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11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32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10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7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938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60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581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684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7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00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1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3079262"/>
            <a:ext cx="10058400" cy="1405335"/>
          </a:xfrm>
        </p:spPr>
        <p:txBody>
          <a:bodyPr>
            <a:normAutofit/>
          </a:bodyPr>
          <a:lstStyle/>
          <a:p>
            <a:r>
              <a:rPr lang="es-MX" sz="4800" dirty="0" smtClean="0"/>
              <a:t>Sistema de recomendación de equipos celulares</a:t>
            </a:r>
            <a:endParaRPr lang="es-MX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572577"/>
            <a:ext cx="10058400" cy="1143000"/>
          </a:xfrm>
        </p:spPr>
        <p:txBody>
          <a:bodyPr/>
          <a:lstStyle/>
          <a:p>
            <a:r>
              <a:rPr lang="es-MX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Utilizando java, rule y mysql.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987951" y="158994"/>
            <a:ext cx="3158445" cy="2920268"/>
            <a:chOff x="3775299" y="263047"/>
            <a:chExt cx="3277800" cy="2978807"/>
          </a:xfrm>
        </p:grpSpPr>
        <p:grpSp>
          <p:nvGrpSpPr>
            <p:cNvPr id="10" name="Grupo 9"/>
            <p:cNvGrpSpPr/>
            <p:nvPr/>
          </p:nvGrpSpPr>
          <p:grpSpPr>
            <a:xfrm>
              <a:off x="3775299" y="789909"/>
              <a:ext cx="3076815" cy="2451945"/>
              <a:chOff x="3748530" y="106190"/>
              <a:chExt cx="3751429" cy="3036871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48530" y="106190"/>
                <a:ext cx="3751429" cy="3036871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9711" y="883141"/>
                <a:ext cx="425739" cy="823885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8630" y="902966"/>
                <a:ext cx="378970" cy="785010"/>
              </a:xfrm>
              <a:prstGeom prst="rect">
                <a:avLst/>
              </a:prstGeom>
            </p:spPr>
          </p:pic>
        </p:grpSp>
        <p:sp>
          <p:nvSpPr>
            <p:cNvPr id="9" name="Título 1"/>
            <p:cNvSpPr txBox="1">
              <a:spLocks/>
            </p:cNvSpPr>
            <p:nvPr/>
          </p:nvSpPr>
          <p:spPr>
            <a:xfrm>
              <a:off x="5694199" y="263047"/>
              <a:ext cx="1358900" cy="111435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8000" kern="1200" spc="-5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8800" dirty="0" smtClean="0"/>
                <a:t>¿?</a:t>
              </a:r>
              <a:endParaRPr lang="es-MX" sz="8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52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Objetivos del proyecto.</a:t>
            </a:r>
          </a:p>
          <a:p>
            <a:pPr lvl="1"/>
            <a:r>
              <a:rPr lang="es-MX" dirty="0" smtClean="0"/>
              <a:t>Objetivo generales.</a:t>
            </a:r>
          </a:p>
          <a:p>
            <a:pPr lvl="1"/>
            <a:r>
              <a:rPr lang="es-MX" dirty="0" smtClean="0"/>
              <a:t>Objetivo específicos.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Metodología de desarrollo.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Herramientas y algoritmos.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97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del proyecto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500" dirty="0" smtClean="0"/>
              <a:t>Objetivo general: </a:t>
            </a:r>
          </a:p>
          <a:p>
            <a:pPr lvl="1"/>
            <a:r>
              <a:rPr lang="es-MX" dirty="0" smtClean="0"/>
              <a:t>Desarrollar un sistema experto que ayude a clientes a tomar una mejor decisión sobre qué celular debe adquirir de acuerdo a los requerimientos que el cliente tenga, utilizando para esto Java, RULE y </a:t>
            </a:r>
            <a:r>
              <a:rPr lang="es-MX" dirty="0" err="1" smtClean="0"/>
              <a:t>MySQL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sz="3500" dirty="0" smtClean="0"/>
              <a:t>Objetivos específicos:</a:t>
            </a:r>
          </a:p>
          <a:p>
            <a:pPr lvl="1"/>
            <a:r>
              <a:rPr lang="es-MX" dirty="0" smtClean="0"/>
              <a:t>Orientar a clientes a tomar una buena decisión ante qué equipo celular adquirir.</a:t>
            </a:r>
          </a:p>
          <a:p>
            <a:pPr lvl="1"/>
            <a:r>
              <a:rPr lang="es-MX" dirty="0" smtClean="0"/>
              <a:t>Reducir tiempos de indecisión a clientes.</a:t>
            </a:r>
          </a:p>
          <a:p>
            <a:pPr lvl="1"/>
            <a:r>
              <a:rPr lang="es-MX" dirty="0" smtClean="0"/>
              <a:t>Ofrecer un catálogo de equipos disponibles de acuerdo a los requerimientos de los clientes.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945" y="4263465"/>
            <a:ext cx="1603745" cy="16037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77067" y="4717165"/>
            <a:ext cx="1594884" cy="1613648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3982068" y="4400406"/>
            <a:ext cx="2152917" cy="1930407"/>
            <a:chOff x="3775299" y="263047"/>
            <a:chExt cx="3277800" cy="2978807"/>
          </a:xfrm>
        </p:grpSpPr>
        <p:grpSp>
          <p:nvGrpSpPr>
            <p:cNvPr id="7" name="Grupo 6"/>
            <p:cNvGrpSpPr/>
            <p:nvPr/>
          </p:nvGrpSpPr>
          <p:grpSpPr>
            <a:xfrm>
              <a:off x="3775299" y="789909"/>
              <a:ext cx="3076815" cy="2451945"/>
              <a:chOff x="3748530" y="106190"/>
              <a:chExt cx="3751429" cy="3036871"/>
            </a:xfrm>
          </p:grpSpPr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8530" y="106190"/>
                <a:ext cx="3751429" cy="3036871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9711" y="883141"/>
                <a:ext cx="425739" cy="823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8630" y="902966"/>
                <a:ext cx="378970" cy="785010"/>
              </a:xfrm>
              <a:prstGeom prst="rect">
                <a:avLst/>
              </a:prstGeom>
            </p:spPr>
          </p:pic>
        </p:grpSp>
        <p:sp>
          <p:nvSpPr>
            <p:cNvPr id="8" name="Título 1"/>
            <p:cNvSpPr txBox="1">
              <a:spLocks/>
            </p:cNvSpPr>
            <p:nvPr/>
          </p:nvSpPr>
          <p:spPr>
            <a:xfrm>
              <a:off x="5694199" y="263047"/>
              <a:ext cx="1358900" cy="111435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8000" kern="1200" spc="-5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3200" dirty="0" smtClean="0"/>
                <a:t>¿?</a:t>
              </a:r>
              <a:endParaRPr lang="es-MX" sz="3200" dirty="0"/>
            </a:p>
          </p:txBody>
        </p:sp>
      </p:grpSp>
      <p:pic>
        <p:nvPicPr>
          <p:cNvPr id="14" name="Imagen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2" y="4834029"/>
            <a:ext cx="1496784" cy="149678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73" y="4640522"/>
            <a:ext cx="1791606" cy="179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s-MX" dirty="0" smtClean="0"/>
              <a:t>Metodología de desarrollo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22" y="1812264"/>
            <a:ext cx="5331342" cy="4909879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508173" y="2058385"/>
            <a:ext cx="3230171" cy="4023360"/>
          </a:xfrm>
        </p:spPr>
        <p:txBody>
          <a:bodyPr>
            <a:normAutofit/>
          </a:bodyPr>
          <a:lstStyle/>
          <a:p>
            <a:r>
              <a:rPr lang="es-MX" dirty="0"/>
              <a:t>Metodología de Ingeniería del Conocimiento de </a:t>
            </a:r>
            <a:r>
              <a:rPr lang="es-ES" dirty="0" smtClean="0"/>
              <a:t> </a:t>
            </a:r>
            <a:r>
              <a:rPr lang="es-ES" dirty="0" smtClean="0"/>
              <a:t>John </a:t>
            </a:r>
            <a:r>
              <a:rPr lang="es-ES" dirty="0" err="1" smtClean="0"/>
              <a:t>Durkin</a:t>
            </a:r>
            <a:r>
              <a:rPr lang="es-ES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18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Herramientas y algoritmos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4126832"/>
            <a:ext cx="10058400" cy="1742262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02732"/>
            <a:ext cx="2400300" cy="15430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805" y="1802732"/>
            <a:ext cx="28098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551</TotalTime>
  <Words>134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Retrospección</vt:lpstr>
      <vt:lpstr>Sistema de recomendación de equipos celulares</vt:lpstr>
      <vt:lpstr>Agenda</vt:lpstr>
      <vt:lpstr>Objetivos del proyecto</vt:lpstr>
      <vt:lpstr>Metodología de desarrollo</vt:lpstr>
      <vt:lpstr>Herramientas y algoritmos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recomendación de equipos celulares</dc:title>
  <dc:creator>Christian</dc:creator>
  <cp:lastModifiedBy>christian castillo</cp:lastModifiedBy>
  <cp:revision>33</cp:revision>
  <dcterms:created xsi:type="dcterms:W3CDTF">2014-05-06T19:16:36Z</dcterms:created>
  <dcterms:modified xsi:type="dcterms:W3CDTF">2014-05-08T05:12:37Z</dcterms:modified>
</cp:coreProperties>
</file>