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94757" autoAdjust="0"/>
  </p:normalViewPr>
  <p:slideViewPr>
    <p:cSldViewPr>
      <p:cViewPr varScale="1">
        <p:scale>
          <a:sx n="104" d="100"/>
          <a:sy n="104" d="100"/>
        </p:scale>
        <p:origin x="912" y="2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8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12/9/22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12/9/22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us.switch-bot.com/pages/switchbot-b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.co/d/ani8Xx8" TargetMode="External"/><Relationship Id="rId7" Type="http://schemas.openxmlformats.org/officeDocument/2006/relationships/hyperlink" Target="https://www.adafruit.com/product/770" TargetMode="External"/><Relationship Id="rId2" Type="http://schemas.openxmlformats.org/officeDocument/2006/relationships/hyperlink" Target="https://www.adafruit.com/product/43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afruit.com/product/4209" TargetMode="External"/><Relationship Id="rId5" Type="http://schemas.openxmlformats.org/officeDocument/2006/relationships/hyperlink" Target="https://www.adafruit.com/product/5064" TargetMode="External"/><Relationship Id="rId4" Type="http://schemas.openxmlformats.org/officeDocument/2006/relationships/hyperlink" Target="https://www.adafruit.com/product/1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Switchbot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09/26/2022</a:t>
            </a:r>
          </a:p>
          <a:p>
            <a:r>
              <a:rPr lang="en-US" dirty="0"/>
              <a:t>Jerry Chan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5029200"/>
          </a:xfrm>
        </p:spPr>
        <p:txBody>
          <a:bodyPr>
            <a:normAutofit/>
          </a:bodyPr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A Bluetooth/WIFI connected robot that can turn a switch both on and off.</a:t>
            </a:r>
          </a:p>
          <a:p>
            <a:pPr lvl="1"/>
            <a:r>
              <a:rPr lang="en-US" dirty="0"/>
              <a:t>Unable to find an existing project on </a:t>
            </a:r>
            <a:r>
              <a:rPr lang="en-US" dirty="0" err="1"/>
              <a:t>hackster.io</a:t>
            </a:r>
            <a:r>
              <a:rPr lang="en-US" dirty="0"/>
              <a:t>, but there is an existing product in market</a:t>
            </a:r>
          </a:p>
          <a:p>
            <a:pPr lvl="1"/>
            <a:r>
              <a:rPr lang="en-US" dirty="0"/>
              <a:t>Existing product: </a:t>
            </a:r>
            <a:r>
              <a:rPr lang="en-US" dirty="0">
                <a:hlinkClick r:id="rId2"/>
              </a:rPr>
              <a:t>https://us.switch-bot.com/pages/switchbot-bot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06412" lvl="2" indent="0">
              <a:buNone/>
            </a:pPr>
            <a:endParaRPr lang="en-US" dirty="0"/>
          </a:p>
          <a:p>
            <a:pPr marL="506412" lvl="2" indent="0">
              <a:buNone/>
            </a:pPr>
            <a:endParaRPr lang="en-US" dirty="0"/>
          </a:p>
          <a:p>
            <a:r>
              <a:rPr lang="en-US" dirty="0"/>
              <a:t>The purpose of this project is to enhance my bedroom experience where I will no longer need to get out of bed to turn the lights on/off. The key difference between my project and the existing solution is that I am hoping to use two robot “arms”, one for turning the lights on and the other for turning it off. Another potential difference is that I might create a device capable of handling multiple switches.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D00DD-7ECC-6687-2E54-37C00A096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91465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  <a:p>
            <a:r>
              <a:rPr lang="en-US" dirty="0"/>
              <a:t>Not sure if the Bluetooth enabled components need to be broken into more sub-systems. Not entirely sure if the components are connected to the correct interfaces on </a:t>
            </a:r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EA1C8-2FC3-46FB-9626-3EE7998B9467}"/>
              </a:ext>
            </a:extLst>
          </p:cNvPr>
          <p:cNvSpPr/>
          <p:nvPr/>
        </p:nvSpPr>
        <p:spPr>
          <a:xfrm>
            <a:off x="5109429" y="4526574"/>
            <a:ext cx="1905000" cy="13789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23780-EC11-FC4D-6855-83FA3D9B7C87}"/>
              </a:ext>
            </a:extLst>
          </p:cNvPr>
          <p:cNvSpPr/>
          <p:nvPr/>
        </p:nvSpPr>
        <p:spPr>
          <a:xfrm>
            <a:off x="2575560" y="3086100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14408-4918-0526-3401-E70D097BE7AF}"/>
              </a:ext>
            </a:extLst>
          </p:cNvPr>
          <p:cNvSpPr txBox="1"/>
          <p:nvPr/>
        </p:nvSpPr>
        <p:spPr>
          <a:xfrm>
            <a:off x="2590800" y="3176885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</a:t>
            </a:r>
          </a:p>
          <a:p>
            <a:r>
              <a:rPr lang="en-US" dirty="0"/>
              <a:t>Enabled</a:t>
            </a:r>
          </a:p>
          <a:p>
            <a:r>
              <a:rPr lang="en-US" dirty="0"/>
              <a:t>Switch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3ADF0-9474-B3FD-7F08-EC416DFE15C8}"/>
              </a:ext>
            </a:extLst>
          </p:cNvPr>
          <p:cNvSpPr/>
          <p:nvPr/>
        </p:nvSpPr>
        <p:spPr>
          <a:xfrm>
            <a:off x="2514600" y="4667250"/>
            <a:ext cx="12573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3729E-DB9D-252C-8D90-2E1029EB7E38}"/>
              </a:ext>
            </a:extLst>
          </p:cNvPr>
          <p:cNvSpPr txBox="1"/>
          <p:nvPr/>
        </p:nvSpPr>
        <p:spPr>
          <a:xfrm>
            <a:off x="2514600" y="47580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</a:t>
            </a:r>
          </a:p>
          <a:p>
            <a:r>
              <a:rPr lang="en-US" dirty="0"/>
              <a:t>Receiver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A542E-A213-47F4-FC4C-FDA837E53227}"/>
              </a:ext>
            </a:extLst>
          </p:cNvPr>
          <p:cNvSpPr txBox="1"/>
          <p:nvPr/>
        </p:nvSpPr>
        <p:spPr>
          <a:xfrm>
            <a:off x="5175372" y="5046226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2E25D7-D218-0090-447E-6A8FCF1AB55E}"/>
              </a:ext>
            </a:extLst>
          </p:cNvPr>
          <p:cNvSpPr/>
          <p:nvPr/>
        </p:nvSpPr>
        <p:spPr>
          <a:xfrm>
            <a:off x="10163175" y="4684331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0FEB2E-D2E1-6AE2-2C64-6249A9AD18AA}"/>
              </a:ext>
            </a:extLst>
          </p:cNvPr>
          <p:cNvSpPr txBox="1"/>
          <p:nvPr/>
        </p:nvSpPr>
        <p:spPr>
          <a:xfrm>
            <a:off x="10152624" y="504622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Motor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207DC9-75B0-95C5-6EB5-DE7FBBF86AA9}"/>
              </a:ext>
            </a:extLst>
          </p:cNvPr>
          <p:cNvSpPr/>
          <p:nvPr/>
        </p:nvSpPr>
        <p:spPr>
          <a:xfrm>
            <a:off x="8565466" y="4667250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1D3FC-6922-8439-9D53-6111E9BC8E3C}"/>
              </a:ext>
            </a:extLst>
          </p:cNvPr>
          <p:cNvSpPr txBox="1"/>
          <p:nvPr/>
        </p:nvSpPr>
        <p:spPr>
          <a:xfrm>
            <a:off x="8599023" y="4785584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L293D Motor Driver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54F8B3-19EF-A25F-C1AA-853B8B8DEBE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128010" y="4191000"/>
            <a:ext cx="15240" cy="4762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8219C8-5DC1-4E72-0D18-F5E71EB909D9}"/>
              </a:ext>
            </a:extLst>
          </p:cNvPr>
          <p:cNvCxnSpPr>
            <a:cxnSpLocks/>
          </p:cNvCxnSpPr>
          <p:nvPr/>
        </p:nvCxnSpPr>
        <p:spPr>
          <a:xfrm>
            <a:off x="9703923" y="5230892"/>
            <a:ext cx="4487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22E847-26FB-ADE6-4690-04F556F296DA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7014429" y="5216033"/>
            <a:ext cx="1551037" cy="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1842DD-3596-E9FC-D18F-A2B1647ED919}"/>
              </a:ext>
            </a:extLst>
          </p:cNvPr>
          <p:cNvCxnSpPr>
            <a:cxnSpLocks/>
          </p:cNvCxnSpPr>
          <p:nvPr/>
        </p:nvCxnSpPr>
        <p:spPr>
          <a:xfrm flipH="1">
            <a:off x="3771900" y="5202619"/>
            <a:ext cx="13311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ECDFC1-1326-4476-D90F-23B08CC81EB8}"/>
              </a:ext>
            </a:extLst>
          </p:cNvPr>
          <p:cNvSpPr txBox="1"/>
          <p:nvPr/>
        </p:nvSpPr>
        <p:spPr>
          <a:xfrm>
            <a:off x="6963287" y="4877917"/>
            <a:ext cx="15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 &amp; </a:t>
            </a:r>
            <a:r>
              <a:rPr lang="en-US" dirty="0" err="1"/>
              <a:t>Vout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6AB5CE-B72F-86A0-75C2-C1ACED0B7632}"/>
              </a:ext>
            </a:extLst>
          </p:cNvPr>
          <p:cNvSpPr/>
          <p:nvPr/>
        </p:nvSpPr>
        <p:spPr>
          <a:xfrm>
            <a:off x="5109429" y="3048000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0F8B33-680D-94CE-329F-0ACF2A0816D2}"/>
              </a:ext>
            </a:extLst>
          </p:cNvPr>
          <p:cNvSpPr txBox="1"/>
          <p:nvPr/>
        </p:nvSpPr>
        <p:spPr>
          <a:xfrm>
            <a:off x="5098878" y="340989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A24CC1-395A-3042-A239-A8D9C0E31712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661879" y="4152900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361C86-DD0E-F24C-9D4F-0AE0152A1CA7}"/>
              </a:ext>
            </a:extLst>
          </p:cNvPr>
          <p:cNvSpPr txBox="1"/>
          <p:nvPr/>
        </p:nvSpPr>
        <p:spPr>
          <a:xfrm>
            <a:off x="4330903" y="4867449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AD0BB3-93EE-2E7C-7AD3-ADDDEEBBD400}"/>
              </a:ext>
            </a:extLst>
          </p:cNvPr>
          <p:cNvSpPr/>
          <p:nvPr/>
        </p:nvSpPr>
        <p:spPr>
          <a:xfrm>
            <a:off x="674700" y="3086100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B71A16-F499-D63E-CCB5-F7F0192DF5D0}"/>
              </a:ext>
            </a:extLst>
          </p:cNvPr>
          <p:cNvSpPr txBox="1"/>
          <p:nvPr/>
        </p:nvSpPr>
        <p:spPr>
          <a:xfrm>
            <a:off x="664149" y="344799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A89321-62A3-ED25-A396-221F0E29C9C3}"/>
              </a:ext>
            </a:extLst>
          </p:cNvPr>
          <p:cNvCxnSpPr>
            <a:cxnSpLocks/>
          </p:cNvCxnSpPr>
          <p:nvPr/>
        </p:nvCxnSpPr>
        <p:spPr>
          <a:xfrm flipH="1">
            <a:off x="1779600" y="3668150"/>
            <a:ext cx="81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1F355E-8C88-BE6E-1D53-5A01BA2BF7B3}"/>
              </a:ext>
            </a:extLst>
          </p:cNvPr>
          <p:cNvSpPr/>
          <p:nvPr/>
        </p:nvSpPr>
        <p:spPr>
          <a:xfrm>
            <a:off x="5109429" y="4526574"/>
            <a:ext cx="1905000" cy="13789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E0924-F4EC-2895-D0FF-61F435436145}"/>
              </a:ext>
            </a:extLst>
          </p:cNvPr>
          <p:cNvSpPr/>
          <p:nvPr/>
        </p:nvSpPr>
        <p:spPr>
          <a:xfrm>
            <a:off x="2575560" y="3086100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E68AB-C441-A3D6-EB08-9C3D3A44930F}"/>
              </a:ext>
            </a:extLst>
          </p:cNvPr>
          <p:cNvSpPr txBox="1"/>
          <p:nvPr/>
        </p:nvSpPr>
        <p:spPr>
          <a:xfrm>
            <a:off x="2590800" y="3176885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</a:t>
            </a:r>
          </a:p>
          <a:p>
            <a:r>
              <a:rPr lang="en-US" dirty="0"/>
              <a:t>Enabled</a:t>
            </a:r>
          </a:p>
          <a:p>
            <a:r>
              <a:rPr lang="en-US" dirty="0"/>
              <a:t>Switch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B5E4B-CA63-3A76-E051-64AF82A88537}"/>
              </a:ext>
            </a:extLst>
          </p:cNvPr>
          <p:cNvSpPr/>
          <p:nvPr/>
        </p:nvSpPr>
        <p:spPr>
          <a:xfrm>
            <a:off x="2514600" y="4667250"/>
            <a:ext cx="12573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1AA46-9992-CB10-4D5C-4456C6EA059C}"/>
              </a:ext>
            </a:extLst>
          </p:cNvPr>
          <p:cNvSpPr txBox="1"/>
          <p:nvPr/>
        </p:nvSpPr>
        <p:spPr>
          <a:xfrm>
            <a:off x="2514600" y="47580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</a:t>
            </a:r>
          </a:p>
          <a:p>
            <a:r>
              <a:rPr lang="en-US" dirty="0"/>
              <a:t>Receiver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34B6E-839E-C139-2461-0BAAD311D7A7}"/>
              </a:ext>
            </a:extLst>
          </p:cNvPr>
          <p:cNvSpPr txBox="1"/>
          <p:nvPr/>
        </p:nvSpPr>
        <p:spPr>
          <a:xfrm>
            <a:off x="5175372" y="5046226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E32156-8D90-2AA4-09CF-DC52B2DBEBA4}"/>
              </a:ext>
            </a:extLst>
          </p:cNvPr>
          <p:cNvSpPr/>
          <p:nvPr/>
        </p:nvSpPr>
        <p:spPr>
          <a:xfrm>
            <a:off x="10163175" y="4684331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C94C0B-D638-9C68-D692-85A274CB3D2A}"/>
              </a:ext>
            </a:extLst>
          </p:cNvPr>
          <p:cNvSpPr txBox="1"/>
          <p:nvPr/>
        </p:nvSpPr>
        <p:spPr>
          <a:xfrm>
            <a:off x="10152624" y="504622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Motor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049DB-4482-4567-58F3-18AFB7A8EE6E}"/>
              </a:ext>
            </a:extLst>
          </p:cNvPr>
          <p:cNvSpPr/>
          <p:nvPr/>
        </p:nvSpPr>
        <p:spPr>
          <a:xfrm>
            <a:off x="8565466" y="4667250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721BA-C403-4EBB-2907-62C5EB380F15}"/>
              </a:ext>
            </a:extLst>
          </p:cNvPr>
          <p:cNvSpPr txBox="1"/>
          <p:nvPr/>
        </p:nvSpPr>
        <p:spPr>
          <a:xfrm>
            <a:off x="8599023" y="4785584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L293D Motor Driver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D4BBC-0A33-5DC5-15E3-8A587FE8365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128010" y="4191000"/>
            <a:ext cx="15240" cy="4762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3C6F6B-CF9A-04E8-6CC7-C146D436E403}"/>
              </a:ext>
            </a:extLst>
          </p:cNvPr>
          <p:cNvCxnSpPr>
            <a:cxnSpLocks/>
          </p:cNvCxnSpPr>
          <p:nvPr/>
        </p:nvCxnSpPr>
        <p:spPr>
          <a:xfrm>
            <a:off x="9703923" y="5230892"/>
            <a:ext cx="4487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F19AA1-340F-076C-5984-55EF3CE88B4A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7014429" y="5216033"/>
            <a:ext cx="1551037" cy="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F8B734-87C4-66D4-59C6-7C8078A4A5DC}"/>
              </a:ext>
            </a:extLst>
          </p:cNvPr>
          <p:cNvCxnSpPr>
            <a:cxnSpLocks/>
          </p:cNvCxnSpPr>
          <p:nvPr/>
        </p:nvCxnSpPr>
        <p:spPr>
          <a:xfrm flipH="1">
            <a:off x="3771900" y="5202619"/>
            <a:ext cx="13311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D35A69F-3B56-5B64-E240-D5868C6C8E75}"/>
              </a:ext>
            </a:extLst>
          </p:cNvPr>
          <p:cNvSpPr/>
          <p:nvPr/>
        </p:nvSpPr>
        <p:spPr>
          <a:xfrm>
            <a:off x="5109429" y="3048000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405B1D-33D7-2D12-3A96-3B560B6AC69E}"/>
              </a:ext>
            </a:extLst>
          </p:cNvPr>
          <p:cNvSpPr txBox="1"/>
          <p:nvPr/>
        </p:nvSpPr>
        <p:spPr>
          <a:xfrm>
            <a:off x="5098878" y="340989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9D8EB9-7CE9-4EC3-0398-292ED36E0FC6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661879" y="4152900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4B48E5-54B9-9D5F-4F9A-F6EF2594C2F7}"/>
              </a:ext>
            </a:extLst>
          </p:cNvPr>
          <p:cNvSpPr txBox="1"/>
          <p:nvPr/>
        </p:nvSpPr>
        <p:spPr>
          <a:xfrm>
            <a:off x="5646420" y="41517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81B229-121B-33E8-1E67-83F310A65BCF}"/>
              </a:ext>
            </a:extLst>
          </p:cNvPr>
          <p:cNvSpPr txBox="1"/>
          <p:nvPr/>
        </p:nvSpPr>
        <p:spPr>
          <a:xfrm>
            <a:off x="6995125" y="483193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B7BB79-721B-CC48-02B9-5B53963FFFAB}"/>
              </a:ext>
            </a:extLst>
          </p:cNvPr>
          <p:cNvSpPr txBox="1"/>
          <p:nvPr/>
        </p:nvSpPr>
        <p:spPr>
          <a:xfrm>
            <a:off x="9633477" y="48555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BF7108-9F6D-4309-B623-83707B31E71B}"/>
              </a:ext>
            </a:extLst>
          </p:cNvPr>
          <p:cNvSpPr txBox="1"/>
          <p:nvPr/>
        </p:nvSpPr>
        <p:spPr>
          <a:xfrm>
            <a:off x="4419508" y="486242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3~6V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2EFA8F-8B53-9166-5623-195ABB23B0C4}"/>
              </a:ext>
            </a:extLst>
          </p:cNvPr>
          <p:cNvSpPr/>
          <p:nvPr/>
        </p:nvSpPr>
        <p:spPr>
          <a:xfrm>
            <a:off x="674700" y="3086100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9C74C0-81A9-B5DD-CEEA-8FA5BCCA7A46}"/>
              </a:ext>
            </a:extLst>
          </p:cNvPr>
          <p:cNvSpPr txBox="1"/>
          <p:nvPr/>
        </p:nvSpPr>
        <p:spPr>
          <a:xfrm>
            <a:off x="664149" y="344799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6A2AA3-C0AD-4733-C579-BADA05DAB9C7}"/>
              </a:ext>
            </a:extLst>
          </p:cNvPr>
          <p:cNvCxnSpPr>
            <a:cxnSpLocks/>
          </p:cNvCxnSpPr>
          <p:nvPr/>
        </p:nvCxnSpPr>
        <p:spPr>
          <a:xfrm flipH="1">
            <a:off x="1779600" y="3668150"/>
            <a:ext cx="81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01F5EB9-F74C-579B-58E0-AB84CCE09B09}"/>
              </a:ext>
            </a:extLst>
          </p:cNvPr>
          <p:cNvSpPr txBox="1"/>
          <p:nvPr/>
        </p:nvSpPr>
        <p:spPr>
          <a:xfrm>
            <a:off x="1890023" y="333897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3V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34759"/>
              </p:ext>
            </p:extLst>
          </p:nvPr>
        </p:nvGraphicFramePr>
        <p:xfrm>
          <a:off x="609600" y="1295400"/>
          <a:ext cx="10972800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 servo </a:t>
                      </a:r>
                      <a:r>
                        <a:rPr lang="en-US" dirty="0">
                          <a:hlinkClick r:id="rId2"/>
                        </a:rPr>
                        <a:t>https://www.adafruit.com/product/4326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$5.95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breakout board </a:t>
                      </a:r>
                      <a:r>
                        <a:rPr lang="en-US" dirty="0">
                          <a:hlinkClick r:id="rId3"/>
                        </a:rPr>
                        <a:t>https://</a:t>
                      </a:r>
                      <a:r>
                        <a:rPr lang="en-US" dirty="0" err="1">
                          <a:hlinkClick r:id="rId3"/>
                        </a:rPr>
                        <a:t>a.co</a:t>
                      </a:r>
                      <a:r>
                        <a:rPr lang="en-US" dirty="0">
                          <a:hlinkClick r:id="rId3"/>
                        </a:rPr>
                        <a:t>/d/ani8Xx8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$10 for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Bluetooth adapter </a:t>
                      </a:r>
                      <a:r>
                        <a:rPr lang="en-US" dirty="0">
                          <a:hlinkClick r:id="rId4"/>
                        </a:rPr>
                        <a:t>https://www.adafruit.com/product/1327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 + Humidity sensor </a:t>
                      </a:r>
                      <a:r>
                        <a:rPr lang="en-US" dirty="0">
                          <a:hlinkClick r:id="rId5"/>
                        </a:rPr>
                        <a:t>https://www.adafruit.com/product/5064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QT to Male cable </a:t>
                      </a:r>
                      <a:r>
                        <a:rPr lang="en-US" dirty="0">
                          <a:hlinkClick r:id="rId6"/>
                        </a:rPr>
                        <a:t>https://www.adafruit.com/product/4209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Battery Holder </a:t>
                      </a:r>
                      <a:r>
                        <a:rPr lang="en-US" dirty="0">
                          <a:hlinkClick r:id="rId7"/>
                        </a:rPr>
                        <a:t>https://www.adafruit.com</a:t>
                      </a:r>
                      <a:r>
                        <a:rPr lang="en-US">
                          <a:hlinkClick r:id="rId7"/>
                        </a:rPr>
                        <a:t>/product/770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8616</TotalTime>
  <Words>336</Words>
  <Application>Microsoft Macintosh PowerPoint</Application>
  <PresentationFormat>Widescreen</PresentationFormat>
  <Paragraphs>69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Switchbot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Jerry Chan</cp:lastModifiedBy>
  <cp:revision>406</cp:revision>
  <dcterms:created xsi:type="dcterms:W3CDTF">2018-01-09T20:24:50Z</dcterms:created>
  <dcterms:modified xsi:type="dcterms:W3CDTF">2022-12-09T09:31:50Z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