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96" autoAdjust="0"/>
  </p:normalViewPr>
  <p:slideViewPr>
    <p:cSldViewPr>
      <p:cViewPr varScale="1">
        <p:scale>
          <a:sx n="105" d="100"/>
          <a:sy n="105" d="100"/>
        </p:scale>
        <p:origin x="856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396505" y="2519803"/>
            <a:ext cx="3048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52043" y="2468842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4080318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DA2EB-F881-99D8-8C1F-45C8287D2768}"/>
              </a:ext>
            </a:extLst>
          </p:cNvPr>
          <p:cNvSpPr/>
          <p:nvPr/>
        </p:nvSpPr>
        <p:spPr>
          <a:xfrm>
            <a:off x="2938369" y="3576198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BABDA-5685-7C81-B593-8042AF9F510F}"/>
              </a:ext>
            </a:extLst>
          </p:cNvPr>
          <p:cNvSpPr/>
          <p:nvPr/>
        </p:nvSpPr>
        <p:spPr>
          <a:xfrm>
            <a:off x="5410200" y="305840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C842C4C-FF8D-FE4D-AC73-76191ABACF32}"/>
              </a:ext>
            </a:extLst>
          </p:cNvPr>
          <p:cNvSpPr/>
          <p:nvPr/>
        </p:nvSpPr>
        <p:spPr>
          <a:xfrm>
            <a:off x="1524002" y="441962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75CE7F9E-2230-EE12-862C-5E639DA7AEE4}"/>
              </a:ext>
            </a:extLst>
          </p:cNvPr>
          <p:cNvSpPr/>
          <p:nvPr/>
        </p:nvSpPr>
        <p:spPr>
          <a:xfrm>
            <a:off x="1524002" y="162666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6CE5355D-AD61-69F1-CA9E-8FBEA8B611DB}"/>
              </a:ext>
            </a:extLst>
          </p:cNvPr>
          <p:cNvSpPr/>
          <p:nvPr/>
        </p:nvSpPr>
        <p:spPr>
          <a:xfrm>
            <a:off x="5840011" y="1626661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8329CB73-5453-8B0B-0225-88DDCA88E370}"/>
              </a:ext>
            </a:extLst>
          </p:cNvPr>
          <p:cNvSpPr/>
          <p:nvPr/>
        </p:nvSpPr>
        <p:spPr>
          <a:xfrm>
            <a:off x="5867402" y="4419619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D6E7CFE5-94B0-5F7F-7A9D-A59E0009B16C}"/>
              </a:ext>
            </a:extLst>
          </p:cNvPr>
          <p:cNvSpPr/>
          <p:nvPr/>
        </p:nvSpPr>
        <p:spPr>
          <a:xfrm>
            <a:off x="11348231" y="1626658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C688DB68-F7C9-1238-A7DF-DFB83C055288}"/>
              </a:ext>
            </a:extLst>
          </p:cNvPr>
          <p:cNvSpPr/>
          <p:nvPr/>
        </p:nvSpPr>
        <p:spPr>
          <a:xfrm>
            <a:off x="7010403" y="1626659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401929E1-E965-3F78-427D-1D7BDFDF3F40}"/>
              </a:ext>
            </a:extLst>
          </p:cNvPr>
          <p:cNvSpPr/>
          <p:nvPr/>
        </p:nvSpPr>
        <p:spPr>
          <a:xfrm>
            <a:off x="11348231" y="440135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9E29B608-01D1-43BA-65BD-C8F296CACA05}"/>
              </a:ext>
            </a:extLst>
          </p:cNvPr>
          <p:cNvSpPr/>
          <p:nvPr/>
        </p:nvSpPr>
        <p:spPr>
          <a:xfrm>
            <a:off x="7010403" y="440135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C838A-120F-A7F1-95DD-003040958BCC}"/>
              </a:ext>
            </a:extLst>
          </p:cNvPr>
          <p:cNvSpPr/>
          <p:nvPr/>
        </p:nvSpPr>
        <p:spPr>
          <a:xfrm>
            <a:off x="4961769" y="3567948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A39003-67BE-312D-6D1C-D1ADDA19B305}"/>
              </a:ext>
            </a:extLst>
          </p:cNvPr>
          <p:cNvSpPr/>
          <p:nvPr/>
        </p:nvSpPr>
        <p:spPr>
          <a:xfrm>
            <a:off x="1748394" y="3576198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CB79F-809C-9AD0-2503-2079139D6AFF}"/>
              </a:ext>
            </a:extLst>
          </p:cNvPr>
          <p:cNvSpPr/>
          <p:nvPr/>
        </p:nvSpPr>
        <p:spPr>
          <a:xfrm>
            <a:off x="10213439" y="1786654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0882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8649</TotalTime>
  <Words>124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Jerry Chan</cp:lastModifiedBy>
  <cp:revision>415</cp:revision>
  <dcterms:created xsi:type="dcterms:W3CDTF">2018-01-09T20:24:50Z</dcterms:created>
  <dcterms:modified xsi:type="dcterms:W3CDTF">2022-12-11T06:08:10Z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