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261" r:id="rId26"/>
    <p:sldId id="25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90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3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13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30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14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75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30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20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0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1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6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0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15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98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88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1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0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7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6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C++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프로그래밍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박정재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최유찬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팀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0256" y="3285134"/>
            <a:ext cx="414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Vector </a:t>
            </a:r>
            <a:r>
              <a:rPr lang="ko-KR" altLang="en-US" sz="1400" b="1" dirty="0" smtClean="0"/>
              <a:t>이용하여 </a:t>
            </a:r>
            <a:r>
              <a:rPr lang="en-US" altLang="ko-KR" sz="1400" b="1" dirty="0" smtClean="0"/>
              <a:t>snake </a:t>
            </a:r>
            <a:r>
              <a:rPr lang="ko-KR" altLang="en-US" sz="1400" b="1" dirty="0" smtClean="0"/>
              <a:t>좌표 표현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setstage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함수</a:t>
            </a:r>
            <a:r>
              <a:rPr lang="en-US" altLang="ko-KR" sz="1400" b="1" dirty="0" smtClean="0"/>
              <a:t>)</a:t>
            </a:r>
            <a:endParaRPr lang="ko-KR" altLang="en-US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 </a:t>
            </a:r>
            <a:r>
              <a:rPr lang="en-US" altLang="ko-KR" b="1" spc="-150" dirty="0"/>
              <a:t>2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3073312" y="5402372"/>
            <a:ext cx="2997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move </a:t>
            </a:r>
            <a:r>
              <a:rPr lang="ko-KR" altLang="en-US" sz="1400" b="1" dirty="0" smtClean="0"/>
              <a:t>함수에서 </a:t>
            </a:r>
            <a:r>
              <a:rPr lang="en-US" altLang="ko-KR" sz="1400" b="1" dirty="0" smtClean="0"/>
              <a:t>map </a:t>
            </a:r>
            <a:r>
              <a:rPr lang="ko-KR" altLang="en-US" sz="1400" b="1" dirty="0" smtClean="0"/>
              <a:t>배열 값 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08" y="1874300"/>
            <a:ext cx="2543175" cy="1390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4" y="4505279"/>
            <a:ext cx="4591050" cy="9906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40919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6096" y="4589790"/>
            <a:ext cx="379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show </a:t>
            </a:r>
            <a:r>
              <a:rPr lang="ko-KR" altLang="en-US" sz="1400" b="1" dirty="0" smtClean="0"/>
              <a:t>함수에 </a:t>
            </a:r>
            <a:r>
              <a:rPr lang="en-US" altLang="ko-KR" sz="1400" b="1" dirty="0" smtClean="0"/>
              <a:t>Snake Head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Body </a:t>
            </a:r>
            <a:r>
              <a:rPr lang="ko-KR" altLang="en-US" sz="1400" b="1" dirty="0" smtClean="0"/>
              <a:t>출력 추가</a:t>
            </a:r>
            <a:endParaRPr lang="ko-KR" altLang="en-US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 </a:t>
            </a:r>
            <a:r>
              <a:rPr lang="en-US" altLang="ko-KR" b="1" spc="-150" dirty="0"/>
              <a:t>2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88C37E1-8AB7-4754-9EAF-FD72656A504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99"/>
          <a:stretch/>
        </p:blipFill>
        <p:spPr>
          <a:xfrm>
            <a:off x="2339752" y="2852936"/>
            <a:ext cx="4492625" cy="159526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39675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0788" y="3459195"/>
            <a:ext cx="379993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키 입력을 받는 </a:t>
            </a:r>
            <a:r>
              <a:rPr lang="en-US" altLang="ko-KR" sz="1400" b="1" dirty="0" smtClean="0"/>
              <a:t>input </a:t>
            </a:r>
            <a:r>
              <a:rPr lang="ko-KR" altLang="en-US" sz="1400" b="1" dirty="0" smtClean="0"/>
              <a:t>함수</a:t>
            </a:r>
            <a:endParaRPr lang="ko-KR" altLang="en-US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 </a:t>
            </a:r>
            <a:r>
              <a:rPr lang="en-US" altLang="ko-KR" b="1" spc="-150" dirty="0"/>
              <a:t>2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91" y="670131"/>
            <a:ext cx="1816600" cy="58767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39765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1458" y="5795578"/>
            <a:ext cx="379993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move </a:t>
            </a:r>
            <a:r>
              <a:rPr lang="ko-KR" altLang="en-US" sz="1400" b="1" dirty="0" smtClean="0"/>
              <a:t>함수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 </a:t>
            </a:r>
            <a:r>
              <a:rPr lang="en-US" altLang="ko-KR" b="1" spc="-150" dirty="0"/>
              <a:t>2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23" y="1494470"/>
            <a:ext cx="4972050" cy="42291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14774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 </a:t>
            </a:r>
            <a:r>
              <a:rPr lang="en-US" altLang="ko-KR" b="1" spc="-150" dirty="0"/>
              <a:t>2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48382"/>
            <a:ext cx="2012411" cy="9075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209" y="3266958"/>
            <a:ext cx="2319610" cy="16364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203" y="1785510"/>
            <a:ext cx="3455884" cy="34558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08104" y="2718212"/>
            <a:ext cx="1512168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08104" y="4166420"/>
            <a:ext cx="2232248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95968" y="5387290"/>
            <a:ext cx="379993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smtClean="0"/>
              <a:t>timer </a:t>
            </a:r>
            <a:r>
              <a:rPr lang="ko-KR" altLang="en-US" sz="1400" b="1" dirty="0" smtClean="0"/>
              <a:t>함수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1450" y="2631560"/>
            <a:ext cx="2458685" cy="69903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39362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3</a:t>
            </a:r>
            <a:r>
              <a:rPr lang="en-US" altLang="ko-KR" b="1" spc="-150" dirty="0" smtClean="0"/>
              <a:t>)  3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F9D31F4A-F53B-4D39-8544-087FD65A7E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2" y="1874300"/>
            <a:ext cx="4263552" cy="41069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90381" y="5961698"/>
            <a:ext cx="379993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Item</a:t>
            </a:r>
            <a:r>
              <a:rPr lang="ko-KR" altLang="en-US" sz="1400" b="1" dirty="0" smtClean="0"/>
              <a:t>을 생성하는 함수</a:t>
            </a:r>
            <a:endParaRPr lang="ko-KR" altLang="en-US" sz="14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751359" y="3865614"/>
            <a:ext cx="379993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Item </a:t>
            </a:r>
            <a:r>
              <a:rPr lang="ko-KR" altLang="en-US" sz="1400" b="1" dirty="0" smtClean="0"/>
              <a:t>좌표 변수 선언</a:t>
            </a:r>
            <a:endParaRPr lang="ko-KR" altLang="en-US" sz="1400" b="1" dirty="0" smtClean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29DE64-393A-4811-9B5E-A9B2F14766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91" y="3284984"/>
            <a:ext cx="4191000" cy="6096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9185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3</a:t>
            </a:r>
            <a:r>
              <a:rPr lang="en-US" altLang="ko-KR" b="1" spc="-150" dirty="0" smtClean="0"/>
              <a:t>)  3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60" y="2566388"/>
            <a:ext cx="2571750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3052"/>
          <a:stretch/>
        </p:blipFill>
        <p:spPr>
          <a:xfrm>
            <a:off x="3390347" y="1012673"/>
            <a:ext cx="5457426" cy="5219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99992" y="5842857"/>
            <a:ext cx="379993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move </a:t>
            </a:r>
            <a:r>
              <a:rPr lang="ko-KR" altLang="en-US" sz="1400" b="1" dirty="0" smtClean="0"/>
              <a:t>함수에 </a:t>
            </a:r>
            <a:r>
              <a:rPr lang="en-US" altLang="ko-KR" sz="1400" b="1" dirty="0" smtClean="0"/>
              <a:t>Item </a:t>
            </a:r>
            <a:r>
              <a:rPr lang="ko-KR" altLang="en-US" sz="1400" b="1" dirty="0" smtClean="0"/>
              <a:t>획득 시 기능 추가</a:t>
            </a:r>
            <a:endParaRPr lang="ko-KR" altLang="en-US" sz="14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52682" y="5070181"/>
            <a:ext cx="379993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timer </a:t>
            </a:r>
            <a:r>
              <a:rPr lang="ko-KR" altLang="en-US" sz="1400" b="1" dirty="0" smtClean="0"/>
              <a:t>함수에 일정 시간 후 소멸 추가</a:t>
            </a:r>
            <a:endParaRPr lang="ko-KR" altLang="en-US" sz="1400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1520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</a:t>
            </a:r>
            <a:r>
              <a:rPr lang="en-US" altLang="ko-KR" b="1" spc="-150" dirty="0" smtClean="0"/>
              <a:t>)  </a:t>
            </a:r>
            <a:r>
              <a:rPr lang="en-US" altLang="ko-KR" b="1" spc="-150" dirty="0"/>
              <a:t>4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5344064" y="5712738"/>
            <a:ext cx="379993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gate </a:t>
            </a:r>
            <a:r>
              <a:rPr lang="ko-KR" altLang="en-US" sz="1400" b="1" dirty="0" smtClean="0"/>
              <a:t>함수</a:t>
            </a: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1D16A67-4112-4A29-9CF7-20F7313ED9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14" y="1654429"/>
            <a:ext cx="4932363" cy="4083047"/>
          </a:xfrm>
          <a:prstGeom prst="rect">
            <a:avLst/>
          </a:prstGeom>
        </p:spPr>
      </p:pic>
      <p:pic>
        <p:nvPicPr>
          <p:cNvPr id="16" name="그림 15" descr="개체이(가) 표시된 사진&#10;&#10;자동 생성된 설명">
            <a:extLst>
              <a:ext uri="{FF2B5EF4-FFF2-40B4-BE49-F238E27FC236}">
                <a16:creationId xmlns:a16="http://schemas.microsoft.com/office/drawing/2014/main" id="{C1DC748F-F8CB-4E60-9F66-D2EAE211CE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7" y="2152874"/>
            <a:ext cx="3063875" cy="54832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42650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</a:t>
            </a:r>
            <a:r>
              <a:rPr lang="en-US" altLang="ko-KR" b="1" spc="-150" dirty="0" smtClean="0"/>
              <a:t>)  </a:t>
            </a:r>
            <a:r>
              <a:rPr lang="en-US" altLang="ko-KR" b="1" spc="-150" dirty="0"/>
              <a:t>4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3364352" y="5508333"/>
            <a:ext cx="379993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move </a:t>
            </a:r>
            <a:r>
              <a:rPr lang="ko-KR" altLang="en-US" sz="1400" b="1" dirty="0" smtClean="0"/>
              <a:t>함수에 </a:t>
            </a:r>
            <a:r>
              <a:rPr lang="en-US" altLang="ko-KR" sz="1400" b="1" dirty="0"/>
              <a:t>G</a:t>
            </a:r>
            <a:r>
              <a:rPr lang="en-US" altLang="ko-KR" sz="1400" b="1" dirty="0" smtClean="0"/>
              <a:t>ate </a:t>
            </a:r>
            <a:r>
              <a:rPr lang="ko-KR" altLang="en-US" sz="1400" b="1" dirty="0" smtClean="0"/>
              <a:t>이동 구현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22086"/>
            <a:ext cx="3790950" cy="1009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971" y="3356992"/>
            <a:ext cx="3248025" cy="19716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608" y="2535594"/>
            <a:ext cx="2790825" cy="21717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13719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</a:t>
            </a:r>
            <a:r>
              <a:rPr lang="en-US" altLang="ko-KR" b="1" spc="-150" dirty="0" smtClean="0"/>
              <a:t>)  </a:t>
            </a:r>
            <a:r>
              <a:rPr lang="en-US" altLang="ko-KR" b="1" spc="-150" dirty="0"/>
              <a:t>4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92" y="2242579"/>
            <a:ext cx="3776652" cy="26983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738" y="1499906"/>
            <a:ext cx="1028700" cy="266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5633474"/>
            <a:ext cx="8039100" cy="4000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649" y="2096275"/>
            <a:ext cx="2343150" cy="28765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41607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8377" y="3250359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1738191"/>
            <a:ext cx="483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</a:t>
            </a:r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411760" y="267429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78577" y="267429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6769" y="267429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75954" y="280901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8377" y="3394375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게임 화면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조작법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en-US" altLang="ko-KR" sz="1200" b="1" spc="-150" dirty="0" smtClean="0"/>
              <a:t>Mission</a:t>
            </a:r>
            <a:endParaRPr lang="ko-KR" altLang="en-US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006569" y="3250359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5734761" y="3250359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006569" y="3394375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en-US" altLang="ko-KR" sz="1200" b="1" spc="-150" dirty="0" smtClean="0"/>
              <a:t>1 </a:t>
            </a:r>
            <a:r>
              <a:rPr lang="ko-KR" altLang="en-US" sz="1200" b="1" spc="-150" dirty="0" smtClean="0"/>
              <a:t>단계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- 2 </a:t>
            </a:r>
            <a:r>
              <a:rPr lang="ko-KR" altLang="en-US" sz="1200" b="1" spc="-150" dirty="0" smtClean="0"/>
              <a:t>단계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- 3 </a:t>
            </a:r>
            <a:r>
              <a:rPr lang="ko-KR" altLang="en-US" sz="1200" b="1" spc="-150" dirty="0" smtClean="0"/>
              <a:t>단계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- 4 </a:t>
            </a:r>
            <a:r>
              <a:rPr lang="ko-KR" altLang="en-US" sz="1200" b="1" spc="-150" dirty="0" smtClean="0"/>
              <a:t>단계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 smtClean="0"/>
              <a:t>- 5 </a:t>
            </a:r>
            <a:r>
              <a:rPr lang="ko-KR" altLang="en-US" sz="1200" b="1" spc="-150" dirty="0" smtClean="0"/>
              <a:t>단계</a:t>
            </a:r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734761" y="339437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en-US" altLang="ko-KR" sz="1200" b="1" spc="-150" dirty="0" err="1" smtClean="0"/>
              <a:t>GIthub</a:t>
            </a:r>
            <a:endParaRPr lang="en-US" altLang="ko-KR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62553" y="280901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구현 방법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90745" y="280901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기타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박정재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최유찬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팀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5</a:t>
            </a:r>
            <a:r>
              <a:rPr lang="en-US" altLang="ko-KR" b="1" spc="-150" dirty="0" smtClean="0"/>
              <a:t>)  5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B1A11-140C-4D18-B075-E4D7238DDA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78439"/>
            <a:ext cx="4984750" cy="7397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D68BB8-9970-41F2-8C60-77F67A4F15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55500"/>
            <a:ext cx="6120680" cy="231924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47664" y="4974415"/>
            <a:ext cx="1512168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92960" y="5674053"/>
            <a:ext cx="379993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move </a:t>
            </a:r>
            <a:r>
              <a:rPr lang="ko-KR" altLang="en-US" sz="1400" b="1" dirty="0" smtClean="0"/>
              <a:t>함수에서 획득 시 변수 값 증가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3949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5</a:t>
            </a:r>
            <a:r>
              <a:rPr lang="en-US" altLang="ko-KR" b="1" spc="-150" dirty="0" smtClean="0"/>
              <a:t>)  5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5364088" y="2458642"/>
            <a:ext cx="3799936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각 미션 값의 최소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최대값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B: 5~8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+: 3~7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-: 1~3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G: 1~5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05FD6BA-124A-48D9-892B-9F96B604FD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9" y="2233760"/>
            <a:ext cx="4562475" cy="298273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5210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5</a:t>
            </a:r>
            <a:r>
              <a:rPr lang="en-US" altLang="ko-KR" b="1" spc="-150" dirty="0" smtClean="0"/>
              <a:t>)  5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486916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show </a:t>
            </a:r>
            <a:r>
              <a:rPr lang="ko-KR" altLang="en-US" sz="1400" b="1" dirty="0" smtClean="0"/>
              <a:t>함수에 </a:t>
            </a:r>
            <a:r>
              <a:rPr lang="en-US" altLang="ko-KR" sz="1400" b="1" dirty="0" smtClean="0"/>
              <a:t>Score Board, Mission Board </a:t>
            </a:r>
            <a:r>
              <a:rPr lang="ko-KR" altLang="en-US" sz="1400" b="1" dirty="0" smtClean="0"/>
              <a:t>표시</a:t>
            </a:r>
            <a:endParaRPr lang="en-US" altLang="ko-KR" sz="1400" b="1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924CE45-64E9-4FC8-85EC-50F4D3B050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3" y="2425818"/>
            <a:ext cx="4712069" cy="20737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684" y="2102078"/>
            <a:ext cx="1876425" cy="819150"/>
          </a:xfrm>
          <a:prstGeom prst="rect">
            <a:avLst/>
          </a:prstGeom>
        </p:spPr>
      </p:pic>
      <p:pic>
        <p:nvPicPr>
          <p:cNvPr id="15" name="그림 14" descr="컴퓨터이(가) 표시된 사진&#10;&#10;자동 생성된 설명">
            <a:extLst>
              <a:ext uri="{FF2B5EF4-FFF2-40B4-BE49-F238E27FC236}">
                <a16:creationId xmlns:a16="http://schemas.microsoft.com/office/drawing/2014/main" id="{EBEB4040-365C-453A-9771-E22C5B43F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10" y="3204299"/>
            <a:ext cx="1777778" cy="12952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04148" y="4841169"/>
            <a:ext cx="417646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smtClean="0"/>
              <a:t>Mission </a:t>
            </a:r>
            <a:r>
              <a:rPr lang="ko-KR" altLang="en-US" sz="1400" b="1" dirty="0" smtClean="0"/>
              <a:t>달성 여부 표시</a:t>
            </a:r>
            <a:endParaRPr lang="en-US" altLang="ko-KR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22243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5</a:t>
            </a:r>
            <a:r>
              <a:rPr lang="en-US" altLang="ko-KR" b="1" spc="-150" dirty="0" smtClean="0"/>
              <a:t>)  5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sp>
        <p:nvSpPr>
          <p:cNvPr id="18" name="TextBox 17"/>
          <p:cNvSpPr txBox="1"/>
          <p:nvPr/>
        </p:nvSpPr>
        <p:spPr>
          <a:xfrm>
            <a:off x="3455875" y="2954399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Stage Clear </a:t>
            </a:r>
            <a:r>
              <a:rPr lang="ko-KR" altLang="en-US" sz="1400" b="1" dirty="0" smtClean="0"/>
              <a:t>여부 확인</a:t>
            </a:r>
            <a:endParaRPr lang="en-US" altLang="ko-KR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162091"/>
            <a:ext cx="5972175" cy="790575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6F3AF53D-582C-40E8-B444-B49FE607E53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7" t="20183" r="14080" b="49939"/>
          <a:stretch/>
        </p:blipFill>
        <p:spPr>
          <a:xfrm>
            <a:off x="2555775" y="3717032"/>
            <a:ext cx="4032448" cy="12241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36285" y="5082762"/>
            <a:ext cx="170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smtClean="0"/>
              <a:t>다음 </a:t>
            </a:r>
            <a:r>
              <a:rPr lang="en-US" altLang="ko-KR" sz="1400" b="1" dirty="0" smtClean="0"/>
              <a:t>Stage</a:t>
            </a:r>
            <a:r>
              <a:rPr lang="ko-KR" altLang="en-US" sz="1400" b="1" dirty="0" smtClean="0"/>
              <a:t>로 이동</a:t>
            </a:r>
            <a:endParaRPr lang="en-US" altLang="ko-KR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21090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5</a:t>
            </a:r>
            <a:r>
              <a:rPr lang="en-US" altLang="ko-KR" b="1" spc="-150" dirty="0" smtClean="0"/>
              <a:t>)  5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sp>
        <p:nvSpPr>
          <p:cNvPr id="19" name="TextBox 18"/>
          <p:cNvSpPr txBox="1"/>
          <p:nvPr/>
        </p:nvSpPr>
        <p:spPr>
          <a:xfrm>
            <a:off x="2483962" y="4380443"/>
            <a:ext cx="417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마지막 </a:t>
            </a:r>
            <a:r>
              <a:rPr lang="en-US" altLang="ko-KR" sz="1400" b="1" dirty="0" smtClean="0"/>
              <a:t>Stage Clear </a:t>
            </a:r>
            <a:r>
              <a:rPr lang="ko-KR" altLang="en-US" sz="1400" b="1" dirty="0" smtClean="0"/>
              <a:t>시 </a:t>
            </a:r>
            <a:r>
              <a:rPr lang="en-US" altLang="ko-KR" sz="1400" b="1" dirty="0" smtClean="0"/>
              <a:t>main </a:t>
            </a:r>
            <a:r>
              <a:rPr lang="ko-KR" altLang="en-US" sz="1400" b="1" dirty="0" smtClean="0"/>
              <a:t>함수의 </a:t>
            </a:r>
            <a:r>
              <a:rPr lang="ko-KR" altLang="en-US" sz="1400" b="1" dirty="0" err="1" smtClean="0"/>
              <a:t>반복문</a:t>
            </a:r>
            <a:r>
              <a:rPr lang="ko-KR" altLang="en-US" sz="1400" b="1" dirty="0" smtClean="0"/>
              <a:t> 종료</a:t>
            </a:r>
            <a:endParaRPr lang="en-US" altLang="ko-KR" sz="1400" b="1" dirty="0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F3AF53D-582C-40E8-B444-B49FE607E53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9" t="60874" r="23737" b="11005"/>
          <a:stretch/>
        </p:blipFill>
        <p:spPr>
          <a:xfrm>
            <a:off x="2339752" y="2658889"/>
            <a:ext cx="4641135" cy="157996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15413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909281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530332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https://github.com/3ltigr0/NcursesSnake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98128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Github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2629361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기타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qoongr.co.kr/code/QRgen.php?chrd=https%3A%2F%2Fgithub.com%2F3ltigr0%2FNcursesSnake&amp;size=L&amp;type=url&amp;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58" y="4725144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8199"/>
            <a:ext cx="3726241" cy="24807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41" y="1168199"/>
            <a:ext cx="3728746" cy="24807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83609"/>
            <a:ext cx="3726241" cy="24791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41" y="3883609"/>
            <a:ext cx="3728746" cy="2480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9032"/>
            <a:ext cx="3726241" cy="2479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41" y="1168199"/>
            <a:ext cx="3728746" cy="24807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76" y="3883192"/>
            <a:ext cx="3726240" cy="24791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 </a:t>
            </a:r>
            <a:r>
              <a:rPr lang="ko-KR" altLang="en-US" b="1" spc="-150" dirty="0" smtClean="0"/>
              <a:t>조작법</a:t>
            </a:r>
            <a:endParaRPr lang="ko-KR" altLang="en-US" b="1" spc="-150" dirty="0"/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7544" y="2420888"/>
            <a:ext cx="8280920" cy="21088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27584" y="2636912"/>
            <a:ext cx="712879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</a:t>
            </a:r>
            <a:r>
              <a:rPr lang="ko-KR" altLang="en-US" sz="1400" b="1" spc="-150" dirty="0" smtClean="0"/>
              <a:t>↑↓←→ 방향키를 이용하여 조작 가능</a:t>
            </a:r>
            <a:r>
              <a:rPr lang="en-US" altLang="ko-KR" sz="1400" b="1" spc="-150" dirty="0" smtClean="0"/>
              <a:t>(Snake</a:t>
            </a:r>
            <a:r>
              <a:rPr lang="ko-KR" altLang="en-US" sz="1400" b="1" spc="-150" dirty="0" smtClean="0"/>
              <a:t>는 </a:t>
            </a:r>
            <a:r>
              <a:rPr lang="en-US" altLang="ko-KR" sz="1400" b="1" spc="-150" dirty="0" smtClean="0"/>
              <a:t>0.5</a:t>
            </a:r>
            <a:r>
              <a:rPr lang="ko-KR" altLang="en-US" sz="1400" b="1" spc="-150" dirty="0" smtClean="0"/>
              <a:t>초마다 움직임</a:t>
            </a:r>
            <a:r>
              <a:rPr lang="en-US" altLang="ko-KR" sz="1400" b="1" spc="-150" dirty="0" smtClean="0"/>
              <a:t>)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</a:t>
            </a:r>
            <a:r>
              <a:rPr lang="en-US" altLang="ko-KR" sz="1400" b="1" spc="-150" dirty="0" smtClean="0"/>
              <a:t>White: Wall / Blue: Immune Wall / Yellow: Snake Head / Cyan: Snake Body /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 spc="-150" dirty="0" smtClean="0"/>
              <a:t>Green: Growth Item / Red: Poison Item / Magenta: Gate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</a:t>
            </a:r>
            <a:r>
              <a:rPr lang="en-US" altLang="ko-KR" sz="1400" b="1" spc="-150" dirty="0" smtClean="0"/>
              <a:t>Item</a:t>
            </a:r>
            <a:r>
              <a:rPr lang="ko-KR" altLang="en-US" sz="1400" b="1" spc="-150" dirty="0" smtClean="0"/>
              <a:t>은 임의의 위치에 생성</a:t>
            </a:r>
            <a:r>
              <a:rPr lang="en-US" altLang="ko-KR" sz="1400" b="1" spc="-150" dirty="0" smtClean="0"/>
              <a:t>, 10</a:t>
            </a:r>
            <a:r>
              <a:rPr lang="ko-KR" altLang="en-US" sz="1400" b="1" spc="-150" dirty="0" smtClean="0"/>
              <a:t>초 뒤  소멸하여</a:t>
            </a:r>
            <a:r>
              <a:rPr lang="en-US" altLang="ko-KR" sz="1400" b="1" spc="-150" dirty="0" smtClean="0"/>
              <a:t> </a:t>
            </a:r>
            <a:r>
              <a:rPr lang="ko-KR" altLang="en-US" sz="1400" b="1" spc="-150" dirty="0" smtClean="0"/>
              <a:t>다른 위치에 재생성 </a:t>
            </a:r>
            <a:r>
              <a:rPr lang="en-US" altLang="ko-KR" sz="1400" b="1" spc="-150" dirty="0" smtClean="0"/>
              <a:t>(</a:t>
            </a:r>
            <a:r>
              <a:rPr lang="ko-KR" altLang="en-US" sz="1400" b="1" spc="-150" dirty="0" smtClean="0"/>
              <a:t>획득 시에도 재생성</a:t>
            </a:r>
            <a:r>
              <a:rPr lang="en-US" altLang="ko-KR" sz="1400" b="1" spc="-150" dirty="0" smtClean="0"/>
              <a:t>)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</a:t>
            </a:r>
            <a:r>
              <a:rPr lang="en-US" altLang="ko-KR" sz="1400" b="1" spc="-150" dirty="0" smtClean="0"/>
              <a:t>Gate</a:t>
            </a:r>
            <a:r>
              <a:rPr lang="ko-KR" altLang="en-US" sz="1400" b="1" spc="-150" dirty="0" smtClean="0"/>
              <a:t>는 게임 시작 후 임의의 위치에 생성 </a:t>
            </a:r>
            <a:r>
              <a:rPr lang="en-US" altLang="ko-KR" sz="1400" b="1" spc="-150" dirty="0" smtClean="0"/>
              <a:t>Gate</a:t>
            </a:r>
            <a:r>
              <a:rPr lang="ko-KR" altLang="en-US" sz="1400" b="1" spc="-150" dirty="0" smtClean="0"/>
              <a:t>의 진출 후 다른 위치에 재생성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4" r="73226" b="7739"/>
          <a:stretch/>
        </p:blipFill>
        <p:spPr>
          <a:xfrm>
            <a:off x="3418989" y="4671331"/>
            <a:ext cx="2234013" cy="183977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게임 소개</a:t>
            </a:r>
            <a:endParaRPr lang="ko-KR" altLang="en-US" sz="20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</a:t>
            </a:r>
            <a:r>
              <a:rPr lang="en-US" altLang="ko-KR" b="1" spc="-150" dirty="0" smtClean="0"/>
              <a:t>)  Mission</a:t>
            </a:r>
            <a:endParaRPr lang="ko-KR" altLang="en-US" b="1" spc="-150" dirty="0"/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8" t="14515" r="38975" b="35806"/>
          <a:stretch/>
        </p:blipFill>
        <p:spPr>
          <a:xfrm>
            <a:off x="1912938" y="2398140"/>
            <a:ext cx="2376264" cy="302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86" y="3356992"/>
            <a:ext cx="1777778" cy="12952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게임 소개</a:t>
            </a:r>
            <a:endParaRPr lang="ko-KR" altLang="en-US" sz="20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87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102078"/>
            <a:ext cx="4133850" cy="3876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06577" y="593599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Main</a:t>
            </a:r>
            <a:r>
              <a:rPr lang="ko-KR" altLang="en-US" sz="1400" b="1" dirty="0" smtClean="0"/>
              <a:t>에 </a:t>
            </a:r>
            <a:r>
              <a:rPr lang="ko-KR" altLang="en-US" sz="1400" b="1" dirty="0" err="1" smtClean="0"/>
              <a:t>반복문</a:t>
            </a:r>
            <a:r>
              <a:rPr lang="ko-KR" altLang="en-US" sz="1400" b="1" dirty="0" smtClean="0"/>
              <a:t> 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29039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3619" y="5635435"/>
            <a:ext cx="166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차원 배열로 표현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</a:t>
            </a:r>
            <a:r>
              <a:rPr lang="en-US" altLang="ko-KR" b="1" spc="-150" dirty="0" smtClean="0"/>
              <a:t>)  1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08A181-5467-41E0-B9FA-1F84C39E80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5218"/>
            <a:ext cx="4296372" cy="38047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254DFD-0BA0-4A47-850C-F388A3C8BD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24162"/>
            <a:ext cx="4248472" cy="34093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49455" y="5635435"/>
            <a:ext cx="217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중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이용해 출력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28910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C++</a:t>
            </a:r>
            <a:r>
              <a:rPr lang="ko-KR" altLang="en-US" sz="1200" dirty="0" smtClean="0">
                <a:solidFill>
                  <a:schemeClr val="bg1"/>
                </a:solidFill>
              </a:rPr>
              <a:t>프로그래밍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65468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박정재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</a:rPr>
              <a:t>최유찬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 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3702514"/>
            <a:ext cx="3150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Stage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개이므로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차원 배열 사용</a:t>
            </a:r>
            <a:endParaRPr lang="ko-KR" altLang="en-US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</a:t>
            </a:r>
            <a:r>
              <a:rPr lang="en-US" altLang="ko-KR" b="1" spc="-150" dirty="0" smtClean="0"/>
              <a:t>)  1 </a:t>
            </a:r>
            <a:r>
              <a:rPr lang="ko-KR" altLang="en-US" b="1" spc="-150" dirty="0" smtClean="0"/>
              <a:t>단계</a:t>
            </a:r>
            <a:endParaRPr lang="ko-KR" altLang="en-US" b="1" spc="-15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390E96-7152-4574-8AC7-9956EEA27CA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7" b="90544"/>
          <a:stretch/>
        </p:blipFill>
        <p:spPr>
          <a:xfrm>
            <a:off x="3347864" y="2831620"/>
            <a:ext cx="2727155" cy="65882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18660" y="271681"/>
            <a:ext cx="898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Snake Game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445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643</Words>
  <Application>Microsoft Office PowerPoint</Application>
  <PresentationFormat>화면 슬라이드 쇼(4:3)</PresentationFormat>
  <Paragraphs>220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HY헤드라인M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박정재</cp:lastModifiedBy>
  <cp:revision>32</cp:revision>
  <dcterms:created xsi:type="dcterms:W3CDTF">2016-11-03T20:47:04Z</dcterms:created>
  <dcterms:modified xsi:type="dcterms:W3CDTF">2020-06-27T13:31:26Z</dcterms:modified>
</cp:coreProperties>
</file>