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imelight"/>
      <p:regular r:id="rId27"/>
    </p:embeddedFont>
    <p:embeddedFont>
      <p:font typeface="Tajawal Medium"/>
      <p:regular r:id="rId28"/>
      <p:bold r:id="rId29"/>
    </p:embeddedFont>
    <p:embeddedFont>
      <p:font typeface="Tajawal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3467E8-F5FC-4F8B-AD4A-56CBA8C4B983}">
  <a:tblStyle styleId="{513467E8-F5FC-4F8B-AD4A-56CBA8C4B9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jawalMedium-regular.fntdata"/><Relationship Id="rId27" Type="http://schemas.openxmlformats.org/officeDocument/2006/relationships/font" Target="fonts/Lim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jawal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jawal-bold.fntdata"/><Relationship Id="rId30" Type="http://schemas.openxmlformats.org/officeDocument/2006/relationships/font" Target="fonts/Tajawa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7f84e838f7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7f84e838f7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17f84e838f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17f84e838f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 Most orders are placed between 9am to 5pm.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 In the morning after 6am, orders increase sharply until around 10am, with a slight dip during noon. After noon, orders rise again with another mini peak at 2pm, and gradually taper off until around 5pm.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 The number of orders start to decline sharply in the evening after 5pm, bottoming at around 4am.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17f84e838f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17f84e838f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 Since Sunday is considered the first day of the week in the United States where Instacart is based in, we assume that day 1 refers to Sunday, and day 0 refers to Saturday.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 We can see from the chart that more customers place grocery orders during the two days of the weekend, compared to the other days of the week.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17f84e838f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17f84e838f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17f84e838f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17f84e838f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17f84e838f7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1" name="Google Shape;2571;g17f84e838f7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g17f84e838f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3" name="Google Shape;2583;g17f84e838f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11c35ee7904_0_26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11c35ee7904_0_26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7f84e838f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7f84e838f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17f84e838f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2" name="Google Shape;2612;g17f84e838f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140b935cc1a_0_2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140b935cc1a_0_2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11c188b6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11c188b6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g140b935cc1a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6" name="Google Shape;2946;g140b935cc1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7f84e838f7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7f84e838f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17f84e838f7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17f84e838f7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5e480c4b2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5e480c4b2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17f84e838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17f84e838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17f84e838f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17f84e838f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17f84e838f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17f84e838f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most popular products on Instacart are bananas, strawberries and baby spinach.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17f84e838f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1" name="Google Shape;2461;g17f84e838f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### From the graph, we can see that most of the ordered products come from the produce department, followed by the dairy &amp; eggs department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### 3 aisles in the beverages department also feature in the graph, namely water seltzer sparkling water, refrigerated beverages and soft drinks.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17f84e838f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8" name="Google Shape;2468;g17f84e838f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 Consolidating across all orders, the top five departments are produce, dairy eggs, snacks, beverages and frozen food.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 Another interesting finding is that Instacart also sells baby and pet products.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3100" y="313038"/>
            <a:ext cx="8437800" cy="4473900"/>
          </a:xfrm>
          <a:prstGeom prst="rect">
            <a:avLst/>
          </a:prstGeom>
          <a:solidFill>
            <a:srgbClr val="F2C8C1">
              <a:alpha val="65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53382" y="313025"/>
            <a:ext cx="8437111" cy="4473802"/>
            <a:chOff x="-39350" y="-67350"/>
            <a:chExt cx="9243110" cy="5278200"/>
          </a:xfrm>
        </p:grpSpPr>
        <p:sp>
          <p:nvSpPr>
            <p:cNvPr id="11" name="Google Shape;11;p2"/>
            <p:cNvSpPr/>
            <p:nvPr/>
          </p:nvSpPr>
          <p:spPr>
            <a:xfrm>
              <a:off x="-39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2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7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42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87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33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878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42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67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3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58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03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147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93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3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783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2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874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419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96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08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054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59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144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68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234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779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4325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869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5415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5960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505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050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7595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140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86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230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776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321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866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141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195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5014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074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620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165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710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255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5801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346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891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435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981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526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9071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9615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0161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070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251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179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2342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887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343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397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522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06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612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5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702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7247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793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8337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8883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428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973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518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063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1608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2154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2698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3244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3789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334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487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5424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5922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6468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7013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7558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8103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8649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9194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9739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0283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829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1374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919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2463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3009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554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4100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4644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190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5735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628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682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7370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7915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8460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9005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9550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095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0641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1185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1731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2276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821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3366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3911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4456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002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5546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092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6637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7182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7726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827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8817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9390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9936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0481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1026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1571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2117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72662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3207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3751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4297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4842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5387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5931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6477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7022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7568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8112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8658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9203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974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029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0838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1383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928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2473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83018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3563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4109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4653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5199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85744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6289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6834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87379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87924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88470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89014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9560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0105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90650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91194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91740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1" name="Google Shape;181;p2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353151" y="313025"/>
            <a:ext cx="8437699" cy="44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 txBox="1"/>
          <p:nvPr>
            <p:ph type="ctrTitle"/>
          </p:nvPr>
        </p:nvSpPr>
        <p:spPr>
          <a:xfrm>
            <a:off x="3364775" y="772475"/>
            <a:ext cx="4997100" cy="18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2"/>
          <p:cNvSpPr txBox="1"/>
          <p:nvPr>
            <p:ph idx="1" type="subTitle"/>
          </p:nvPr>
        </p:nvSpPr>
        <p:spPr>
          <a:xfrm>
            <a:off x="3364775" y="3977425"/>
            <a:ext cx="499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Tajawal Medium"/>
                <a:ea typeface="Tajawal Medium"/>
                <a:cs typeface="Tajawal Medium"/>
                <a:sym typeface="Tajawal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"/>
          <p:cNvSpPr txBox="1"/>
          <p:nvPr>
            <p:ph idx="2" type="ctrTitle"/>
          </p:nvPr>
        </p:nvSpPr>
        <p:spPr>
          <a:xfrm>
            <a:off x="3364775" y="2642075"/>
            <a:ext cx="4997100" cy="13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29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1"/>
          <p:cNvSpPr/>
          <p:nvPr/>
        </p:nvSpPr>
        <p:spPr>
          <a:xfrm>
            <a:off x="353100" y="313038"/>
            <a:ext cx="8437800" cy="4473900"/>
          </a:xfrm>
          <a:prstGeom prst="rect">
            <a:avLst/>
          </a:prstGeom>
          <a:solidFill>
            <a:srgbClr val="F2C8C1">
              <a:alpha val="65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2" name="Google Shape;1442;p11"/>
          <p:cNvGrpSpPr/>
          <p:nvPr/>
        </p:nvGrpSpPr>
        <p:grpSpPr>
          <a:xfrm>
            <a:off x="353382" y="313025"/>
            <a:ext cx="8437111" cy="4473802"/>
            <a:chOff x="-39350" y="-67350"/>
            <a:chExt cx="9243110" cy="5278200"/>
          </a:xfrm>
        </p:grpSpPr>
        <p:sp>
          <p:nvSpPr>
            <p:cNvPr id="1443" name="Google Shape;1443;p11"/>
            <p:cNvSpPr/>
            <p:nvPr/>
          </p:nvSpPr>
          <p:spPr>
            <a:xfrm>
              <a:off x="-39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1"/>
            <p:cNvSpPr/>
            <p:nvPr/>
          </p:nvSpPr>
          <p:spPr>
            <a:xfrm>
              <a:off x="152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1"/>
            <p:cNvSpPr/>
            <p:nvPr/>
          </p:nvSpPr>
          <p:spPr>
            <a:xfrm>
              <a:off x="697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1"/>
            <p:cNvSpPr/>
            <p:nvPr/>
          </p:nvSpPr>
          <p:spPr>
            <a:xfrm>
              <a:off x="1242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1"/>
            <p:cNvSpPr/>
            <p:nvPr/>
          </p:nvSpPr>
          <p:spPr>
            <a:xfrm>
              <a:off x="1787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1"/>
            <p:cNvSpPr/>
            <p:nvPr/>
          </p:nvSpPr>
          <p:spPr>
            <a:xfrm>
              <a:off x="2333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1"/>
            <p:cNvSpPr/>
            <p:nvPr/>
          </p:nvSpPr>
          <p:spPr>
            <a:xfrm>
              <a:off x="2878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1"/>
            <p:cNvSpPr/>
            <p:nvPr/>
          </p:nvSpPr>
          <p:spPr>
            <a:xfrm>
              <a:off x="342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1"/>
            <p:cNvSpPr/>
            <p:nvPr/>
          </p:nvSpPr>
          <p:spPr>
            <a:xfrm>
              <a:off x="3967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1"/>
            <p:cNvSpPr/>
            <p:nvPr/>
          </p:nvSpPr>
          <p:spPr>
            <a:xfrm>
              <a:off x="4513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1"/>
            <p:cNvSpPr/>
            <p:nvPr/>
          </p:nvSpPr>
          <p:spPr>
            <a:xfrm>
              <a:off x="5058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1"/>
            <p:cNvSpPr/>
            <p:nvPr/>
          </p:nvSpPr>
          <p:spPr>
            <a:xfrm>
              <a:off x="5603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1"/>
            <p:cNvSpPr/>
            <p:nvPr/>
          </p:nvSpPr>
          <p:spPr>
            <a:xfrm>
              <a:off x="6147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1"/>
            <p:cNvSpPr/>
            <p:nvPr/>
          </p:nvSpPr>
          <p:spPr>
            <a:xfrm>
              <a:off x="6693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1"/>
            <p:cNvSpPr/>
            <p:nvPr/>
          </p:nvSpPr>
          <p:spPr>
            <a:xfrm>
              <a:off x="723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1"/>
            <p:cNvSpPr/>
            <p:nvPr/>
          </p:nvSpPr>
          <p:spPr>
            <a:xfrm>
              <a:off x="7783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1"/>
            <p:cNvSpPr/>
            <p:nvPr/>
          </p:nvSpPr>
          <p:spPr>
            <a:xfrm>
              <a:off x="832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8874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1"/>
            <p:cNvSpPr/>
            <p:nvPr/>
          </p:nvSpPr>
          <p:spPr>
            <a:xfrm>
              <a:off x="9419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1"/>
            <p:cNvSpPr/>
            <p:nvPr/>
          </p:nvSpPr>
          <p:spPr>
            <a:xfrm>
              <a:off x="996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1"/>
            <p:cNvSpPr/>
            <p:nvPr/>
          </p:nvSpPr>
          <p:spPr>
            <a:xfrm>
              <a:off x="10508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1"/>
            <p:cNvSpPr/>
            <p:nvPr/>
          </p:nvSpPr>
          <p:spPr>
            <a:xfrm>
              <a:off x="11054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1"/>
            <p:cNvSpPr/>
            <p:nvPr/>
          </p:nvSpPr>
          <p:spPr>
            <a:xfrm>
              <a:off x="1159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1"/>
            <p:cNvSpPr/>
            <p:nvPr/>
          </p:nvSpPr>
          <p:spPr>
            <a:xfrm>
              <a:off x="12144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1268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13234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13779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14325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14869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15415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15960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16505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17050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17595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18140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18686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19230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19776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20321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20866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2141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2195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225014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23074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23620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24165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24710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25255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25801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26346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26891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27435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27981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28526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29071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29615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30161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3070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31251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3179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32342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32887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3343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3397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34522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3506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35612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3615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36702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37247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37793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38337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38883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39428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39973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40518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41063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41608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42154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42698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43244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43789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44334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4487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45424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45922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46468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47013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47558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48103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48649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49194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49739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50283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50829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51374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51919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52463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53009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53554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54100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54644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55190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55735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5628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5682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57370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57915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58460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59005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59550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60095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60641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61185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61731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62276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62821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63366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63911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64456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65002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65546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66092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66637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67182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67726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6827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68817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69390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69936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70481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71026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71571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72117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72662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73207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73751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74297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74842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75387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75931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76477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77022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77568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78112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78658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79203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7974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8029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80838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81383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81928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82473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83018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83563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84109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84653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85199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85744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86289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86834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87379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87924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88470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89014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89560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90105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90650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91194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91740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13" name="Google Shape;1613;p11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353151" y="313025"/>
            <a:ext cx="8437699" cy="44737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11"/>
          <p:cNvGrpSpPr/>
          <p:nvPr/>
        </p:nvGrpSpPr>
        <p:grpSpPr>
          <a:xfrm>
            <a:off x="740422" y="620850"/>
            <a:ext cx="660916" cy="681830"/>
            <a:chOff x="740422" y="620850"/>
            <a:chExt cx="660916" cy="681830"/>
          </a:xfrm>
        </p:grpSpPr>
        <p:sp>
          <p:nvSpPr>
            <p:cNvPr id="1615" name="Google Shape;1615;p11"/>
            <p:cNvSpPr/>
            <p:nvPr/>
          </p:nvSpPr>
          <p:spPr>
            <a:xfrm>
              <a:off x="755150" y="1050080"/>
              <a:ext cx="252600" cy="2526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1217738" y="702454"/>
              <a:ext cx="183600" cy="1836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740422" y="620850"/>
              <a:ext cx="252600" cy="2526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8" name="Google Shape;1618;p11"/>
          <p:cNvSpPr/>
          <p:nvPr/>
        </p:nvSpPr>
        <p:spPr>
          <a:xfrm>
            <a:off x="7824055" y="614553"/>
            <a:ext cx="265200" cy="265200"/>
          </a:xfrm>
          <a:prstGeom prst="star7">
            <a:avLst>
              <a:gd fmla="val 20074" name="adj"/>
              <a:gd fmla="val 102572" name="hf"/>
              <a:gd fmla="val 10521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11"/>
          <p:cNvSpPr txBox="1"/>
          <p:nvPr>
            <p:ph hasCustomPrompt="1" type="title"/>
          </p:nvPr>
        </p:nvSpPr>
        <p:spPr>
          <a:xfrm>
            <a:off x="1901850" y="1631338"/>
            <a:ext cx="53403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620" name="Google Shape;1620;p11"/>
          <p:cNvSpPr txBox="1"/>
          <p:nvPr>
            <p:ph idx="1" type="subTitle"/>
          </p:nvPr>
        </p:nvSpPr>
        <p:spPr>
          <a:xfrm>
            <a:off x="3055050" y="2939463"/>
            <a:ext cx="303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7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3"/>
          <p:cNvSpPr/>
          <p:nvPr/>
        </p:nvSpPr>
        <p:spPr>
          <a:xfrm>
            <a:off x="353100" y="313038"/>
            <a:ext cx="8437800" cy="4473900"/>
          </a:xfrm>
          <a:prstGeom prst="rect">
            <a:avLst/>
          </a:prstGeom>
          <a:solidFill>
            <a:srgbClr val="F2C8C1">
              <a:alpha val="65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4" name="Google Shape;1624;p13"/>
          <p:cNvGrpSpPr/>
          <p:nvPr/>
        </p:nvGrpSpPr>
        <p:grpSpPr>
          <a:xfrm>
            <a:off x="353382" y="313025"/>
            <a:ext cx="8437111" cy="4473802"/>
            <a:chOff x="-39350" y="-67350"/>
            <a:chExt cx="9243110" cy="5278200"/>
          </a:xfrm>
        </p:grpSpPr>
        <p:sp>
          <p:nvSpPr>
            <p:cNvPr id="1625" name="Google Shape;1625;p13"/>
            <p:cNvSpPr/>
            <p:nvPr/>
          </p:nvSpPr>
          <p:spPr>
            <a:xfrm>
              <a:off x="-39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152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697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1242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3"/>
            <p:cNvSpPr/>
            <p:nvPr/>
          </p:nvSpPr>
          <p:spPr>
            <a:xfrm>
              <a:off x="1787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3"/>
            <p:cNvSpPr/>
            <p:nvPr/>
          </p:nvSpPr>
          <p:spPr>
            <a:xfrm>
              <a:off x="2333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3"/>
            <p:cNvSpPr/>
            <p:nvPr/>
          </p:nvSpPr>
          <p:spPr>
            <a:xfrm>
              <a:off x="2878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3"/>
            <p:cNvSpPr/>
            <p:nvPr/>
          </p:nvSpPr>
          <p:spPr>
            <a:xfrm>
              <a:off x="342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3"/>
            <p:cNvSpPr/>
            <p:nvPr/>
          </p:nvSpPr>
          <p:spPr>
            <a:xfrm>
              <a:off x="3967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3"/>
            <p:cNvSpPr/>
            <p:nvPr/>
          </p:nvSpPr>
          <p:spPr>
            <a:xfrm>
              <a:off x="4513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3"/>
            <p:cNvSpPr/>
            <p:nvPr/>
          </p:nvSpPr>
          <p:spPr>
            <a:xfrm>
              <a:off x="5058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3"/>
            <p:cNvSpPr/>
            <p:nvPr/>
          </p:nvSpPr>
          <p:spPr>
            <a:xfrm>
              <a:off x="5603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3"/>
            <p:cNvSpPr/>
            <p:nvPr/>
          </p:nvSpPr>
          <p:spPr>
            <a:xfrm>
              <a:off x="6147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3"/>
            <p:cNvSpPr/>
            <p:nvPr/>
          </p:nvSpPr>
          <p:spPr>
            <a:xfrm>
              <a:off x="6693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3"/>
            <p:cNvSpPr/>
            <p:nvPr/>
          </p:nvSpPr>
          <p:spPr>
            <a:xfrm>
              <a:off x="723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3"/>
            <p:cNvSpPr/>
            <p:nvPr/>
          </p:nvSpPr>
          <p:spPr>
            <a:xfrm>
              <a:off x="7783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3"/>
            <p:cNvSpPr/>
            <p:nvPr/>
          </p:nvSpPr>
          <p:spPr>
            <a:xfrm>
              <a:off x="832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3"/>
            <p:cNvSpPr/>
            <p:nvPr/>
          </p:nvSpPr>
          <p:spPr>
            <a:xfrm>
              <a:off x="8874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3"/>
            <p:cNvSpPr/>
            <p:nvPr/>
          </p:nvSpPr>
          <p:spPr>
            <a:xfrm>
              <a:off x="9419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3"/>
            <p:cNvSpPr/>
            <p:nvPr/>
          </p:nvSpPr>
          <p:spPr>
            <a:xfrm>
              <a:off x="996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3"/>
            <p:cNvSpPr/>
            <p:nvPr/>
          </p:nvSpPr>
          <p:spPr>
            <a:xfrm>
              <a:off x="10508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3"/>
            <p:cNvSpPr/>
            <p:nvPr/>
          </p:nvSpPr>
          <p:spPr>
            <a:xfrm>
              <a:off x="11054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3"/>
            <p:cNvSpPr/>
            <p:nvPr/>
          </p:nvSpPr>
          <p:spPr>
            <a:xfrm>
              <a:off x="1159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3"/>
            <p:cNvSpPr/>
            <p:nvPr/>
          </p:nvSpPr>
          <p:spPr>
            <a:xfrm>
              <a:off x="12144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3"/>
            <p:cNvSpPr/>
            <p:nvPr/>
          </p:nvSpPr>
          <p:spPr>
            <a:xfrm>
              <a:off x="1268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3"/>
            <p:cNvSpPr/>
            <p:nvPr/>
          </p:nvSpPr>
          <p:spPr>
            <a:xfrm>
              <a:off x="13234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3"/>
            <p:cNvSpPr/>
            <p:nvPr/>
          </p:nvSpPr>
          <p:spPr>
            <a:xfrm>
              <a:off x="13779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3"/>
            <p:cNvSpPr/>
            <p:nvPr/>
          </p:nvSpPr>
          <p:spPr>
            <a:xfrm>
              <a:off x="14325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3"/>
            <p:cNvSpPr/>
            <p:nvPr/>
          </p:nvSpPr>
          <p:spPr>
            <a:xfrm>
              <a:off x="14869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3"/>
            <p:cNvSpPr/>
            <p:nvPr/>
          </p:nvSpPr>
          <p:spPr>
            <a:xfrm>
              <a:off x="15415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3"/>
            <p:cNvSpPr/>
            <p:nvPr/>
          </p:nvSpPr>
          <p:spPr>
            <a:xfrm>
              <a:off x="15960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3"/>
            <p:cNvSpPr/>
            <p:nvPr/>
          </p:nvSpPr>
          <p:spPr>
            <a:xfrm>
              <a:off x="16505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3"/>
            <p:cNvSpPr/>
            <p:nvPr/>
          </p:nvSpPr>
          <p:spPr>
            <a:xfrm>
              <a:off x="17050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3"/>
            <p:cNvSpPr/>
            <p:nvPr/>
          </p:nvSpPr>
          <p:spPr>
            <a:xfrm>
              <a:off x="17595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3"/>
            <p:cNvSpPr/>
            <p:nvPr/>
          </p:nvSpPr>
          <p:spPr>
            <a:xfrm>
              <a:off x="18140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3"/>
            <p:cNvSpPr/>
            <p:nvPr/>
          </p:nvSpPr>
          <p:spPr>
            <a:xfrm>
              <a:off x="18686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3"/>
            <p:cNvSpPr/>
            <p:nvPr/>
          </p:nvSpPr>
          <p:spPr>
            <a:xfrm>
              <a:off x="19230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3"/>
            <p:cNvSpPr/>
            <p:nvPr/>
          </p:nvSpPr>
          <p:spPr>
            <a:xfrm>
              <a:off x="19776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3"/>
            <p:cNvSpPr/>
            <p:nvPr/>
          </p:nvSpPr>
          <p:spPr>
            <a:xfrm>
              <a:off x="20321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3"/>
            <p:cNvSpPr/>
            <p:nvPr/>
          </p:nvSpPr>
          <p:spPr>
            <a:xfrm>
              <a:off x="20866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3"/>
            <p:cNvSpPr/>
            <p:nvPr/>
          </p:nvSpPr>
          <p:spPr>
            <a:xfrm>
              <a:off x="2141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3"/>
            <p:cNvSpPr/>
            <p:nvPr/>
          </p:nvSpPr>
          <p:spPr>
            <a:xfrm>
              <a:off x="2195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3"/>
            <p:cNvSpPr/>
            <p:nvPr/>
          </p:nvSpPr>
          <p:spPr>
            <a:xfrm>
              <a:off x="225014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3"/>
            <p:cNvSpPr/>
            <p:nvPr/>
          </p:nvSpPr>
          <p:spPr>
            <a:xfrm>
              <a:off x="23074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3"/>
            <p:cNvSpPr/>
            <p:nvPr/>
          </p:nvSpPr>
          <p:spPr>
            <a:xfrm>
              <a:off x="23620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3"/>
            <p:cNvSpPr/>
            <p:nvPr/>
          </p:nvSpPr>
          <p:spPr>
            <a:xfrm>
              <a:off x="24165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3"/>
            <p:cNvSpPr/>
            <p:nvPr/>
          </p:nvSpPr>
          <p:spPr>
            <a:xfrm>
              <a:off x="24710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3"/>
            <p:cNvSpPr/>
            <p:nvPr/>
          </p:nvSpPr>
          <p:spPr>
            <a:xfrm>
              <a:off x="25255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3"/>
            <p:cNvSpPr/>
            <p:nvPr/>
          </p:nvSpPr>
          <p:spPr>
            <a:xfrm>
              <a:off x="25801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3"/>
            <p:cNvSpPr/>
            <p:nvPr/>
          </p:nvSpPr>
          <p:spPr>
            <a:xfrm>
              <a:off x="26346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3"/>
            <p:cNvSpPr/>
            <p:nvPr/>
          </p:nvSpPr>
          <p:spPr>
            <a:xfrm>
              <a:off x="26891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3"/>
            <p:cNvSpPr/>
            <p:nvPr/>
          </p:nvSpPr>
          <p:spPr>
            <a:xfrm>
              <a:off x="27435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3"/>
            <p:cNvSpPr/>
            <p:nvPr/>
          </p:nvSpPr>
          <p:spPr>
            <a:xfrm>
              <a:off x="27981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3"/>
            <p:cNvSpPr/>
            <p:nvPr/>
          </p:nvSpPr>
          <p:spPr>
            <a:xfrm>
              <a:off x="28526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3"/>
            <p:cNvSpPr/>
            <p:nvPr/>
          </p:nvSpPr>
          <p:spPr>
            <a:xfrm>
              <a:off x="29071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3"/>
            <p:cNvSpPr/>
            <p:nvPr/>
          </p:nvSpPr>
          <p:spPr>
            <a:xfrm>
              <a:off x="29615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3"/>
            <p:cNvSpPr/>
            <p:nvPr/>
          </p:nvSpPr>
          <p:spPr>
            <a:xfrm>
              <a:off x="30161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3"/>
            <p:cNvSpPr/>
            <p:nvPr/>
          </p:nvSpPr>
          <p:spPr>
            <a:xfrm>
              <a:off x="3070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3"/>
            <p:cNvSpPr/>
            <p:nvPr/>
          </p:nvSpPr>
          <p:spPr>
            <a:xfrm>
              <a:off x="31251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>
              <a:off x="3179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>
              <a:off x="32342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3"/>
            <p:cNvSpPr/>
            <p:nvPr/>
          </p:nvSpPr>
          <p:spPr>
            <a:xfrm>
              <a:off x="32887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3"/>
            <p:cNvSpPr/>
            <p:nvPr/>
          </p:nvSpPr>
          <p:spPr>
            <a:xfrm>
              <a:off x="3343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>
              <a:off x="3397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>
              <a:off x="34522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>
              <a:off x="3506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>
              <a:off x="35612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>
              <a:off x="3615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>
              <a:off x="36702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>
              <a:off x="37247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>
              <a:off x="37793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>
              <a:off x="38337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>
              <a:off x="38883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3"/>
            <p:cNvSpPr/>
            <p:nvPr/>
          </p:nvSpPr>
          <p:spPr>
            <a:xfrm>
              <a:off x="39428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3"/>
            <p:cNvSpPr/>
            <p:nvPr/>
          </p:nvSpPr>
          <p:spPr>
            <a:xfrm>
              <a:off x="39973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>
              <a:off x="40518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>
              <a:off x="41063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>
              <a:off x="41608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3"/>
            <p:cNvSpPr/>
            <p:nvPr/>
          </p:nvSpPr>
          <p:spPr>
            <a:xfrm>
              <a:off x="42154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3"/>
            <p:cNvSpPr/>
            <p:nvPr/>
          </p:nvSpPr>
          <p:spPr>
            <a:xfrm>
              <a:off x="42698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3"/>
            <p:cNvSpPr/>
            <p:nvPr/>
          </p:nvSpPr>
          <p:spPr>
            <a:xfrm>
              <a:off x="43244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3"/>
            <p:cNvSpPr/>
            <p:nvPr/>
          </p:nvSpPr>
          <p:spPr>
            <a:xfrm>
              <a:off x="43789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3"/>
            <p:cNvSpPr/>
            <p:nvPr/>
          </p:nvSpPr>
          <p:spPr>
            <a:xfrm>
              <a:off x="44334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3"/>
            <p:cNvSpPr/>
            <p:nvPr/>
          </p:nvSpPr>
          <p:spPr>
            <a:xfrm>
              <a:off x="4487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>
              <a:off x="45424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>
              <a:off x="45922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3"/>
            <p:cNvSpPr/>
            <p:nvPr/>
          </p:nvSpPr>
          <p:spPr>
            <a:xfrm>
              <a:off x="46468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3"/>
            <p:cNvSpPr/>
            <p:nvPr/>
          </p:nvSpPr>
          <p:spPr>
            <a:xfrm>
              <a:off x="47013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3"/>
            <p:cNvSpPr/>
            <p:nvPr/>
          </p:nvSpPr>
          <p:spPr>
            <a:xfrm>
              <a:off x="47558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3"/>
            <p:cNvSpPr/>
            <p:nvPr/>
          </p:nvSpPr>
          <p:spPr>
            <a:xfrm>
              <a:off x="48103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>
              <a:off x="48649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>
              <a:off x="49194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>
              <a:off x="49739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>
              <a:off x="50283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>
              <a:off x="50829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3"/>
            <p:cNvSpPr/>
            <p:nvPr/>
          </p:nvSpPr>
          <p:spPr>
            <a:xfrm>
              <a:off x="51374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3"/>
            <p:cNvSpPr/>
            <p:nvPr/>
          </p:nvSpPr>
          <p:spPr>
            <a:xfrm>
              <a:off x="51919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>
              <a:off x="52463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>
              <a:off x="53009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>
              <a:off x="53554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>
              <a:off x="54100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>
              <a:off x="54644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>
              <a:off x="55190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55735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5628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5682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57370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57915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58460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59005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59550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60095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60641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61185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61731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62276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62821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63366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63911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64456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65002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65546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66092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66637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67182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67726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6827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68817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69390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69936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70481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71026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71571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72117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72662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73207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73751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74297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74842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75387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75931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76477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77022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77568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78112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78658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79203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7974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8029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80838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81383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81928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82473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83018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83563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84109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84653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85199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85744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86289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86834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87379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87924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88470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89014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89560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90105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90650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91194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91740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95" name="Google Shape;1795;p13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353151" y="313025"/>
            <a:ext cx="8437699" cy="44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13"/>
          <p:cNvSpPr/>
          <p:nvPr/>
        </p:nvSpPr>
        <p:spPr>
          <a:xfrm>
            <a:off x="8304597" y="413100"/>
            <a:ext cx="252600" cy="252600"/>
          </a:xfrm>
          <a:prstGeom prst="star7">
            <a:avLst>
              <a:gd fmla="val 20074" name="adj"/>
              <a:gd fmla="val 102572" name="hf"/>
              <a:gd fmla="val 10521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13"/>
          <p:cNvSpPr/>
          <p:nvPr/>
        </p:nvSpPr>
        <p:spPr>
          <a:xfrm>
            <a:off x="847046" y="631950"/>
            <a:ext cx="235200" cy="2352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8" name="Google Shape;1798;p13"/>
          <p:cNvGrpSpPr/>
          <p:nvPr/>
        </p:nvGrpSpPr>
        <p:grpSpPr>
          <a:xfrm>
            <a:off x="7945763" y="4018504"/>
            <a:ext cx="609666" cy="598640"/>
            <a:chOff x="7945763" y="4018504"/>
            <a:chExt cx="609666" cy="598640"/>
          </a:xfrm>
        </p:grpSpPr>
        <p:grpSp>
          <p:nvGrpSpPr>
            <p:cNvPr id="1799" name="Google Shape;1799;p13"/>
            <p:cNvGrpSpPr/>
            <p:nvPr/>
          </p:nvGrpSpPr>
          <p:grpSpPr>
            <a:xfrm>
              <a:off x="7945763" y="4351953"/>
              <a:ext cx="609666" cy="265190"/>
              <a:chOff x="3022653" y="539400"/>
              <a:chExt cx="781322" cy="339900"/>
            </a:xfrm>
          </p:grpSpPr>
          <p:sp>
            <p:nvSpPr>
              <p:cNvPr id="1800" name="Google Shape;1800;p13"/>
              <p:cNvSpPr/>
              <p:nvPr/>
            </p:nvSpPr>
            <p:spPr>
              <a:xfrm>
                <a:off x="3464075" y="539400"/>
                <a:ext cx="339900" cy="339900"/>
              </a:xfrm>
              <a:prstGeom prst="star7">
                <a:avLst>
                  <a:gd fmla="val 20074" name="adj"/>
                  <a:gd fmla="val 102572" name="hf"/>
                  <a:gd fmla="val 105210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13"/>
              <p:cNvSpPr/>
              <p:nvPr/>
            </p:nvSpPr>
            <p:spPr>
              <a:xfrm>
                <a:off x="3022653" y="610985"/>
                <a:ext cx="235200" cy="235200"/>
              </a:xfrm>
              <a:prstGeom prst="star4">
                <a:avLst>
                  <a:gd fmla="val 125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2" name="Google Shape;1802;p13"/>
            <p:cNvSpPr/>
            <p:nvPr/>
          </p:nvSpPr>
          <p:spPr>
            <a:xfrm>
              <a:off x="8331038" y="4018504"/>
              <a:ext cx="183600" cy="1836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6"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14"/>
          <p:cNvSpPr/>
          <p:nvPr/>
        </p:nvSpPr>
        <p:spPr>
          <a:xfrm>
            <a:off x="353100" y="313038"/>
            <a:ext cx="8437800" cy="447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5" name="Google Shape;1805;p14"/>
          <p:cNvGrpSpPr/>
          <p:nvPr/>
        </p:nvGrpSpPr>
        <p:grpSpPr>
          <a:xfrm>
            <a:off x="353382" y="313025"/>
            <a:ext cx="8437111" cy="4473802"/>
            <a:chOff x="-39350" y="-67350"/>
            <a:chExt cx="9243110" cy="5278200"/>
          </a:xfrm>
        </p:grpSpPr>
        <p:sp>
          <p:nvSpPr>
            <p:cNvPr id="1806" name="Google Shape;1806;p14"/>
            <p:cNvSpPr/>
            <p:nvPr/>
          </p:nvSpPr>
          <p:spPr>
            <a:xfrm>
              <a:off x="-39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152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697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1242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4"/>
            <p:cNvSpPr/>
            <p:nvPr/>
          </p:nvSpPr>
          <p:spPr>
            <a:xfrm>
              <a:off x="1787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4"/>
            <p:cNvSpPr/>
            <p:nvPr/>
          </p:nvSpPr>
          <p:spPr>
            <a:xfrm>
              <a:off x="2333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2878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342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967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4513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058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603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4"/>
            <p:cNvSpPr/>
            <p:nvPr/>
          </p:nvSpPr>
          <p:spPr>
            <a:xfrm>
              <a:off x="6147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4"/>
            <p:cNvSpPr/>
            <p:nvPr/>
          </p:nvSpPr>
          <p:spPr>
            <a:xfrm>
              <a:off x="6693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723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7783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832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8874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9419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996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10508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11054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1159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12144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1268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13234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13779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14325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4"/>
            <p:cNvSpPr/>
            <p:nvPr/>
          </p:nvSpPr>
          <p:spPr>
            <a:xfrm>
              <a:off x="14869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4"/>
            <p:cNvSpPr/>
            <p:nvPr/>
          </p:nvSpPr>
          <p:spPr>
            <a:xfrm>
              <a:off x="15415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4"/>
            <p:cNvSpPr/>
            <p:nvPr/>
          </p:nvSpPr>
          <p:spPr>
            <a:xfrm>
              <a:off x="15960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4"/>
            <p:cNvSpPr/>
            <p:nvPr/>
          </p:nvSpPr>
          <p:spPr>
            <a:xfrm>
              <a:off x="16505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4"/>
            <p:cNvSpPr/>
            <p:nvPr/>
          </p:nvSpPr>
          <p:spPr>
            <a:xfrm>
              <a:off x="17050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4"/>
            <p:cNvSpPr/>
            <p:nvPr/>
          </p:nvSpPr>
          <p:spPr>
            <a:xfrm>
              <a:off x="17595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4"/>
            <p:cNvSpPr/>
            <p:nvPr/>
          </p:nvSpPr>
          <p:spPr>
            <a:xfrm>
              <a:off x="18140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4"/>
            <p:cNvSpPr/>
            <p:nvPr/>
          </p:nvSpPr>
          <p:spPr>
            <a:xfrm>
              <a:off x="18686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4"/>
            <p:cNvSpPr/>
            <p:nvPr/>
          </p:nvSpPr>
          <p:spPr>
            <a:xfrm>
              <a:off x="19230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4"/>
            <p:cNvSpPr/>
            <p:nvPr/>
          </p:nvSpPr>
          <p:spPr>
            <a:xfrm>
              <a:off x="19776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4"/>
            <p:cNvSpPr/>
            <p:nvPr/>
          </p:nvSpPr>
          <p:spPr>
            <a:xfrm>
              <a:off x="20321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4"/>
            <p:cNvSpPr/>
            <p:nvPr/>
          </p:nvSpPr>
          <p:spPr>
            <a:xfrm>
              <a:off x="20866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4"/>
            <p:cNvSpPr/>
            <p:nvPr/>
          </p:nvSpPr>
          <p:spPr>
            <a:xfrm>
              <a:off x="2141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4"/>
            <p:cNvSpPr/>
            <p:nvPr/>
          </p:nvSpPr>
          <p:spPr>
            <a:xfrm>
              <a:off x="2195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4"/>
            <p:cNvSpPr/>
            <p:nvPr/>
          </p:nvSpPr>
          <p:spPr>
            <a:xfrm>
              <a:off x="225014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4"/>
            <p:cNvSpPr/>
            <p:nvPr/>
          </p:nvSpPr>
          <p:spPr>
            <a:xfrm>
              <a:off x="23074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4"/>
            <p:cNvSpPr/>
            <p:nvPr/>
          </p:nvSpPr>
          <p:spPr>
            <a:xfrm>
              <a:off x="23620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4"/>
            <p:cNvSpPr/>
            <p:nvPr/>
          </p:nvSpPr>
          <p:spPr>
            <a:xfrm>
              <a:off x="24165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4"/>
            <p:cNvSpPr/>
            <p:nvPr/>
          </p:nvSpPr>
          <p:spPr>
            <a:xfrm>
              <a:off x="24710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4"/>
            <p:cNvSpPr/>
            <p:nvPr/>
          </p:nvSpPr>
          <p:spPr>
            <a:xfrm>
              <a:off x="25255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4"/>
            <p:cNvSpPr/>
            <p:nvPr/>
          </p:nvSpPr>
          <p:spPr>
            <a:xfrm>
              <a:off x="25801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4"/>
            <p:cNvSpPr/>
            <p:nvPr/>
          </p:nvSpPr>
          <p:spPr>
            <a:xfrm>
              <a:off x="26346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4"/>
            <p:cNvSpPr/>
            <p:nvPr/>
          </p:nvSpPr>
          <p:spPr>
            <a:xfrm>
              <a:off x="26891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4"/>
            <p:cNvSpPr/>
            <p:nvPr/>
          </p:nvSpPr>
          <p:spPr>
            <a:xfrm>
              <a:off x="27435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4"/>
            <p:cNvSpPr/>
            <p:nvPr/>
          </p:nvSpPr>
          <p:spPr>
            <a:xfrm>
              <a:off x="27981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4"/>
            <p:cNvSpPr/>
            <p:nvPr/>
          </p:nvSpPr>
          <p:spPr>
            <a:xfrm>
              <a:off x="28526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4"/>
            <p:cNvSpPr/>
            <p:nvPr/>
          </p:nvSpPr>
          <p:spPr>
            <a:xfrm>
              <a:off x="29071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4"/>
            <p:cNvSpPr/>
            <p:nvPr/>
          </p:nvSpPr>
          <p:spPr>
            <a:xfrm>
              <a:off x="29615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4"/>
            <p:cNvSpPr/>
            <p:nvPr/>
          </p:nvSpPr>
          <p:spPr>
            <a:xfrm>
              <a:off x="30161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4"/>
            <p:cNvSpPr/>
            <p:nvPr/>
          </p:nvSpPr>
          <p:spPr>
            <a:xfrm>
              <a:off x="3070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4"/>
            <p:cNvSpPr/>
            <p:nvPr/>
          </p:nvSpPr>
          <p:spPr>
            <a:xfrm>
              <a:off x="31251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4"/>
            <p:cNvSpPr/>
            <p:nvPr/>
          </p:nvSpPr>
          <p:spPr>
            <a:xfrm>
              <a:off x="3179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4"/>
            <p:cNvSpPr/>
            <p:nvPr/>
          </p:nvSpPr>
          <p:spPr>
            <a:xfrm>
              <a:off x="32342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4"/>
            <p:cNvSpPr/>
            <p:nvPr/>
          </p:nvSpPr>
          <p:spPr>
            <a:xfrm>
              <a:off x="32887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4"/>
            <p:cNvSpPr/>
            <p:nvPr/>
          </p:nvSpPr>
          <p:spPr>
            <a:xfrm>
              <a:off x="3343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4"/>
            <p:cNvSpPr/>
            <p:nvPr/>
          </p:nvSpPr>
          <p:spPr>
            <a:xfrm>
              <a:off x="3397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4"/>
            <p:cNvSpPr/>
            <p:nvPr/>
          </p:nvSpPr>
          <p:spPr>
            <a:xfrm>
              <a:off x="34522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4"/>
            <p:cNvSpPr/>
            <p:nvPr/>
          </p:nvSpPr>
          <p:spPr>
            <a:xfrm>
              <a:off x="3506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4"/>
            <p:cNvSpPr/>
            <p:nvPr/>
          </p:nvSpPr>
          <p:spPr>
            <a:xfrm>
              <a:off x="35612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4"/>
            <p:cNvSpPr/>
            <p:nvPr/>
          </p:nvSpPr>
          <p:spPr>
            <a:xfrm>
              <a:off x="3615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4"/>
            <p:cNvSpPr/>
            <p:nvPr/>
          </p:nvSpPr>
          <p:spPr>
            <a:xfrm>
              <a:off x="36702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4"/>
            <p:cNvSpPr/>
            <p:nvPr/>
          </p:nvSpPr>
          <p:spPr>
            <a:xfrm>
              <a:off x="37247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4"/>
            <p:cNvSpPr/>
            <p:nvPr/>
          </p:nvSpPr>
          <p:spPr>
            <a:xfrm>
              <a:off x="37793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4"/>
            <p:cNvSpPr/>
            <p:nvPr/>
          </p:nvSpPr>
          <p:spPr>
            <a:xfrm>
              <a:off x="38337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4"/>
            <p:cNvSpPr/>
            <p:nvPr/>
          </p:nvSpPr>
          <p:spPr>
            <a:xfrm>
              <a:off x="38883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4"/>
            <p:cNvSpPr/>
            <p:nvPr/>
          </p:nvSpPr>
          <p:spPr>
            <a:xfrm>
              <a:off x="39428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4"/>
            <p:cNvSpPr/>
            <p:nvPr/>
          </p:nvSpPr>
          <p:spPr>
            <a:xfrm>
              <a:off x="39973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4"/>
            <p:cNvSpPr/>
            <p:nvPr/>
          </p:nvSpPr>
          <p:spPr>
            <a:xfrm>
              <a:off x="40518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4"/>
            <p:cNvSpPr/>
            <p:nvPr/>
          </p:nvSpPr>
          <p:spPr>
            <a:xfrm>
              <a:off x="41063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4"/>
            <p:cNvSpPr/>
            <p:nvPr/>
          </p:nvSpPr>
          <p:spPr>
            <a:xfrm>
              <a:off x="41608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4"/>
            <p:cNvSpPr/>
            <p:nvPr/>
          </p:nvSpPr>
          <p:spPr>
            <a:xfrm>
              <a:off x="42154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4"/>
            <p:cNvSpPr/>
            <p:nvPr/>
          </p:nvSpPr>
          <p:spPr>
            <a:xfrm>
              <a:off x="42698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4"/>
            <p:cNvSpPr/>
            <p:nvPr/>
          </p:nvSpPr>
          <p:spPr>
            <a:xfrm>
              <a:off x="43244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4"/>
            <p:cNvSpPr/>
            <p:nvPr/>
          </p:nvSpPr>
          <p:spPr>
            <a:xfrm>
              <a:off x="43789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4"/>
            <p:cNvSpPr/>
            <p:nvPr/>
          </p:nvSpPr>
          <p:spPr>
            <a:xfrm>
              <a:off x="44334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4"/>
            <p:cNvSpPr/>
            <p:nvPr/>
          </p:nvSpPr>
          <p:spPr>
            <a:xfrm>
              <a:off x="4487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4"/>
            <p:cNvSpPr/>
            <p:nvPr/>
          </p:nvSpPr>
          <p:spPr>
            <a:xfrm>
              <a:off x="45424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4"/>
            <p:cNvSpPr/>
            <p:nvPr/>
          </p:nvSpPr>
          <p:spPr>
            <a:xfrm>
              <a:off x="45922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4"/>
            <p:cNvSpPr/>
            <p:nvPr/>
          </p:nvSpPr>
          <p:spPr>
            <a:xfrm>
              <a:off x="46468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4"/>
            <p:cNvSpPr/>
            <p:nvPr/>
          </p:nvSpPr>
          <p:spPr>
            <a:xfrm>
              <a:off x="47013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4"/>
            <p:cNvSpPr/>
            <p:nvPr/>
          </p:nvSpPr>
          <p:spPr>
            <a:xfrm>
              <a:off x="47558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4"/>
            <p:cNvSpPr/>
            <p:nvPr/>
          </p:nvSpPr>
          <p:spPr>
            <a:xfrm>
              <a:off x="48103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4"/>
            <p:cNvSpPr/>
            <p:nvPr/>
          </p:nvSpPr>
          <p:spPr>
            <a:xfrm>
              <a:off x="48649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4"/>
            <p:cNvSpPr/>
            <p:nvPr/>
          </p:nvSpPr>
          <p:spPr>
            <a:xfrm>
              <a:off x="49194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4"/>
            <p:cNvSpPr/>
            <p:nvPr/>
          </p:nvSpPr>
          <p:spPr>
            <a:xfrm>
              <a:off x="49739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4"/>
            <p:cNvSpPr/>
            <p:nvPr/>
          </p:nvSpPr>
          <p:spPr>
            <a:xfrm>
              <a:off x="50283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4"/>
            <p:cNvSpPr/>
            <p:nvPr/>
          </p:nvSpPr>
          <p:spPr>
            <a:xfrm>
              <a:off x="50829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4"/>
            <p:cNvSpPr/>
            <p:nvPr/>
          </p:nvSpPr>
          <p:spPr>
            <a:xfrm>
              <a:off x="51374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4"/>
            <p:cNvSpPr/>
            <p:nvPr/>
          </p:nvSpPr>
          <p:spPr>
            <a:xfrm>
              <a:off x="51919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4"/>
            <p:cNvSpPr/>
            <p:nvPr/>
          </p:nvSpPr>
          <p:spPr>
            <a:xfrm>
              <a:off x="52463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4"/>
            <p:cNvSpPr/>
            <p:nvPr/>
          </p:nvSpPr>
          <p:spPr>
            <a:xfrm>
              <a:off x="53009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4"/>
            <p:cNvSpPr/>
            <p:nvPr/>
          </p:nvSpPr>
          <p:spPr>
            <a:xfrm>
              <a:off x="53554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54100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54644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55190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55735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5628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5682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57370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57915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58460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59005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59550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60095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4"/>
            <p:cNvSpPr/>
            <p:nvPr/>
          </p:nvSpPr>
          <p:spPr>
            <a:xfrm>
              <a:off x="60641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4"/>
            <p:cNvSpPr/>
            <p:nvPr/>
          </p:nvSpPr>
          <p:spPr>
            <a:xfrm>
              <a:off x="61185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4"/>
            <p:cNvSpPr/>
            <p:nvPr/>
          </p:nvSpPr>
          <p:spPr>
            <a:xfrm>
              <a:off x="61731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62276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62821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63366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63911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64456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65002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65546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66092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66637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67182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67726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6827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68817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69390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69936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70481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71026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71571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72117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72662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73207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73751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74297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74842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75387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75931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76477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77022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77568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78112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78658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79203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7974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8029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80838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81383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81928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82473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83018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83563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84109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84653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85199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85744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86289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86834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87379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87924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88470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89014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89560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90105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90650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91194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91740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76" name="Google Shape;1976;p14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353151" y="313025"/>
            <a:ext cx="8437699" cy="44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Google Shape;1977;p14"/>
          <p:cNvSpPr/>
          <p:nvPr/>
        </p:nvSpPr>
        <p:spPr>
          <a:xfrm>
            <a:off x="8039992" y="4248591"/>
            <a:ext cx="265200" cy="265200"/>
          </a:xfrm>
          <a:prstGeom prst="star7">
            <a:avLst>
              <a:gd fmla="val 20074" name="adj"/>
              <a:gd fmla="val 102572" name="hf"/>
              <a:gd fmla="val 10521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14"/>
          <p:cNvSpPr/>
          <p:nvPr/>
        </p:nvSpPr>
        <p:spPr>
          <a:xfrm>
            <a:off x="762372" y="539400"/>
            <a:ext cx="252600" cy="252600"/>
          </a:xfrm>
          <a:prstGeom prst="star7">
            <a:avLst>
              <a:gd fmla="val 20074" name="adj"/>
              <a:gd fmla="val 102572" name="hf"/>
              <a:gd fmla="val 10521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14"/>
          <p:cNvSpPr/>
          <p:nvPr/>
        </p:nvSpPr>
        <p:spPr>
          <a:xfrm>
            <a:off x="8054996" y="679425"/>
            <a:ext cx="235200" cy="2352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0" name="Google Shape;1980;p14"/>
          <p:cNvGrpSpPr/>
          <p:nvPr/>
        </p:nvGrpSpPr>
        <p:grpSpPr>
          <a:xfrm>
            <a:off x="505221" y="4078750"/>
            <a:ext cx="588117" cy="604875"/>
            <a:chOff x="505221" y="4078750"/>
            <a:chExt cx="588117" cy="604875"/>
          </a:xfrm>
        </p:grpSpPr>
        <p:sp>
          <p:nvSpPr>
            <p:cNvPr id="1981" name="Google Shape;1981;p14"/>
            <p:cNvSpPr/>
            <p:nvPr/>
          </p:nvSpPr>
          <p:spPr>
            <a:xfrm>
              <a:off x="909738" y="4351954"/>
              <a:ext cx="183600" cy="1836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505221" y="4448425"/>
              <a:ext cx="235200" cy="2352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595496" y="4078750"/>
              <a:ext cx="235200" cy="2352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/>
          <p:nvPr/>
        </p:nvSpPr>
        <p:spPr>
          <a:xfrm>
            <a:off x="353100" y="313038"/>
            <a:ext cx="8437800" cy="4473900"/>
          </a:xfrm>
          <a:prstGeom prst="rect">
            <a:avLst/>
          </a:prstGeom>
          <a:solidFill>
            <a:srgbClr val="F2C8C1">
              <a:alpha val="65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3"/>
          <p:cNvGrpSpPr/>
          <p:nvPr/>
        </p:nvGrpSpPr>
        <p:grpSpPr>
          <a:xfrm>
            <a:off x="353382" y="313025"/>
            <a:ext cx="8437111" cy="4473802"/>
            <a:chOff x="-39350" y="-67350"/>
            <a:chExt cx="9243110" cy="5278200"/>
          </a:xfrm>
        </p:grpSpPr>
        <p:sp>
          <p:nvSpPr>
            <p:cNvPr id="188" name="Google Shape;188;p3"/>
            <p:cNvSpPr/>
            <p:nvPr/>
          </p:nvSpPr>
          <p:spPr>
            <a:xfrm>
              <a:off x="-39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52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97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242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787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333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878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42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967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513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058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603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147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93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23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783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832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874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9419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996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0508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054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159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2144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268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3234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3779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4325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69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5415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5960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6505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7050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7595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18140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8686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9230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9776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0321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0866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141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195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25014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3074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3620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4165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4710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5255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801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346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6891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7435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981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8526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9071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9615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161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070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1251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179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2342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2887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43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397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4522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506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5612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615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6702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7247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7793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8337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883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9428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9973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0518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1063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1608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2154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2698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3244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43789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44334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4487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424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5922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6468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7013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7558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8103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8649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9194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9739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0283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0829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1374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1919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463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3009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3554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4100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4644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5190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5735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628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682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7370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7915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8460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9005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9550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0095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0641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185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1731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2276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2821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3366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63911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64456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65002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65546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66092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66637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7182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67726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6827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68817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69390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69936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70481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71026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71571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72117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72662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3207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3751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4297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74842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75387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75931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76477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77022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77568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78112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78658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79203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7974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8029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80838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81383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81928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82473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83018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83563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84109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84653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85199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85744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86289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86834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87379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87924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88470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89014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89560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105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90650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91194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91740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8" name="Google Shape;358;p3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353151" y="313025"/>
            <a:ext cx="8437699" cy="44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"/>
          <p:cNvSpPr txBox="1"/>
          <p:nvPr>
            <p:ph type="title"/>
          </p:nvPr>
        </p:nvSpPr>
        <p:spPr>
          <a:xfrm>
            <a:off x="2131975" y="2285101"/>
            <a:ext cx="6303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60" name="Google Shape;360;p3"/>
          <p:cNvSpPr txBox="1"/>
          <p:nvPr>
            <p:ph hasCustomPrompt="1" idx="2" type="title"/>
          </p:nvPr>
        </p:nvSpPr>
        <p:spPr>
          <a:xfrm>
            <a:off x="7052650" y="1170095"/>
            <a:ext cx="1382700" cy="76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3"/>
          <p:cNvSpPr txBox="1"/>
          <p:nvPr>
            <p:ph idx="1" type="subTitle"/>
          </p:nvPr>
        </p:nvSpPr>
        <p:spPr>
          <a:xfrm>
            <a:off x="3761350" y="3116125"/>
            <a:ext cx="467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Tajawal Medium"/>
                <a:ea typeface="Tajawal Medium"/>
                <a:cs typeface="Tajawal Medium"/>
                <a:sym typeface="Tajawal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/>
          <p:nvPr/>
        </p:nvSpPr>
        <p:spPr>
          <a:xfrm>
            <a:off x="353100" y="313038"/>
            <a:ext cx="8437800" cy="4473900"/>
          </a:xfrm>
          <a:prstGeom prst="rect">
            <a:avLst/>
          </a:prstGeom>
          <a:solidFill>
            <a:srgbClr val="F2C8C1">
              <a:alpha val="65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4"/>
          <p:cNvGrpSpPr/>
          <p:nvPr/>
        </p:nvGrpSpPr>
        <p:grpSpPr>
          <a:xfrm>
            <a:off x="353382" y="313025"/>
            <a:ext cx="8437111" cy="4473802"/>
            <a:chOff x="-39350" y="-67350"/>
            <a:chExt cx="9243110" cy="5278200"/>
          </a:xfrm>
        </p:grpSpPr>
        <p:sp>
          <p:nvSpPr>
            <p:cNvPr id="365" name="Google Shape;365;p4"/>
            <p:cNvSpPr/>
            <p:nvPr/>
          </p:nvSpPr>
          <p:spPr>
            <a:xfrm>
              <a:off x="-39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52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697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242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787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333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2878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342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3967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513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058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603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6147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6693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23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7783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832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8874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9419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996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10508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11054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1159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2144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268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3234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3779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4325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4869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5415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15960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6505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7050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17595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18140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18686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19230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19776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0321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20866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2141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2195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225014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23074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23620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24165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24710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25255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25801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6346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6891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27435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27981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8526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29071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9615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30161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3070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1251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179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32342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2887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343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3397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34522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3506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35612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3615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36702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7247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37793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38337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38883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39428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39973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40518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41063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41608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42154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42698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43244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43789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44334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4487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45424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45922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46468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47013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47558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48103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48649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49194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49739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50283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50829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51374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51919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52463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53009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53554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54100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54644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55190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55735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5628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5682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57370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57915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58460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9005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59550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60095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60641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61185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61731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62276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62821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63366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63911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64456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65002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65546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66092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66637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67182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67726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6827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68817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69390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69936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70481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71026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71571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72117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72662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73207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73751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74297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4842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75387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75931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76477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77022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77568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78112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78658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79203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7974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029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0838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81383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81928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82473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3018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83563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84109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4653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5199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85744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86289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86834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87379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87924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88470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89014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89560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90105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90650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1194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91740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5" name="Google Shape;535;p4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353151" y="313025"/>
            <a:ext cx="8437699" cy="44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"/>
          <p:cNvSpPr txBox="1"/>
          <p:nvPr>
            <p:ph type="title"/>
          </p:nvPr>
        </p:nvSpPr>
        <p:spPr>
          <a:xfrm>
            <a:off x="713100" y="4632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7" name="Google Shape;537;p4"/>
          <p:cNvSpPr txBox="1"/>
          <p:nvPr>
            <p:ph idx="1" type="body"/>
          </p:nvPr>
        </p:nvSpPr>
        <p:spPr>
          <a:xfrm>
            <a:off x="713100" y="1231025"/>
            <a:ext cx="75018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"/>
          <p:cNvSpPr/>
          <p:nvPr/>
        </p:nvSpPr>
        <p:spPr>
          <a:xfrm>
            <a:off x="353100" y="313038"/>
            <a:ext cx="8437800" cy="4473900"/>
          </a:xfrm>
          <a:prstGeom prst="rect">
            <a:avLst/>
          </a:prstGeom>
          <a:solidFill>
            <a:srgbClr val="F2C8C1">
              <a:alpha val="65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5"/>
          <p:cNvGrpSpPr/>
          <p:nvPr/>
        </p:nvGrpSpPr>
        <p:grpSpPr>
          <a:xfrm>
            <a:off x="353382" y="313025"/>
            <a:ext cx="8437111" cy="4473802"/>
            <a:chOff x="-39350" y="-67350"/>
            <a:chExt cx="9243110" cy="5278200"/>
          </a:xfrm>
        </p:grpSpPr>
        <p:sp>
          <p:nvSpPr>
            <p:cNvPr id="541" name="Google Shape;541;p5"/>
            <p:cNvSpPr/>
            <p:nvPr/>
          </p:nvSpPr>
          <p:spPr>
            <a:xfrm>
              <a:off x="-39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152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97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1242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787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2333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878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342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3967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4513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5058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5603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6147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6693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723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7783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32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874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9419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996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0508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1054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159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2144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268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3234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3779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14325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14869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15415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15960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16505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17050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17595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18140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18686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19230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19776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20321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20866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2141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2195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225014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23074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23620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24165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24710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25255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25801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26346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26891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27435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7981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28526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29071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29615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0161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070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31251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3179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2342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32887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3343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3397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34522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3506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5612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3615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36702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7247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37793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38337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38883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39428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39973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40518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41063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41608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42154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42698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43244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43789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44334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4487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45424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45922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46468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47013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47558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48103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48649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49194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49739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50283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50829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51374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51919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52463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53009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53554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54100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54644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5190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55735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628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5682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57370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57915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58460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59005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9550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60095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60641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61185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61731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62276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62821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63366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63911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64456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65002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65546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66092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66637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67182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67726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6827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68817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69390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69936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70481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71026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71571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72117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72662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73207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73751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74297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74842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75387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75931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76477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77022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77568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78112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78658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79203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7974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8029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80838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81383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81928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82473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83018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83563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84109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84653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85199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85744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86289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86834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87379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87924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88470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89014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89560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90105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90650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91194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91740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1" name="Google Shape;711;p5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353151" y="313025"/>
            <a:ext cx="8437699" cy="44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5"/>
          <p:cNvSpPr txBox="1"/>
          <p:nvPr>
            <p:ph type="title"/>
          </p:nvPr>
        </p:nvSpPr>
        <p:spPr>
          <a:xfrm>
            <a:off x="713100" y="4632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3" name="Google Shape;713;p5"/>
          <p:cNvSpPr txBox="1"/>
          <p:nvPr>
            <p:ph idx="1" type="subTitle"/>
          </p:nvPr>
        </p:nvSpPr>
        <p:spPr>
          <a:xfrm>
            <a:off x="1653638" y="2842126"/>
            <a:ext cx="2465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4" name="Google Shape;714;p5"/>
          <p:cNvSpPr txBox="1"/>
          <p:nvPr>
            <p:ph idx="2" type="subTitle"/>
          </p:nvPr>
        </p:nvSpPr>
        <p:spPr>
          <a:xfrm>
            <a:off x="1653640" y="3235726"/>
            <a:ext cx="24654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ajawal Medium"/>
                <a:ea typeface="Tajawal Medium"/>
                <a:cs typeface="Tajawal Medium"/>
                <a:sym typeface="Tajawal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5"/>
          <p:cNvSpPr txBox="1"/>
          <p:nvPr>
            <p:ph idx="3" type="subTitle"/>
          </p:nvPr>
        </p:nvSpPr>
        <p:spPr>
          <a:xfrm>
            <a:off x="5024962" y="2842126"/>
            <a:ext cx="2465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6" name="Google Shape;716;p5"/>
          <p:cNvSpPr txBox="1"/>
          <p:nvPr>
            <p:ph idx="4" type="subTitle"/>
          </p:nvPr>
        </p:nvSpPr>
        <p:spPr>
          <a:xfrm>
            <a:off x="5024960" y="3235726"/>
            <a:ext cx="24654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ajawal Medium"/>
                <a:ea typeface="Tajawal Medium"/>
                <a:cs typeface="Tajawal Medium"/>
                <a:sym typeface="Tajawal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5"/>
          <p:cNvSpPr/>
          <p:nvPr/>
        </p:nvSpPr>
        <p:spPr>
          <a:xfrm>
            <a:off x="8178300" y="3187105"/>
            <a:ext cx="252600" cy="2526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"/>
          <p:cNvSpPr/>
          <p:nvPr/>
        </p:nvSpPr>
        <p:spPr>
          <a:xfrm>
            <a:off x="656347" y="4176475"/>
            <a:ext cx="252600" cy="252600"/>
          </a:xfrm>
          <a:prstGeom prst="star7">
            <a:avLst>
              <a:gd fmla="val 20074" name="adj"/>
              <a:gd fmla="val 102572" name="hf"/>
              <a:gd fmla="val 10521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"/>
          <p:cNvSpPr/>
          <p:nvPr/>
        </p:nvSpPr>
        <p:spPr>
          <a:xfrm>
            <a:off x="353100" y="313038"/>
            <a:ext cx="8437800" cy="4473900"/>
          </a:xfrm>
          <a:prstGeom prst="rect">
            <a:avLst/>
          </a:prstGeom>
          <a:solidFill>
            <a:srgbClr val="F2C8C1">
              <a:alpha val="65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6"/>
          <p:cNvGrpSpPr/>
          <p:nvPr/>
        </p:nvGrpSpPr>
        <p:grpSpPr>
          <a:xfrm>
            <a:off x="353382" y="313025"/>
            <a:ext cx="8437111" cy="4473802"/>
            <a:chOff x="-39350" y="-67350"/>
            <a:chExt cx="9243110" cy="5278200"/>
          </a:xfrm>
        </p:grpSpPr>
        <p:sp>
          <p:nvSpPr>
            <p:cNvPr id="722" name="Google Shape;722;p6"/>
            <p:cNvSpPr/>
            <p:nvPr/>
          </p:nvSpPr>
          <p:spPr>
            <a:xfrm>
              <a:off x="-39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152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697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1242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1787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2333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2878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342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3967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4513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5058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5603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6147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6693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723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7783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832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8874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9419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996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10508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11054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1159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12144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1268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13234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13779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14325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14869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15415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15960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16505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17050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17595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18140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18686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19230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19776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20321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20866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2141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2195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225014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23074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23620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24165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24710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25255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25801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26346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26891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27435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27981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28526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29071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29615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30161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3070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31251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3179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32342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32887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3343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3397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34522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3506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35612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3615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36702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37247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37793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38337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38883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39428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39973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40518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41063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41608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42154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42698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43244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43789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44334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4487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45424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45922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46468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47013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7558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48103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48649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49194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49739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50283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50829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51374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51919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52463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53009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53554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54100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54644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55190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55735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5628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5682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57370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57915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58460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59005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59550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60095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60641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61185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61731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62276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2821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3366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63911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64456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65002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65546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66092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66637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67182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67726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6827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68817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69390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69936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70481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71026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71571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72117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72662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73207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73751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74297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74842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75387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75931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76477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77022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77568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78112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78658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79203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7974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8029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80838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81383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81928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82473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83018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83563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84109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84653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85199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85744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86289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86834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87379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87924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88470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89014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89560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90105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90650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91194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91740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2" name="Google Shape;892;p6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353151" y="313025"/>
            <a:ext cx="8437699" cy="44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6"/>
          <p:cNvSpPr txBox="1"/>
          <p:nvPr>
            <p:ph type="title"/>
          </p:nvPr>
        </p:nvSpPr>
        <p:spPr>
          <a:xfrm>
            <a:off x="713100" y="4632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"/>
          <p:cNvSpPr/>
          <p:nvPr/>
        </p:nvSpPr>
        <p:spPr>
          <a:xfrm>
            <a:off x="353100" y="313038"/>
            <a:ext cx="8437800" cy="4473900"/>
          </a:xfrm>
          <a:prstGeom prst="rect">
            <a:avLst/>
          </a:prstGeom>
          <a:solidFill>
            <a:srgbClr val="F2C8C1">
              <a:alpha val="65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6" name="Google Shape;896;p7"/>
          <p:cNvGrpSpPr/>
          <p:nvPr/>
        </p:nvGrpSpPr>
        <p:grpSpPr>
          <a:xfrm>
            <a:off x="353382" y="313025"/>
            <a:ext cx="8437111" cy="4473802"/>
            <a:chOff x="-39350" y="-67350"/>
            <a:chExt cx="9243110" cy="5278200"/>
          </a:xfrm>
        </p:grpSpPr>
        <p:sp>
          <p:nvSpPr>
            <p:cNvPr id="897" name="Google Shape;897;p7"/>
            <p:cNvSpPr/>
            <p:nvPr/>
          </p:nvSpPr>
          <p:spPr>
            <a:xfrm>
              <a:off x="-39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152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697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1242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1787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2333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2878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342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3967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513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5058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5603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6147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6693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723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7783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832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8874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9419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996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10508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11054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1159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12144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1268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13234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13779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14325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14869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15415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15960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16505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17050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17595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18140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18686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19230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19776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20321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20866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2141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2195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225014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23074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23620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24165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24710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25255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25801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26346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26891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27435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27981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28526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29071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29615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30161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3070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31251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3179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32342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32887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3343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3397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34522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3506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35612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3615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36702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37247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37793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38337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38883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39428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39973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40518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41063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41608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42154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42698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43244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43789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44334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4487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45424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45922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46468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47013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47558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8103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48649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49194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49739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0283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0829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51374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1919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52463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53009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3554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54100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4644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5190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5735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628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5682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57370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7915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58460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9005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9550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60095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60641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61185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61731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62276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62821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63366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63911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64456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65002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65546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66092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66637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67182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67726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6827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68817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69390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69936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70481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71026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71571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72117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72662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73207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73751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74297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74842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75387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75931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76477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77022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77568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78112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78658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79203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7974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8029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80838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81383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81928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82473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83018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83563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84109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84653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85199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85744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86289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86834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87379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87924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88470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89014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89560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90105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90650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91194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91740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7" name="Google Shape;1067;p7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353151" y="313025"/>
            <a:ext cx="8437699" cy="44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7"/>
          <p:cNvSpPr txBox="1"/>
          <p:nvPr>
            <p:ph type="title"/>
          </p:nvPr>
        </p:nvSpPr>
        <p:spPr>
          <a:xfrm>
            <a:off x="4671625" y="1141350"/>
            <a:ext cx="36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69" name="Google Shape;1069;p7"/>
          <p:cNvSpPr txBox="1"/>
          <p:nvPr>
            <p:ph idx="1" type="subTitle"/>
          </p:nvPr>
        </p:nvSpPr>
        <p:spPr>
          <a:xfrm>
            <a:off x="4671625" y="1790250"/>
            <a:ext cx="3672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Tajawal Medium"/>
              <a:buChar char="●"/>
              <a:defRPr sz="1400">
                <a:latin typeface="Tajawal Medium"/>
                <a:ea typeface="Tajawal Medium"/>
                <a:cs typeface="Tajawal Medium"/>
                <a:sym typeface="Tajawal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 Medium"/>
              <a:buChar char="○"/>
              <a:defRPr>
                <a:latin typeface="Tajawal Medium"/>
                <a:ea typeface="Tajawal Medium"/>
                <a:cs typeface="Tajawal Medium"/>
                <a:sym typeface="Tajawal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 Medium"/>
              <a:buChar char="■"/>
              <a:defRPr>
                <a:latin typeface="Tajawal Medium"/>
                <a:ea typeface="Tajawal Medium"/>
                <a:cs typeface="Tajawal Medium"/>
                <a:sym typeface="Tajawal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 Medium"/>
              <a:buChar char="●"/>
              <a:defRPr>
                <a:latin typeface="Tajawal Medium"/>
                <a:ea typeface="Tajawal Medium"/>
                <a:cs typeface="Tajawal Medium"/>
                <a:sym typeface="Tajawal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 Medium"/>
              <a:buChar char="○"/>
              <a:defRPr>
                <a:latin typeface="Tajawal Medium"/>
                <a:ea typeface="Tajawal Medium"/>
                <a:cs typeface="Tajawal Medium"/>
                <a:sym typeface="Tajawal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 Medium"/>
              <a:buChar char="■"/>
              <a:defRPr>
                <a:latin typeface="Tajawal Medium"/>
                <a:ea typeface="Tajawal Medium"/>
                <a:cs typeface="Tajawal Medium"/>
                <a:sym typeface="Tajawal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 Medium"/>
              <a:buChar char="●"/>
              <a:defRPr>
                <a:latin typeface="Tajawal Medium"/>
                <a:ea typeface="Tajawal Medium"/>
                <a:cs typeface="Tajawal Medium"/>
                <a:sym typeface="Tajawal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 Medium"/>
              <a:buChar char="○"/>
              <a:defRPr>
                <a:latin typeface="Tajawal Medium"/>
                <a:ea typeface="Tajawal Medium"/>
                <a:cs typeface="Tajawal Medium"/>
                <a:sym typeface="Tajawal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 Medium"/>
              <a:buChar char="■"/>
              <a:defRPr>
                <a:latin typeface="Tajawal Medium"/>
                <a:ea typeface="Tajawal Medium"/>
                <a:cs typeface="Tajawal Medium"/>
                <a:sym typeface="Tajawal Medium"/>
              </a:defRPr>
            </a:lvl9pPr>
          </a:lstStyle>
          <a:p/>
        </p:txBody>
      </p:sp>
      <p:sp>
        <p:nvSpPr>
          <p:cNvPr id="1070" name="Google Shape;1070;p7"/>
          <p:cNvSpPr/>
          <p:nvPr/>
        </p:nvSpPr>
        <p:spPr>
          <a:xfrm>
            <a:off x="789725" y="704017"/>
            <a:ext cx="252600" cy="2526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1" name="Google Shape;1071;p7"/>
          <p:cNvGrpSpPr/>
          <p:nvPr/>
        </p:nvGrpSpPr>
        <p:grpSpPr>
          <a:xfrm>
            <a:off x="8018638" y="4260341"/>
            <a:ext cx="561991" cy="356815"/>
            <a:chOff x="3199572" y="841150"/>
            <a:chExt cx="720224" cy="457337"/>
          </a:xfrm>
        </p:grpSpPr>
        <p:sp>
          <p:nvSpPr>
            <p:cNvPr id="1072" name="Google Shape;1072;p7"/>
            <p:cNvSpPr/>
            <p:nvPr/>
          </p:nvSpPr>
          <p:spPr>
            <a:xfrm>
              <a:off x="3579896" y="958587"/>
              <a:ext cx="339900" cy="3399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3199572" y="841150"/>
              <a:ext cx="235200" cy="2352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7"/>
          <p:cNvSpPr/>
          <p:nvPr/>
        </p:nvSpPr>
        <p:spPr>
          <a:xfrm>
            <a:off x="554521" y="4381950"/>
            <a:ext cx="235200" cy="2352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7"/>
          <p:cNvSpPr/>
          <p:nvPr/>
        </p:nvSpPr>
        <p:spPr>
          <a:xfrm>
            <a:off x="8018646" y="704025"/>
            <a:ext cx="235200" cy="2352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8"/>
          <p:cNvSpPr/>
          <p:nvPr/>
        </p:nvSpPr>
        <p:spPr>
          <a:xfrm>
            <a:off x="353100" y="313038"/>
            <a:ext cx="8437800" cy="4473900"/>
          </a:xfrm>
          <a:prstGeom prst="rect">
            <a:avLst/>
          </a:prstGeom>
          <a:solidFill>
            <a:srgbClr val="F2C8C1">
              <a:alpha val="65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8" name="Google Shape;1078;p8"/>
          <p:cNvGrpSpPr/>
          <p:nvPr/>
        </p:nvGrpSpPr>
        <p:grpSpPr>
          <a:xfrm>
            <a:off x="353382" y="313025"/>
            <a:ext cx="8437111" cy="4473802"/>
            <a:chOff x="-39350" y="-67350"/>
            <a:chExt cx="9243110" cy="5278200"/>
          </a:xfrm>
        </p:grpSpPr>
        <p:sp>
          <p:nvSpPr>
            <p:cNvPr id="1079" name="Google Shape;1079;p8"/>
            <p:cNvSpPr/>
            <p:nvPr/>
          </p:nvSpPr>
          <p:spPr>
            <a:xfrm>
              <a:off x="-39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152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97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1242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1787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2333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2878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342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3967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4513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5058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5603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147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693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723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7783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832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8874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9419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996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10508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11054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1159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12144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1268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13234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13779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14325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14869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15415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15960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16505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17050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17595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18140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18686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19230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19776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20321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20866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2141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2195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014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3074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23620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24165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24710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25255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25801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26346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26891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27435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27981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28526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9071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9615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30161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3070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31251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3179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32342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32887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3343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3397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34522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3506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35612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3615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6702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37247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37793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38337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38883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39428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39973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40518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41063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41608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42154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42698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43244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43789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4334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4487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45424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45922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46468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47013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47558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48103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48649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9194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9739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50283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50829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51374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51919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52463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53009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53554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54100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54644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55190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55735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5628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5682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57370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57915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58460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59005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59550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0095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60641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61185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61731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62276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62821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63366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63911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64456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65002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65546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66092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66637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67182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67726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827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68817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69390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69936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70481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71026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71571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72117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72662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73207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73751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74297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74842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387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75931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76477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77022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77568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78112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78658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79203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7974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8029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80838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81383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81928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82473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83018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83563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84109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84653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85199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85744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86289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86834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87379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87924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88470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89014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89560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90105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90650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91194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91740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9" name="Google Shape;1249;p8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353151" y="313025"/>
            <a:ext cx="8437699" cy="44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8"/>
          <p:cNvSpPr txBox="1"/>
          <p:nvPr>
            <p:ph type="title"/>
          </p:nvPr>
        </p:nvSpPr>
        <p:spPr>
          <a:xfrm>
            <a:off x="911430" y="1445250"/>
            <a:ext cx="5245500" cy="22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51" name="Google Shape;1251;p8"/>
          <p:cNvGrpSpPr/>
          <p:nvPr/>
        </p:nvGrpSpPr>
        <p:grpSpPr>
          <a:xfrm>
            <a:off x="713105" y="4135104"/>
            <a:ext cx="512160" cy="394540"/>
            <a:chOff x="2778409" y="841150"/>
            <a:chExt cx="656363" cy="505690"/>
          </a:xfrm>
        </p:grpSpPr>
        <p:sp>
          <p:nvSpPr>
            <p:cNvPr id="1252" name="Google Shape;1252;p8"/>
            <p:cNvSpPr/>
            <p:nvPr/>
          </p:nvSpPr>
          <p:spPr>
            <a:xfrm>
              <a:off x="2778409" y="1006940"/>
              <a:ext cx="339900" cy="3399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3199572" y="841150"/>
              <a:ext cx="235200" cy="2352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8"/>
          <p:cNvSpPr/>
          <p:nvPr/>
        </p:nvSpPr>
        <p:spPr>
          <a:xfrm>
            <a:off x="842884" y="656800"/>
            <a:ext cx="252600" cy="252600"/>
          </a:xfrm>
          <a:prstGeom prst="star7">
            <a:avLst>
              <a:gd fmla="val 20074" name="adj"/>
              <a:gd fmla="val 102572" name="hf"/>
              <a:gd fmla="val 10521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6" name="Google Shape;1256;p9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353151" y="313025"/>
            <a:ext cx="8437699" cy="44737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9"/>
          <p:cNvGrpSpPr/>
          <p:nvPr/>
        </p:nvGrpSpPr>
        <p:grpSpPr>
          <a:xfrm>
            <a:off x="353382" y="313025"/>
            <a:ext cx="8437111" cy="4473802"/>
            <a:chOff x="-39350" y="-67350"/>
            <a:chExt cx="9243110" cy="5278200"/>
          </a:xfrm>
        </p:grpSpPr>
        <p:sp>
          <p:nvSpPr>
            <p:cNvPr id="1258" name="Google Shape;1258;p9"/>
            <p:cNvSpPr/>
            <p:nvPr/>
          </p:nvSpPr>
          <p:spPr>
            <a:xfrm>
              <a:off x="-39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152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697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1242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1787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2333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2878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3423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3967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4513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5058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5603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6147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6693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723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7783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8328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8874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9419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996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10508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11054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1159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12144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12689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13234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13779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14325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14869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15415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15960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16505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17050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17595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18140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18686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19230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19776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20321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20866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2141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2195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225014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23074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23620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24165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247105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252554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258010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263461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268915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27435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279812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285262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29071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296158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301615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3070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31251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317965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323421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32887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3343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33976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345221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3506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356125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361571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367028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372478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377932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383376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388833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394283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39973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405180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410637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416087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421541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426983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43244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437890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443344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4487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454244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45922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46468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47013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47558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48103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48649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49194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49739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50283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50829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51374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51919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52463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53009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53554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54100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54644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55190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55735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56280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56824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57370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57915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58460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59005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59550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60095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60641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61185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61731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62276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62821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63366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63911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64456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65002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65546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66092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66637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67182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67726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6827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6881761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69390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699363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70481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710267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715715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721172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726622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732076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73751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742973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748423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753877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759319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76477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770226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775680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781126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786583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79203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797487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80292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80838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813832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8192869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824732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830189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835639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841093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846537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851994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857444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86289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8683418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8737986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879248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8847027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8901455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8956023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901052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9065064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9119492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9174060" y="-67350"/>
              <a:ext cx="29700" cy="5278200"/>
            </a:xfrm>
            <a:prstGeom prst="rect">
              <a:avLst/>
            </a:prstGeom>
            <a:solidFill>
              <a:srgbClr val="F2C8C1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9"/>
          <p:cNvSpPr/>
          <p:nvPr/>
        </p:nvSpPr>
        <p:spPr>
          <a:xfrm>
            <a:off x="353100" y="313038"/>
            <a:ext cx="8437800" cy="4473900"/>
          </a:xfrm>
          <a:prstGeom prst="rect">
            <a:avLst/>
          </a:prstGeom>
          <a:solidFill>
            <a:srgbClr val="F2C8C1">
              <a:alpha val="65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9"/>
          <p:cNvSpPr txBox="1"/>
          <p:nvPr>
            <p:ph idx="1" type="subTitle"/>
          </p:nvPr>
        </p:nvSpPr>
        <p:spPr>
          <a:xfrm>
            <a:off x="713100" y="2198100"/>
            <a:ext cx="4556100" cy="1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0" name="Google Shape;1430;p9"/>
          <p:cNvSpPr txBox="1"/>
          <p:nvPr>
            <p:ph type="title"/>
          </p:nvPr>
        </p:nvSpPr>
        <p:spPr>
          <a:xfrm>
            <a:off x="713100" y="1549200"/>
            <a:ext cx="486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2" name="Google Shape;1432;p10"/>
          <p:cNvPicPr preferRelativeResize="0"/>
          <p:nvPr/>
        </p:nvPicPr>
        <p:blipFill rotWithShape="1">
          <a:blip r:embed="rId2">
            <a:alphaModFix amt="74000"/>
          </a:blip>
          <a:srcRect b="5740" l="0" r="0" t="0"/>
          <a:stretch/>
        </p:blipFill>
        <p:spPr>
          <a:xfrm>
            <a:off x="-275348" y="0"/>
            <a:ext cx="9700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C8C1">
              <a:alpha val="3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10"/>
          <p:cNvSpPr txBox="1"/>
          <p:nvPr>
            <p:ph idx="1" type="body"/>
          </p:nvPr>
        </p:nvSpPr>
        <p:spPr>
          <a:xfrm>
            <a:off x="2021850" y="539400"/>
            <a:ext cx="5100300" cy="10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Limelight"/>
                <a:ea typeface="Limelight"/>
                <a:cs typeface="Limelight"/>
                <a:sym typeface="Limelight"/>
              </a:defRPr>
            </a:lvl1pPr>
          </a:lstStyle>
          <a:p/>
        </p:txBody>
      </p:sp>
      <p:sp>
        <p:nvSpPr>
          <p:cNvPr id="1435" name="Google Shape;1435;p10"/>
          <p:cNvSpPr/>
          <p:nvPr/>
        </p:nvSpPr>
        <p:spPr>
          <a:xfrm>
            <a:off x="8520071" y="182700"/>
            <a:ext cx="356700" cy="3567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10"/>
          <p:cNvSpPr/>
          <p:nvPr/>
        </p:nvSpPr>
        <p:spPr>
          <a:xfrm>
            <a:off x="428800" y="4617157"/>
            <a:ext cx="235200" cy="235200"/>
          </a:xfrm>
          <a:prstGeom prst="star7">
            <a:avLst>
              <a:gd fmla="val 20074" name="adj"/>
              <a:gd fmla="val 102572" name="hf"/>
              <a:gd fmla="val 10521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7" name="Google Shape;1437;p10"/>
          <p:cNvGrpSpPr/>
          <p:nvPr/>
        </p:nvGrpSpPr>
        <p:grpSpPr>
          <a:xfrm>
            <a:off x="485196" y="4137914"/>
            <a:ext cx="527250" cy="391025"/>
            <a:chOff x="8141171" y="320300"/>
            <a:chExt cx="527250" cy="391025"/>
          </a:xfrm>
        </p:grpSpPr>
        <p:sp>
          <p:nvSpPr>
            <p:cNvPr id="1438" name="Google Shape;1438;p10"/>
            <p:cNvSpPr/>
            <p:nvPr/>
          </p:nvSpPr>
          <p:spPr>
            <a:xfrm>
              <a:off x="8433221" y="476125"/>
              <a:ext cx="235200" cy="2352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0"/>
            <p:cNvSpPr/>
            <p:nvPr/>
          </p:nvSpPr>
          <p:spPr>
            <a:xfrm>
              <a:off x="8141171" y="320300"/>
              <a:ext cx="235200" cy="2352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632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melight"/>
              <a:buNone/>
              <a:defRPr sz="3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melight"/>
              <a:buNone/>
              <a:defRPr sz="3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melight"/>
              <a:buNone/>
              <a:defRPr sz="3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melight"/>
              <a:buNone/>
              <a:defRPr sz="3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melight"/>
              <a:buNone/>
              <a:defRPr sz="3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melight"/>
              <a:buNone/>
              <a:defRPr sz="3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melight"/>
              <a:buNone/>
              <a:defRPr sz="3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melight"/>
              <a:buNone/>
              <a:defRPr sz="3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melight"/>
              <a:buNone/>
              <a:defRPr sz="3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20075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 Medium"/>
              <a:buChar char="●"/>
              <a:def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 Medium"/>
              <a:buChar char="○"/>
              <a:def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 Medium"/>
              <a:buChar char="■"/>
              <a:def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 Medium"/>
              <a:buChar char="●"/>
              <a:def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 Medium"/>
              <a:buChar char="○"/>
              <a:def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 Medium"/>
              <a:buChar char="■"/>
              <a:def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 Medium"/>
              <a:buChar char="●"/>
              <a:def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 Medium"/>
              <a:buChar char="○"/>
              <a:def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 Medium"/>
              <a:buChar char="■"/>
              <a:def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8.png"/><Relationship Id="rId13" Type="http://schemas.openxmlformats.org/officeDocument/2006/relationships/image" Target="../media/image12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lidesgo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5"/>
          <p:cNvSpPr txBox="1"/>
          <p:nvPr/>
        </p:nvSpPr>
        <p:spPr>
          <a:xfrm>
            <a:off x="761125" y="630525"/>
            <a:ext cx="7721700" cy="147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Market Basket Analysis on </a:t>
            </a:r>
            <a:endParaRPr sz="4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                      Orders</a:t>
            </a:r>
            <a:endParaRPr sz="4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89" name="Google Shape;1989;p15"/>
          <p:cNvSpPr txBox="1"/>
          <p:nvPr/>
        </p:nvSpPr>
        <p:spPr>
          <a:xfrm>
            <a:off x="345450" y="4811808"/>
            <a:ext cx="43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Credits to </a:t>
            </a:r>
            <a:r>
              <a:rPr lang="en" sz="800" u="sng">
                <a:solidFill>
                  <a:schemeClr val="lt2"/>
                </a:solidFill>
                <a:latin typeface="Tajawal Medium"/>
                <a:ea typeface="Tajawal Medium"/>
                <a:cs typeface="Tajawal Medium"/>
                <a:sym typeface="Tajawal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</a:t>
            </a:r>
            <a:r>
              <a:rPr lang="en" sz="800">
                <a:solidFill>
                  <a:schemeClr val="lt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 for the slide template</a:t>
            </a:r>
            <a:endParaRPr sz="800">
              <a:solidFill>
                <a:schemeClr val="lt2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pic>
        <p:nvPicPr>
          <p:cNvPr id="1990" name="Google Shape;19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969" y="1381175"/>
            <a:ext cx="285033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3202" y="3716137"/>
            <a:ext cx="709431" cy="69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Google Shape;19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2104" y="3689045"/>
            <a:ext cx="737798" cy="721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3900" y="3753699"/>
            <a:ext cx="660969" cy="64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9450" y="3702273"/>
            <a:ext cx="737798" cy="721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0579" y="3753711"/>
            <a:ext cx="660969" cy="64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7592" y="3716137"/>
            <a:ext cx="709431" cy="69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82140" y="3716137"/>
            <a:ext cx="737802" cy="72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8" name="Google Shape;199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30950" y="3753699"/>
            <a:ext cx="660969" cy="646095"/>
          </a:xfrm>
          <a:prstGeom prst="rect">
            <a:avLst/>
          </a:prstGeom>
          <a:noFill/>
          <a:ln>
            <a:noFill/>
          </a:ln>
        </p:spPr>
      </p:pic>
      <p:sp>
        <p:nvSpPr>
          <p:cNvPr id="1999" name="Google Shape;1999;p15"/>
          <p:cNvSpPr txBox="1"/>
          <p:nvPr/>
        </p:nvSpPr>
        <p:spPr>
          <a:xfrm>
            <a:off x="1593900" y="2471925"/>
            <a:ext cx="5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imelight"/>
                <a:ea typeface="Limelight"/>
                <a:cs typeface="Limelight"/>
                <a:sym typeface="Limelight"/>
              </a:rPr>
              <a:t>GA Capstone Project by </a:t>
            </a:r>
            <a:r>
              <a:rPr b="1" lang="en" sz="2200">
                <a:solidFill>
                  <a:srgbClr val="C95196"/>
                </a:solidFill>
                <a:latin typeface="Limelight"/>
                <a:ea typeface="Limelight"/>
                <a:cs typeface="Limelight"/>
                <a:sym typeface="Limelight"/>
              </a:rPr>
              <a:t>Chan Ying Jie</a:t>
            </a:r>
            <a:endParaRPr b="1" sz="2200">
              <a:solidFill>
                <a:srgbClr val="C95196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2000" name="Google Shape;2000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95536" y="3763518"/>
            <a:ext cx="660969" cy="6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15"/>
          <p:cNvSpPr/>
          <p:nvPr/>
        </p:nvSpPr>
        <p:spPr>
          <a:xfrm>
            <a:off x="1433199" y="3635100"/>
            <a:ext cx="252600" cy="246900"/>
          </a:xfrm>
          <a:prstGeom prst="star7">
            <a:avLst>
              <a:gd fmla="val 20074" name="adj"/>
              <a:gd fmla="val 102572" name="hf"/>
              <a:gd fmla="val 10521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15"/>
          <p:cNvSpPr/>
          <p:nvPr/>
        </p:nvSpPr>
        <p:spPr>
          <a:xfrm rot="10800000">
            <a:off x="8351550" y="4403738"/>
            <a:ext cx="183600" cy="1794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5"/>
          <p:cNvSpPr/>
          <p:nvPr/>
        </p:nvSpPr>
        <p:spPr>
          <a:xfrm>
            <a:off x="5632074" y="3643602"/>
            <a:ext cx="235200" cy="2298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15"/>
          <p:cNvSpPr/>
          <p:nvPr/>
        </p:nvSpPr>
        <p:spPr>
          <a:xfrm>
            <a:off x="3155952" y="4325611"/>
            <a:ext cx="235200" cy="2298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15"/>
          <p:cNvSpPr/>
          <p:nvPr/>
        </p:nvSpPr>
        <p:spPr>
          <a:xfrm>
            <a:off x="7402041" y="3635100"/>
            <a:ext cx="252600" cy="246900"/>
          </a:xfrm>
          <a:prstGeom prst="star7">
            <a:avLst>
              <a:gd fmla="val 20074" name="adj"/>
              <a:gd fmla="val 102572" name="hf"/>
              <a:gd fmla="val 10521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15"/>
          <p:cNvSpPr/>
          <p:nvPr/>
        </p:nvSpPr>
        <p:spPr>
          <a:xfrm rot="10800000">
            <a:off x="5837128" y="4403755"/>
            <a:ext cx="183600" cy="1794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15"/>
          <p:cNvSpPr/>
          <p:nvPr/>
        </p:nvSpPr>
        <p:spPr>
          <a:xfrm>
            <a:off x="4025439" y="3643602"/>
            <a:ext cx="235200" cy="2298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15"/>
          <p:cNvSpPr/>
          <p:nvPr/>
        </p:nvSpPr>
        <p:spPr>
          <a:xfrm rot="10800000">
            <a:off x="1267928" y="4384845"/>
            <a:ext cx="183600" cy="1794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24"/>
          <p:cNvSpPr txBox="1"/>
          <p:nvPr>
            <p:ph type="title"/>
          </p:nvPr>
        </p:nvSpPr>
        <p:spPr>
          <a:xfrm>
            <a:off x="560700" y="387000"/>
            <a:ext cx="81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the breakdown of orders throughout the day?</a:t>
            </a:r>
            <a:endParaRPr sz="2000"/>
          </a:p>
        </p:txBody>
      </p:sp>
      <p:pic>
        <p:nvPicPr>
          <p:cNvPr id="2478" name="Google Shape;2478;p24"/>
          <p:cNvPicPr preferRelativeResize="0"/>
          <p:nvPr/>
        </p:nvPicPr>
        <p:blipFill rotWithShape="1">
          <a:blip r:embed="rId3">
            <a:alphaModFix/>
          </a:blip>
          <a:srcRect b="2248" l="2056" r="0" t="0"/>
          <a:stretch/>
        </p:blipFill>
        <p:spPr>
          <a:xfrm>
            <a:off x="460625" y="920750"/>
            <a:ext cx="5079500" cy="37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9" name="Google Shape;2479;p24"/>
          <p:cNvSpPr txBox="1"/>
          <p:nvPr/>
        </p:nvSpPr>
        <p:spPr>
          <a:xfrm>
            <a:off x="5803700" y="954750"/>
            <a:ext cx="2903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Most orders are placed between 9am to 5pm.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 the morning after 6am, orders increase sharply until around 10am, dipping slightly during noon.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After noon, orders rise again with another mini peak at 2pm, and gradually taper off until around 5pm, after which orders decline sharply and bottom out at around 4am.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4" name="Google Shape;2484;p25"/>
          <p:cNvPicPr preferRelativeResize="0"/>
          <p:nvPr/>
        </p:nvPicPr>
        <p:blipFill rotWithShape="1">
          <a:blip r:embed="rId3">
            <a:alphaModFix/>
          </a:blip>
          <a:srcRect b="2056" l="1603" r="0" t="0"/>
          <a:stretch/>
        </p:blipFill>
        <p:spPr>
          <a:xfrm>
            <a:off x="491325" y="883500"/>
            <a:ext cx="5088975" cy="37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5" name="Google Shape;2485;p25"/>
          <p:cNvSpPr txBox="1"/>
          <p:nvPr>
            <p:ph type="title"/>
          </p:nvPr>
        </p:nvSpPr>
        <p:spPr>
          <a:xfrm>
            <a:off x="560700" y="387000"/>
            <a:ext cx="81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the breakdown of orders throughout the week?</a:t>
            </a:r>
            <a:endParaRPr sz="2000"/>
          </a:p>
        </p:txBody>
      </p:sp>
      <p:sp>
        <p:nvSpPr>
          <p:cNvPr id="2486" name="Google Shape;2486;p25"/>
          <p:cNvSpPr txBox="1"/>
          <p:nvPr/>
        </p:nvSpPr>
        <p:spPr>
          <a:xfrm>
            <a:off x="5866500" y="1127925"/>
            <a:ext cx="2718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Sunday is considered the first day of the week in the United States where Instacart is based in.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Hence, assume that day 1 refers to Sun; day 0 refers to Sat.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More customers place grocery orders during the weekend, compared to other days of the week.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26"/>
          <p:cNvSpPr txBox="1"/>
          <p:nvPr>
            <p:ph type="title"/>
          </p:nvPr>
        </p:nvSpPr>
        <p:spPr>
          <a:xfrm>
            <a:off x="1172050" y="2939675"/>
            <a:ext cx="66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Market Basket Analysis</a:t>
            </a:r>
            <a:endParaRPr sz="4500"/>
          </a:p>
        </p:txBody>
      </p:sp>
      <p:pic>
        <p:nvPicPr>
          <p:cNvPr id="2492" name="Google Shape;24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2" y="596050"/>
            <a:ext cx="2236675" cy="22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7" name="Google Shape;2497;p27"/>
          <p:cNvCxnSpPr/>
          <p:nvPr/>
        </p:nvCxnSpPr>
        <p:spPr>
          <a:xfrm rot="10800000">
            <a:off x="7436897" y="2690711"/>
            <a:ext cx="0" cy="3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8" name="Google Shape;2498;p27"/>
          <p:cNvCxnSpPr>
            <a:endCxn id="2499" idx="4"/>
          </p:cNvCxnSpPr>
          <p:nvPr/>
        </p:nvCxnSpPr>
        <p:spPr>
          <a:xfrm flipH="1" rot="10800000">
            <a:off x="1704747" y="2995370"/>
            <a:ext cx="9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27"/>
          <p:cNvCxnSpPr>
            <a:stCxn id="2501" idx="0"/>
            <a:endCxn id="2502" idx="4"/>
          </p:cNvCxnSpPr>
          <p:nvPr/>
        </p:nvCxnSpPr>
        <p:spPr>
          <a:xfrm rot="10800000">
            <a:off x="5527452" y="2995476"/>
            <a:ext cx="0" cy="33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3" name="Google Shape;2503;p27"/>
          <p:cNvCxnSpPr>
            <a:stCxn id="2504" idx="0"/>
            <a:endCxn id="2505" idx="2"/>
          </p:cNvCxnSpPr>
          <p:nvPr/>
        </p:nvCxnSpPr>
        <p:spPr>
          <a:xfrm rot="10800000">
            <a:off x="3616547" y="2744611"/>
            <a:ext cx="0" cy="3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6" name="Google Shape;2506;p27"/>
          <p:cNvGrpSpPr/>
          <p:nvPr/>
        </p:nvGrpSpPr>
        <p:grpSpPr>
          <a:xfrm>
            <a:off x="716547" y="2056612"/>
            <a:ext cx="1978200" cy="2547625"/>
            <a:chOff x="716547" y="2056612"/>
            <a:chExt cx="1978200" cy="2547625"/>
          </a:xfrm>
        </p:grpSpPr>
        <p:grpSp>
          <p:nvGrpSpPr>
            <p:cNvPr id="2507" name="Google Shape;2507;p27"/>
            <p:cNvGrpSpPr/>
            <p:nvPr/>
          </p:nvGrpSpPr>
          <p:grpSpPr>
            <a:xfrm flipH="1">
              <a:off x="1237947" y="2056612"/>
              <a:ext cx="935400" cy="938758"/>
              <a:chOff x="1622700" y="1875124"/>
              <a:chExt cx="935400" cy="938758"/>
            </a:xfrm>
          </p:grpSpPr>
          <p:sp>
            <p:nvSpPr>
              <p:cNvPr id="2499" name="Google Shape;2499;p27"/>
              <p:cNvSpPr/>
              <p:nvPr/>
            </p:nvSpPr>
            <p:spPr>
              <a:xfrm>
                <a:off x="1622700" y="1878482"/>
                <a:ext cx="935400" cy="93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7"/>
              <p:cNvSpPr/>
              <p:nvPr/>
            </p:nvSpPr>
            <p:spPr>
              <a:xfrm>
                <a:off x="1661781" y="1875124"/>
                <a:ext cx="252600" cy="252600"/>
              </a:xfrm>
              <a:prstGeom prst="star4">
                <a:avLst>
                  <a:gd fmla="val 125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9" name="Google Shape;2509;p27"/>
            <p:cNvGrpSpPr/>
            <p:nvPr/>
          </p:nvGrpSpPr>
          <p:grpSpPr>
            <a:xfrm>
              <a:off x="716547" y="3558876"/>
              <a:ext cx="1978200" cy="1045362"/>
              <a:chOff x="716547" y="3558876"/>
              <a:chExt cx="1978200" cy="1045362"/>
            </a:xfrm>
          </p:grpSpPr>
          <p:sp>
            <p:nvSpPr>
              <p:cNvPr id="2510" name="Google Shape;2510;p27"/>
              <p:cNvSpPr txBox="1"/>
              <p:nvPr/>
            </p:nvSpPr>
            <p:spPr>
              <a:xfrm>
                <a:off x="716547" y="3558876"/>
                <a:ext cx="19782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Initial dataset</a:t>
                </a:r>
                <a:endParaRPr sz="20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511" name="Google Shape;2511;p27"/>
              <p:cNvSpPr txBox="1"/>
              <p:nvPr/>
            </p:nvSpPr>
            <p:spPr>
              <a:xfrm>
                <a:off x="716547" y="3823938"/>
                <a:ext cx="1978200" cy="7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Ran out of memory space while trying to use 10% sample </a:t>
                </a:r>
                <a:endParaRPr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endParaRPr>
              </a:p>
            </p:txBody>
          </p:sp>
        </p:grpSp>
      </p:grpSp>
      <p:grpSp>
        <p:nvGrpSpPr>
          <p:cNvPr id="2512" name="Google Shape;2512;p27"/>
          <p:cNvGrpSpPr/>
          <p:nvPr/>
        </p:nvGrpSpPr>
        <p:grpSpPr>
          <a:xfrm>
            <a:off x="6449250" y="1413893"/>
            <a:ext cx="2024700" cy="2604552"/>
            <a:chOff x="6449250" y="1701400"/>
            <a:chExt cx="2024700" cy="2317011"/>
          </a:xfrm>
        </p:grpSpPr>
        <p:grpSp>
          <p:nvGrpSpPr>
            <p:cNvPr id="2513" name="Google Shape;2513;p27"/>
            <p:cNvGrpSpPr/>
            <p:nvPr/>
          </p:nvGrpSpPr>
          <p:grpSpPr>
            <a:xfrm flipH="1">
              <a:off x="6970647" y="3079653"/>
              <a:ext cx="935400" cy="938758"/>
              <a:chOff x="1622700" y="1875124"/>
              <a:chExt cx="935400" cy="938758"/>
            </a:xfrm>
          </p:grpSpPr>
          <p:sp>
            <p:nvSpPr>
              <p:cNvPr id="2514" name="Google Shape;2514;p27"/>
              <p:cNvSpPr/>
              <p:nvPr/>
            </p:nvSpPr>
            <p:spPr>
              <a:xfrm>
                <a:off x="1622700" y="1878482"/>
                <a:ext cx="935400" cy="93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7"/>
              <p:cNvSpPr/>
              <p:nvPr/>
            </p:nvSpPr>
            <p:spPr>
              <a:xfrm>
                <a:off x="1661781" y="1875124"/>
                <a:ext cx="252600" cy="252600"/>
              </a:xfrm>
              <a:prstGeom prst="star4">
                <a:avLst>
                  <a:gd fmla="val 125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6" name="Google Shape;2516;p27"/>
            <p:cNvGrpSpPr/>
            <p:nvPr/>
          </p:nvGrpSpPr>
          <p:grpSpPr>
            <a:xfrm>
              <a:off x="6449250" y="1701400"/>
              <a:ext cx="2024700" cy="1043315"/>
              <a:chOff x="6449250" y="1701400"/>
              <a:chExt cx="2024700" cy="1043315"/>
            </a:xfrm>
          </p:grpSpPr>
          <p:sp>
            <p:nvSpPr>
              <p:cNvPr id="2517" name="Google Shape;2517;p27"/>
              <p:cNvSpPr txBox="1"/>
              <p:nvPr/>
            </p:nvSpPr>
            <p:spPr>
              <a:xfrm>
                <a:off x="6449250" y="1701400"/>
                <a:ext cx="20247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Final dataset</a:t>
                </a:r>
                <a:endParaRPr sz="20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518" name="Google Shape;2518;p27"/>
              <p:cNvSpPr txBox="1"/>
              <p:nvPr/>
            </p:nvSpPr>
            <p:spPr>
              <a:xfrm>
                <a:off x="6449253" y="1964415"/>
                <a:ext cx="1978200" cy="7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Still ran out of memory space -&gt; final dataset restricted to top 1,000 products</a:t>
                </a:r>
                <a:endParaRPr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endParaRPr>
              </a:p>
            </p:txBody>
          </p:sp>
        </p:grpSp>
      </p:grpSp>
      <p:grpSp>
        <p:nvGrpSpPr>
          <p:cNvPr id="2519" name="Google Shape;2519;p27"/>
          <p:cNvGrpSpPr/>
          <p:nvPr/>
        </p:nvGrpSpPr>
        <p:grpSpPr>
          <a:xfrm>
            <a:off x="2627447" y="1701400"/>
            <a:ext cx="1978202" cy="2317011"/>
            <a:chOff x="2627447" y="1701400"/>
            <a:chExt cx="1978202" cy="2317011"/>
          </a:xfrm>
        </p:grpSpPr>
        <p:grpSp>
          <p:nvGrpSpPr>
            <p:cNvPr id="2520" name="Google Shape;2520;p27"/>
            <p:cNvGrpSpPr/>
            <p:nvPr/>
          </p:nvGrpSpPr>
          <p:grpSpPr>
            <a:xfrm flipH="1">
              <a:off x="3148847" y="3079653"/>
              <a:ext cx="935400" cy="938758"/>
              <a:chOff x="1622700" y="1875124"/>
              <a:chExt cx="935400" cy="938758"/>
            </a:xfrm>
          </p:grpSpPr>
          <p:sp>
            <p:nvSpPr>
              <p:cNvPr id="2504" name="Google Shape;2504;p27"/>
              <p:cNvSpPr/>
              <p:nvPr/>
            </p:nvSpPr>
            <p:spPr>
              <a:xfrm>
                <a:off x="1622700" y="1878482"/>
                <a:ext cx="935400" cy="93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7"/>
              <p:cNvSpPr/>
              <p:nvPr/>
            </p:nvSpPr>
            <p:spPr>
              <a:xfrm>
                <a:off x="1661781" y="1875124"/>
                <a:ext cx="252600" cy="252600"/>
              </a:xfrm>
              <a:prstGeom prst="star4">
                <a:avLst>
                  <a:gd fmla="val 125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2" name="Google Shape;2522;p27"/>
            <p:cNvGrpSpPr/>
            <p:nvPr/>
          </p:nvGrpSpPr>
          <p:grpSpPr>
            <a:xfrm>
              <a:off x="2627447" y="1701400"/>
              <a:ext cx="1978202" cy="1043315"/>
              <a:chOff x="2627447" y="1701400"/>
              <a:chExt cx="1978202" cy="1043315"/>
            </a:xfrm>
          </p:grpSpPr>
          <p:sp>
            <p:nvSpPr>
              <p:cNvPr id="2523" name="Google Shape;2523;p27"/>
              <p:cNvSpPr txBox="1"/>
              <p:nvPr/>
            </p:nvSpPr>
            <p:spPr>
              <a:xfrm>
                <a:off x="2627447" y="1701400"/>
                <a:ext cx="19782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Reduced no. of orders</a:t>
                </a:r>
                <a:endParaRPr sz="20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505" name="Google Shape;2505;p27"/>
              <p:cNvSpPr txBox="1"/>
              <p:nvPr/>
            </p:nvSpPr>
            <p:spPr>
              <a:xfrm>
                <a:off x="2627449" y="1964415"/>
                <a:ext cx="1978200" cy="7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Dataset further reduced to 0.5% sample, i.e 5% of 10%</a:t>
                </a:r>
                <a:endParaRPr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endParaRPr>
              </a:p>
            </p:txBody>
          </p:sp>
        </p:grpSp>
      </p:grpSp>
      <p:sp>
        <p:nvSpPr>
          <p:cNvPr id="2524" name="Google Shape;2524;p27"/>
          <p:cNvSpPr txBox="1"/>
          <p:nvPr/>
        </p:nvSpPr>
        <p:spPr>
          <a:xfrm>
            <a:off x="590700" y="1302575"/>
            <a:ext cx="21042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E1823"/>
                </a:solidFill>
                <a:latin typeface="Limelight"/>
                <a:ea typeface="Limelight"/>
                <a:cs typeface="Limelight"/>
                <a:sym typeface="Limelight"/>
              </a:rPr>
              <a:t>Main challenge: </a:t>
            </a:r>
            <a:endParaRPr b="1" sz="1500">
              <a:solidFill>
                <a:srgbClr val="BE1823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E1823"/>
                </a:solidFill>
                <a:latin typeface="Limelight"/>
                <a:ea typeface="Limelight"/>
                <a:cs typeface="Limelight"/>
                <a:sym typeface="Limelight"/>
              </a:rPr>
              <a:t>Size of dataset </a:t>
            </a:r>
            <a:endParaRPr b="1" sz="1500">
              <a:solidFill>
                <a:srgbClr val="BE1823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E1823"/>
                </a:solidFill>
                <a:latin typeface="Limelight"/>
                <a:ea typeface="Limelight"/>
                <a:cs typeface="Limelight"/>
                <a:sym typeface="Limelight"/>
              </a:rPr>
              <a:t>is too big</a:t>
            </a:r>
            <a:endParaRPr b="1">
              <a:solidFill>
                <a:srgbClr val="BE182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525" name="Google Shape;2525;p27"/>
          <p:cNvCxnSpPr>
            <a:stCxn id="2499" idx="2"/>
            <a:endCxn id="2504" idx="6"/>
          </p:cNvCxnSpPr>
          <p:nvPr/>
        </p:nvCxnSpPr>
        <p:spPr>
          <a:xfrm>
            <a:off x="2173347" y="2527670"/>
            <a:ext cx="975600" cy="1023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6" name="Google Shape;2526;p27"/>
          <p:cNvCxnSpPr>
            <a:stCxn id="2502" idx="2"/>
            <a:endCxn id="2514" idx="6"/>
          </p:cNvCxnSpPr>
          <p:nvPr/>
        </p:nvCxnSpPr>
        <p:spPr>
          <a:xfrm>
            <a:off x="5995147" y="2527669"/>
            <a:ext cx="975600" cy="965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7" name="Google Shape;2527;p27"/>
          <p:cNvCxnSpPr>
            <a:stCxn id="2502" idx="6"/>
            <a:endCxn id="2504" idx="2"/>
          </p:cNvCxnSpPr>
          <p:nvPr/>
        </p:nvCxnSpPr>
        <p:spPr>
          <a:xfrm flipH="1">
            <a:off x="4084147" y="2527669"/>
            <a:ext cx="975600" cy="1023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28" name="Google Shape;2528;p27"/>
          <p:cNvGrpSpPr/>
          <p:nvPr/>
        </p:nvGrpSpPr>
        <p:grpSpPr>
          <a:xfrm>
            <a:off x="1472844" y="2280311"/>
            <a:ext cx="465618" cy="450101"/>
            <a:chOff x="-19394200" y="4084200"/>
            <a:chExt cx="315075" cy="304575"/>
          </a:xfrm>
        </p:grpSpPr>
        <p:sp>
          <p:nvSpPr>
            <p:cNvPr id="2529" name="Google Shape;2529;p27"/>
            <p:cNvSpPr/>
            <p:nvPr/>
          </p:nvSpPr>
          <p:spPr>
            <a:xfrm>
              <a:off x="-19185475" y="4234650"/>
              <a:ext cx="40175" cy="28375"/>
            </a:xfrm>
            <a:custGeom>
              <a:rect b="b" l="l" r="r" t="t"/>
              <a:pathLst>
                <a:path extrusionOk="0" h="1135" w="1607">
                  <a:moveTo>
                    <a:pt x="1134" y="0"/>
                  </a:moveTo>
                  <a:lnTo>
                    <a:pt x="0" y="1134"/>
                  </a:lnTo>
                  <a:lnTo>
                    <a:pt x="1607" y="1134"/>
                  </a:lnTo>
                  <a:cubicBezTo>
                    <a:pt x="1575" y="756"/>
                    <a:pt x="1418" y="347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7"/>
            <p:cNvSpPr/>
            <p:nvPr/>
          </p:nvSpPr>
          <p:spPr>
            <a:xfrm>
              <a:off x="-19244550" y="4293725"/>
              <a:ext cx="28375" cy="39400"/>
            </a:xfrm>
            <a:custGeom>
              <a:rect b="b" l="l" r="r" t="t"/>
              <a:pathLst>
                <a:path extrusionOk="0" h="1576" w="1135">
                  <a:moveTo>
                    <a:pt x="1134" y="0"/>
                  </a:moveTo>
                  <a:lnTo>
                    <a:pt x="0" y="1134"/>
                  </a:lnTo>
                  <a:cubicBezTo>
                    <a:pt x="315" y="1386"/>
                    <a:pt x="693" y="1512"/>
                    <a:pt x="1134" y="1575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7"/>
            <p:cNvSpPr/>
            <p:nvPr/>
          </p:nvSpPr>
          <p:spPr>
            <a:xfrm>
              <a:off x="-19280000" y="4201050"/>
              <a:ext cx="200875" cy="187725"/>
            </a:xfrm>
            <a:custGeom>
              <a:rect b="b" l="l" r="r" t="t"/>
              <a:pathLst>
                <a:path extrusionOk="0" h="7509" w="8035">
                  <a:moveTo>
                    <a:pt x="6410" y="1"/>
                  </a:moveTo>
                  <a:cubicBezTo>
                    <a:pt x="6316" y="1"/>
                    <a:pt x="6219" y="40"/>
                    <a:pt x="6144" y="115"/>
                  </a:cubicBezTo>
                  <a:lnTo>
                    <a:pt x="5388" y="872"/>
                  </a:lnTo>
                  <a:cubicBezTo>
                    <a:pt x="6459" y="2195"/>
                    <a:pt x="6302" y="4022"/>
                    <a:pt x="5136" y="5125"/>
                  </a:cubicBezTo>
                  <a:cubicBezTo>
                    <a:pt x="4533" y="5728"/>
                    <a:pt x="3723" y="6057"/>
                    <a:pt x="2891" y="6057"/>
                  </a:cubicBezTo>
                  <a:cubicBezTo>
                    <a:pt x="2201" y="6057"/>
                    <a:pt x="1497" y="5831"/>
                    <a:pt x="883" y="5345"/>
                  </a:cubicBezTo>
                  <a:lnTo>
                    <a:pt x="158" y="6101"/>
                  </a:lnTo>
                  <a:cubicBezTo>
                    <a:pt x="1" y="6259"/>
                    <a:pt x="1" y="6479"/>
                    <a:pt x="190" y="6637"/>
                  </a:cubicBezTo>
                  <a:cubicBezTo>
                    <a:pt x="991" y="7209"/>
                    <a:pt x="1954" y="7509"/>
                    <a:pt x="2924" y="7509"/>
                  </a:cubicBezTo>
                  <a:cubicBezTo>
                    <a:pt x="4090" y="7509"/>
                    <a:pt x="5264" y="7076"/>
                    <a:pt x="6176" y="6164"/>
                  </a:cubicBezTo>
                  <a:cubicBezTo>
                    <a:pt x="7877" y="4463"/>
                    <a:pt x="8034" y="2006"/>
                    <a:pt x="6680" y="147"/>
                  </a:cubicBezTo>
                  <a:cubicBezTo>
                    <a:pt x="6614" y="48"/>
                    <a:pt x="6513" y="1"/>
                    <a:pt x="6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7"/>
            <p:cNvSpPr/>
            <p:nvPr/>
          </p:nvSpPr>
          <p:spPr>
            <a:xfrm>
              <a:off x="-19197300" y="4293725"/>
              <a:ext cx="28375" cy="39400"/>
            </a:xfrm>
            <a:custGeom>
              <a:rect b="b" l="l" r="r" t="t"/>
              <a:pathLst>
                <a:path extrusionOk="0" h="1576" w="1135">
                  <a:moveTo>
                    <a:pt x="1" y="0"/>
                  </a:moveTo>
                  <a:lnTo>
                    <a:pt x="1" y="1575"/>
                  </a:lnTo>
                  <a:cubicBezTo>
                    <a:pt x="379" y="1512"/>
                    <a:pt x="788" y="1386"/>
                    <a:pt x="1135" y="11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7"/>
            <p:cNvSpPr/>
            <p:nvPr/>
          </p:nvSpPr>
          <p:spPr>
            <a:xfrm>
              <a:off x="-19394200" y="4084200"/>
              <a:ext cx="252850" cy="303275"/>
            </a:xfrm>
            <a:custGeom>
              <a:rect b="b" l="l" r="r" t="t"/>
              <a:pathLst>
                <a:path extrusionOk="0" h="12131" w="10114">
                  <a:moveTo>
                    <a:pt x="3938" y="1"/>
                  </a:moveTo>
                  <a:cubicBezTo>
                    <a:pt x="3718" y="1"/>
                    <a:pt x="3560" y="158"/>
                    <a:pt x="3560" y="347"/>
                  </a:cubicBezTo>
                  <a:cubicBezTo>
                    <a:pt x="3560" y="536"/>
                    <a:pt x="3718" y="694"/>
                    <a:pt x="3938" y="694"/>
                  </a:cubicBezTo>
                  <a:cubicBezTo>
                    <a:pt x="4411" y="694"/>
                    <a:pt x="4789" y="1040"/>
                    <a:pt x="4947" y="1481"/>
                  </a:cubicBezTo>
                  <a:cubicBezTo>
                    <a:pt x="2206" y="1670"/>
                    <a:pt x="0" y="4002"/>
                    <a:pt x="0" y="6806"/>
                  </a:cubicBezTo>
                  <a:cubicBezTo>
                    <a:pt x="0" y="9389"/>
                    <a:pt x="1922" y="11815"/>
                    <a:pt x="4758" y="12130"/>
                  </a:cubicBezTo>
                  <a:cubicBezTo>
                    <a:pt x="4411" y="11910"/>
                    <a:pt x="4033" y="11658"/>
                    <a:pt x="3718" y="11342"/>
                  </a:cubicBezTo>
                  <a:cubicBezTo>
                    <a:pt x="3560" y="11185"/>
                    <a:pt x="3560" y="10964"/>
                    <a:pt x="3718" y="10807"/>
                  </a:cubicBezTo>
                  <a:lnTo>
                    <a:pt x="10113" y="4411"/>
                  </a:lnTo>
                  <a:cubicBezTo>
                    <a:pt x="9231" y="2710"/>
                    <a:pt x="7593" y="1607"/>
                    <a:pt x="5671" y="1481"/>
                  </a:cubicBezTo>
                  <a:cubicBezTo>
                    <a:pt x="5514" y="662"/>
                    <a:pt x="4789" y="1"/>
                    <a:pt x="3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7"/>
            <p:cNvSpPr/>
            <p:nvPr/>
          </p:nvSpPr>
          <p:spPr>
            <a:xfrm>
              <a:off x="-19185475" y="4281100"/>
              <a:ext cx="40175" cy="28400"/>
            </a:xfrm>
            <a:custGeom>
              <a:rect b="b" l="l" r="r" t="t"/>
              <a:pathLst>
                <a:path extrusionOk="0" h="1136" w="1607">
                  <a:moveTo>
                    <a:pt x="0" y="1"/>
                  </a:moveTo>
                  <a:lnTo>
                    <a:pt x="1134" y="1135"/>
                  </a:lnTo>
                  <a:cubicBezTo>
                    <a:pt x="1418" y="820"/>
                    <a:pt x="1575" y="411"/>
                    <a:pt x="1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5" name="Google Shape;2535;p27"/>
          <p:cNvGrpSpPr/>
          <p:nvPr/>
        </p:nvGrpSpPr>
        <p:grpSpPr>
          <a:xfrm>
            <a:off x="7297264" y="3296618"/>
            <a:ext cx="279266" cy="461876"/>
            <a:chOff x="4125549" y="3275526"/>
            <a:chExt cx="245919" cy="406688"/>
          </a:xfrm>
        </p:grpSpPr>
        <p:sp>
          <p:nvSpPr>
            <p:cNvPr id="2536" name="Google Shape;2536;p27"/>
            <p:cNvSpPr/>
            <p:nvPr/>
          </p:nvSpPr>
          <p:spPr>
            <a:xfrm>
              <a:off x="4125549" y="3323245"/>
              <a:ext cx="163178" cy="65298"/>
            </a:xfrm>
            <a:custGeom>
              <a:rect b="b" l="l" r="r" t="t"/>
              <a:pathLst>
                <a:path extrusionOk="0" h="1954" w="4883">
                  <a:moveTo>
                    <a:pt x="0" y="1"/>
                  </a:moveTo>
                  <a:lnTo>
                    <a:pt x="0" y="1668"/>
                  </a:lnTo>
                  <a:cubicBezTo>
                    <a:pt x="0" y="1668"/>
                    <a:pt x="24" y="1668"/>
                    <a:pt x="48" y="1692"/>
                  </a:cubicBezTo>
                  <a:cubicBezTo>
                    <a:pt x="357" y="1835"/>
                    <a:pt x="619" y="1954"/>
                    <a:pt x="1167" y="1954"/>
                  </a:cubicBezTo>
                  <a:cubicBezTo>
                    <a:pt x="1715" y="1954"/>
                    <a:pt x="1977" y="1835"/>
                    <a:pt x="2262" y="1692"/>
                  </a:cubicBezTo>
                  <a:cubicBezTo>
                    <a:pt x="2596" y="1525"/>
                    <a:pt x="2977" y="1358"/>
                    <a:pt x="3667" y="1358"/>
                  </a:cubicBezTo>
                  <a:cubicBezTo>
                    <a:pt x="4144" y="1358"/>
                    <a:pt x="4453" y="1430"/>
                    <a:pt x="4715" y="1525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7"/>
            <p:cNvSpPr/>
            <p:nvPr/>
          </p:nvSpPr>
          <p:spPr>
            <a:xfrm>
              <a:off x="4306166" y="3323245"/>
              <a:ext cx="65298" cy="65298"/>
            </a:xfrm>
            <a:custGeom>
              <a:rect b="b" l="l" r="r" t="t"/>
              <a:pathLst>
                <a:path extrusionOk="0" h="1954" w="1954">
                  <a:moveTo>
                    <a:pt x="191" y="1"/>
                  </a:moveTo>
                  <a:lnTo>
                    <a:pt x="1" y="1835"/>
                  </a:lnTo>
                  <a:cubicBezTo>
                    <a:pt x="191" y="1906"/>
                    <a:pt x="430" y="1954"/>
                    <a:pt x="787" y="1954"/>
                  </a:cubicBezTo>
                  <a:cubicBezTo>
                    <a:pt x="1335" y="1954"/>
                    <a:pt x="1597" y="1835"/>
                    <a:pt x="1906" y="1692"/>
                  </a:cubicBezTo>
                  <a:cubicBezTo>
                    <a:pt x="1930" y="1668"/>
                    <a:pt x="1954" y="1668"/>
                    <a:pt x="1954" y="1668"/>
                  </a:cubicBez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7"/>
            <p:cNvSpPr/>
            <p:nvPr/>
          </p:nvSpPr>
          <p:spPr>
            <a:xfrm>
              <a:off x="4125549" y="3392485"/>
              <a:ext cx="245919" cy="289730"/>
            </a:xfrm>
            <a:custGeom>
              <a:rect b="b" l="l" r="r" t="t"/>
              <a:pathLst>
                <a:path extrusionOk="0" h="8670" w="7359">
                  <a:moveTo>
                    <a:pt x="3263" y="1715"/>
                  </a:moveTo>
                  <a:lnTo>
                    <a:pt x="3263" y="2430"/>
                  </a:lnTo>
                  <a:lnTo>
                    <a:pt x="2548" y="2430"/>
                  </a:lnTo>
                  <a:lnTo>
                    <a:pt x="2548" y="1715"/>
                  </a:lnTo>
                  <a:close/>
                  <a:moveTo>
                    <a:pt x="2763" y="3240"/>
                  </a:moveTo>
                  <a:lnTo>
                    <a:pt x="2763" y="3954"/>
                  </a:lnTo>
                  <a:lnTo>
                    <a:pt x="2048" y="3954"/>
                  </a:lnTo>
                  <a:lnTo>
                    <a:pt x="2048" y="3240"/>
                  </a:lnTo>
                  <a:close/>
                  <a:moveTo>
                    <a:pt x="3691" y="1"/>
                  </a:moveTo>
                  <a:cubicBezTo>
                    <a:pt x="3120" y="1"/>
                    <a:pt x="2882" y="120"/>
                    <a:pt x="2572" y="263"/>
                  </a:cubicBezTo>
                  <a:cubicBezTo>
                    <a:pt x="2239" y="406"/>
                    <a:pt x="1881" y="572"/>
                    <a:pt x="1167" y="572"/>
                  </a:cubicBezTo>
                  <a:cubicBezTo>
                    <a:pt x="619" y="572"/>
                    <a:pt x="262" y="477"/>
                    <a:pt x="0" y="358"/>
                  </a:cubicBezTo>
                  <a:lnTo>
                    <a:pt x="0" y="1334"/>
                  </a:lnTo>
                  <a:cubicBezTo>
                    <a:pt x="0" y="1906"/>
                    <a:pt x="262" y="2430"/>
                    <a:pt x="714" y="2763"/>
                  </a:cubicBezTo>
                  <a:lnTo>
                    <a:pt x="714" y="3573"/>
                  </a:lnTo>
                  <a:cubicBezTo>
                    <a:pt x="714" y="5097"/>
                    <a:pt x="1858" y="6359"/>
                    <a:pt x="3334" y="6526"/>
                  </a:cubicBezTo>
                  <a:lnTo>
                    <a:pt x="3334" y="7955"/>
                  </a:lnTo>
                  <a:lnTo>
                    <a:pt x="1191" y="7955"/>
                  </a:lnTo>
                  <a:lnTo>
                    <a:pt x="1191" y="8669"/>
                  </a:lnTo>
                  <a:lnTo>
                    <a:pt x="6168" y="8669"/>
                  </a:lnTo>
                  <a:lnTo>
                    <a:pt x="6168" y="7955"/>
                  </a:lnTo>
                  <a:lnTo>
                    <a:pt x="4025" y="7955"/>
                  </a:lnTo>
                  <a:lnTo>
                    <a:pt x="4025" y="6526"/>
                  </a:lnTo>
                  <a:cubicBezTo>
                    <a:pt x="5501" y="6359"/>
                    <a:pt x="6644" y="5097"/>
                    <a:pt x="6644" y="3573"/>
                  </a:cubicBezTo>
                  <a:lnTo>
                    <a:pt x="6644" y="2763"/>
                  </a:lnTo>
                  <a:cubicBezTo>
                    <a:pt x="7097" y="2430"/>
                    <a:pt x="7359" y="1906"/>
                    <a:pt x="7359" y="1334"/>
                  </a:cubicBezTo>
                  <a:lnTo>
                    <a:pt x="7359" y="358"/>
                  </a:lnTo>
                  <a:cubicBezTo>
                    <a:pt x="7097" y="477"/>
                    <a:pt x="6740" y="572"/>
                    <a:pt x="6192" y="572"/>
                  </a:cubicBezTo>
                  <a:cubicBezTo>
                    <a:pt x="5835" y="572"/>
                    <a:pt x="5549" y="525"/>
                    <a:pt x="5335" y="477"/>
                  </a:cubicBezTo>
                  <a:lnTo>
                    <a:pt x="4953" y="4216"/>
                  </a:lnTo>
                  <a:lnTo>
                    <a:pt x="4239" y="4144"/>
                  </a:lnTo>
                  <a:lnTo>
                    <a:pt x="4644" y="191"/>
                  </a:lnTo>
                  <a:cubicBezTo>
                    <a:pt x="4406" y="72"/>
                    <a:pt x="4144" y="1"/>
                    <a:pt x="3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7"/>
            <p:cNvSpPr/>
            <p:nvPr/>
          </p:nvSpPr>
          <p:spPr>
            <a:xfrm>
              <a:off x="4287888" y="3275526"/>
              <a:ext cx="70845" cy="47754"/>
            </a:xfrm>
            <a:custGeom>
              <a:rect b="b" l="l" r="r" t="t"/>
              <a:pathLst>
                <a:path extrusionOk="0" h="1429" w="2120">
                  <a:moveTo>
                    <a:pt x="167" y="0"/>
                  </a:moveTo>
                  <a:lnTo>
                    <a:pt x="0" y="1429"/>
                  </a:lnTo>
                  <a:lnTo>
                    <a:pt x="715" y="1429"/>
                  </a:lnTo>
                  <a:lnTo>
                    <a:pt x="786" y="714"/>
                  </a:lnTo>
                  <a:lnTo>
                    <a:pt x="2120" y="714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7"/>
          <p:cNvGrpSpPr/>
          <p:nvPr/>
        </p:nvGrpSpPr>
        <p:grpSpPr>
          <a:xfrm>
            <a:off x="5294640" y="2338488"/>
            <a:ext cx="465612" cy="466531"/>
            <a:chOff x="4045149" y="1434837"/>
            <a:chExt cx="406683" cy="407486"/>
          </a:xfrm>
        </p:grpSpPr>
        <p:sp>
          <p:nvSpPr>
            <p:cNvPr id="2541" name="Google Shape;2541;p27"/>
            <p:cNvSpPr/>
            <p:nvPr/>
          </p:nvSpPr>
          <p:spPr>
            <a:xfrm>
              <a:off x="4283911" y="1466550"/>
              <a:ext cx="142459" cy="136243"/>
            </a:xfrm>
            <a:custGeom>
              <a:rect b="b" l="l" r="r" t="t"/>
              <a:pathLst>
                <a:path extrusionOk="0" h="4077" w="4263">
                  <a:moveTo>
                    <a:pt x="705" y="0"/>
                  </a:moveTo>
                  <a:cubicBezTo>
                    <a:pt x="469" y="0"/>
                    <a:pt x="232" y="25"/>
                    <a:pt x="0" y="75"/>
                  </a:cubicBezTo>
                  <a:lnTo>
                    <a:pt x="4025" y="4076"/>
                  </a:lnTo>
                  <a:cubicBezTo>
                    <a:pt x="4263" y="2981"/>
                    <a:pt x="3930" y="1814"/>
                    <a:pt x="3096" y="980"/>
                  </a:cubicBezTo>
                  <a:cubicBezTo>
                    <a:pt x="2458" y="342"/>
                    <a:pt x="1584" y="0"/>
                    <a:pt x="705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7"/>
            <p:cNvSpPr/>
            <p:nvPr/>
          </p:nvSpPr>
          <p:spPr>
            <a:xfrm>
              <a:off x="4373033" y="1434837"/>
              <a:ext cx="78798" cy="79600"/>
            </a:xfrm>
            <a:custGeom>
              <a:rect b="b" l="l" r="r" t="t"/>
              <a:pathLst>
                <a:path extrusionOk="0" h="2382" w="2358">
                  <a:moveTo>
                    <a:pt x="715" y="0"/>
                  </a:moveTo>
                  <a:lnTo>
                    <a:pt x="0" y="739"/>
                  </a:lnTo>
                  <a:cubicBezTo>
                    <a:pt x="334" y="905"/>
                    <a:pt x="667" y="1144"/>
                    <a:pt x="929" y="1429"/>
                  </a:cubicBezTo>
                  <a:cubicBezTo>
                    <a:pt x="1215" y="1715"/>
                    <a:pt x="1453" y="2025"/>
                    <a:pt x="1644" y="2382"/>
                  </a:cubicBezTo>
                  <a:lnTo>
                    <a:pt x="2358" y="1644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7"/>
            <p:cNvSpPr/>
            <p:nvPr/>
          </p:nvSpPr>
          <p:spPr>
            <a:xfrm>
              <a:off x="4204312" y="1462673"/>
              <a:ext cx="219687" cy="219687"/>
            </a:xfrm>
            <a:custGeom>
              <a:rect b="b" l="l" r="r" t="t"/>
              <a:pathLst>
                <a:path extrusionOk="0" h="6574" w="6574">
                  <a:moveTo>
                    <a:pt x="1191" y="1"/>
                  </a:moveTo>
                  <a:lnTo>
                    <a:pt x="1" y="1192"/>
                  </a:lnTo>
                  <a:lnTo>
                    <a:pt x="5407" y="6574"/>
                  </a:lnTo>
                  <a:lnTo>
                    <a:pt x="6573" y="5407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7"/>
            <p:cNvSpPr/>
            <p:nvPr/>
          </p:nvSpPr>
          <p:spPr>
            <a:xfrm>
              <a:off x="4056310" y="1531111"/>
              <a:ext cx="103494" cy="103494"/>
            </a:xfrm>
            <a:custGeom>
              <a:rect b="b" l="l" r="r" t="t"/>
              <a:pathLst>
                <a:path extrusionOk="0" h="3097" w="3097">
                  <a:moveTo>
                    <a:pt x="3096" y="1"/>
                  </a:moveTo>
                  <a:cubicBezTo>
                    <a:pt x="1381" y="1"/>
                    <a:pt x="0" y="1382"/>
                    <a:pt x="0" y="3097"/>
                  </a:cubicBezTo>
                  <a:lnTo>
                    <a:pt x="715" y="3097"/>
                  </a:lnTo>
                  <a:cubicBezTo>
                    <a:pt x="715" y="1787"/>
                    <a:pt x="1762" y="715"/>
                    <a:pt x="3096" y="715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7"/>
            <p:cNvSpPr/>
            <p:nvPr/>
          </p:nvSpPr>
          <p:spPr>
            <a:xfrm>
              <a:off x="4252867" y="1727701"/>
              <a:ext cx="102692" cy="103461"/>
            </a:xfrm>
            <a:custGeom>
              <a:rect b="b" l="l" r="r" t="t"/>
              <a:pathLst>
                <a:path extrusionOk="0" h="3096" w="3073">
                  <a:moveTo>
                    <a:pt x="2382" y="0"/>
                  </a:moveTo>
                  <a:cubicBezTo>
                    <a:pt x="2382" y="1310"/>
                    <a:pt x="1310" y="2382"/>
                    <a:pt x="0" y="2382"/>
                  </a:cubicBezTo>
                  <a:lnTo>
                    <a:pt x="0" y="3096"/>
                  </a:lnTo>
                  <a:cubicBezTo>
                    <a:pt x="1691" y="3096"/>
                    <a:pt x="3072" y="1715"/>
                    <a:pt x="3072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7"/>
            <p:cNvSpPr/>
            <p:nvPr/>
          </p:nvSpPr>
          <p:spPr>
            <a:xfrm>
              <a:off x="4085750" y="1535121"/>
              <a:ext cx="265836" cy="266605"/>
            </a:xfrm>
            <a:custGeom>
              <a:rect b="b" l="l" r="r" t="t"/>
              <a:pathLst>
                <a:path extrusionOk="0" h="7978" w="7955">
                  <a:moveTo>
                    <a:pt x="3549" y="0"/>
                  </a:moveTo>
                  <a:lnTo>
                    <a:pt x="0" y="4382"/>
                  </a:lnTo>
                  <a:lnTo>
                    <a:pt x="3596" y="7978"/>
                  </a:lnTo>
                  <a:lnTo>
                    <a:pt x="7954" y="443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7"/>
            <p:cNvSpPr/>
            <p:nvPr/>
          </p:nvSpPr>
          <p:spPr>
            <a:xfrm>
              <a:off x="4045149" y="1699831"/>
              <a:ext cx="142492" cy="142492"/>
            </a:xfrm>
            <a:custGeom>
              <a:rect b="b" l="l" r="r" t="t"/>
              <a:pathLst>
                <a:path extrusionOk="0" h="4264" w="4264">
                  <a:moveTo>
                    <a:pt x="763" y="1"/>
                  </a:moveTo>
                  <a:lnTo>
                    <a:pt x="1" y="929"/>
                  </a:lnTo>
                  <a:lnTo>
                    <a:pt x="3311" y="4263"/>
                  </a:lnTo>
                  <a:lnTo>
                    <a:pt x="4264" y="3501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8" name="Google Shape;2548;p27"/>
          <p:cNvGrpSpPr/>
          <p:nvPr/>
        </p:nvGrpSpPr>
        <p:grpSpPr>
          <a:xfrm>
            <a:off x="3466062" y="3328704"/>
            <a:ext cx="300975" cy="474601"/>
            <a:chOff x="6119022" y="3275526"/>
            <a:chExt cx="257883" cy="406684"/>
          </a:xfrm>
        </p:grpSpPr>
        <p:sp>
          <p:nvSpPr>
            <p:cNvPr id="2549" name="Google Shape;2549;p27"/>
            <p:cNvSpPr/>
            <p:nvPr/>
          </p:nvSpPr>
          <p:spPr>
            <a:xfrm>
              <a:off x="6200192" y="3275526"/>
              <a:ext cx="95541" cy="23894"/>
            </a:xfrm>
            <a:custGeom>
              <a:rect b="b" l="l" r="r" t="t"/>
              <a:pathLst>
                <a:path extrusionOk="0" h="715" w="2859">
                  <a:moveTo>
                    <a:pt x="0" y="0"/>
                  </a:moveTo>
                  <a:lnTo>
                    <a:pt x="0" y="714"/>
                  </a:lnTo>
                  <a:lnTo>
                    <a:pt x="2858" y="71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7"/>
            <p:cNvSpPr/>
            <p:nvPr/>
          </p:nvSpPr>
          <p:spPr>
            <a:xfrm>
              <a:off x="6119022" y="3323245"/>
              <a:ext cx="257883" cy="56542"/>
            </a:xfrm>
            <a:custGeom>
              <a:rect b="b" l="l" r="r" t="t"/>
              <a:pathLst>
                <a:path extrusionOk="0" h="1692" w="7717">
                  <a:moveTo>
                    <a:pt x="0" y="1"/>
                  </a:moveTo>
                  <a:lnTo>
                    <a:pt x="215" y="1382"/>
                  </a:lnTo>
                  <a:cubicBezTo>
                    <a:pt x="262" y="1406"/>
                    <a:pt x="310" y="1430"/>
                    <a:pt x="334" y="1430"/>
                  </a:cubicBezTo>
                  <a:cubicBezTo>
                    <a:pt x="643" y="1573"/>
                    <a:pt x="881" y="1692"/>
                    <a:pt x="1405" y="1692"/>
                  </a:cubicBezTo>
                  <a:cubicBezTo>
                    <a:pt x="1953" y="1692"/>
                    <a:pt x="2191" y="1573"/>
                    <a:pt x="2477" y="1430"/>
                  </a:cubicBezTo>
                  <a:cubicBezTo>
                    <a:pt x="2810" y="1287"/>
                    <a:pt x="3168" y="1120"/>
                    <a:pt x="3858" y="1120"/>
                  </a:cubicBezTo>
                  <a:cubicBezTo>
                    <a:pt x="4549" y="1120"/>
                    <a:pt x="4906" y="1287"/>
                    <a:pt x="5240" y="1430"/>
                  </a:cubicBezTo>
                  <a:cubicBezTo>
                    <a:pt x="5525" y="1573"/>
                    <a:pt x="5763" y="1692"/>
                    <a:pt x="6311" y="1692"/>
                  </a:cubicBezTo>
                  <a:cubicBezTo>
                    <a:pt x="6835" y="1692"/>
                    <a:pt x="7073" y="1573"/>
                    <a:pt x="7383" y="1430"/>
                  </a:cubicBezTo>
                  <a:cubicBezTo>
                    <a:pt x="7407" y="1430"/>
                    <a:pt x="7454" y="1406"/>
                    <a:pt x="7502" y="1382"/>
                  </a:cubicBezTo>
                  <a:lnTo>
                    <a:pt x="7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7"/>
            <p:cNvSpPr/>
            <p:nvPr/>
          </p:nvSpPr>
          <p:spPr>
            <a:xfrm>
              <a:off x="6129348" y="3384531"/>
              <a:ext cx="237197" cy="169560"/>
            </a:xfrm>
            <a:custGeom>
              <a:rect b="b" l="l" r="r" t="t"/>
              <a:pathLst>
                <a:path extrusionOk="0" h="5074" w="7098">
                  <a:moveTo>
                    <a:pt x="4264" y="977"/>
                  </a:moveTo>
                  <a:lnTo>
                    <a:pt x="4264" y="1691"/>
                  </a:lnTo>
                  <a:lnTo>
                    <a:pt x="2835" y="1691"/>
                  </a:lnTo>
                  <a:lnTo>
                    <a:pt x="2835" y="977"/>
                  </a:lnTo>
                  <a:close/>
                  <a:moveTo>
                    <a:pt x="4264" y="2406"/>
                  </a:moveTo>
                  <a:lnTo>
                    <a:pt x="4264" y="3096"/>
                  </a:lnTo>
                  <a:lnTo>
                    <a:pt x="2835" y="3096"/>
                  </a:lnTo>
                  <a:lnTo>
                    <a:pt x="2835" y="2406"/>
                  </a:lnTo>
                  <a:close/>
                  <a:moveTo>
                    <a:pt x="3549" y="1"/>
                  </a:moveTo>
                  <a:cubicBezTo>
                    <a:pt x="3025" y="1"/>
                    <a:pt x="2763" y="96"/>
                    <a:pt x="2478" y="239"/>
                  </a:cubicBezTo>
                  <a:cubicBezTo>
                    <a:pt x="2168" y="382"/>
                    <a:pt x="1787" y="548"/>
                    <a:pt x="1096" y="548"/>
                  </a:cubicBezTo>
                  <a:cubicBezTo>
                    <a:pt x="596" y="548"/>
                    <a:pt x="263" y="477"/>
                    <a:pt x="1" y="358"/>
                  </a:cubicBezTo>
                  <a:lnTo>
                    <a:pt x="1" y="358"/>
                  </a:lnTo>
                  <a:lnTo>
                    <a:pt x="620" y="5073"/>
                  </a:lnTo>
                  <a:lnTo>
                    <a:pt x="1668" y="5073"/>
                  </a:lnTo>
                  <a:cubicBezTo>
                    <a:pt x="1954" y="4335"/>
                    <a:pt x="2692" y="3787"/>
                    <a:pt x="3549" y="3787"/>
                  </a:cubicBezTo>
                  <a:cubicBezTo>
                    <a:pt x="4407" y="3787"/>
                    <a:pt x="5145" y="4335"/>
                    <a:pt x="5431" y="5073"/>
                  </a:cubicBezTo>
                  <a:lnTo>
                    <a:pt x="6478" y="5073"/>
                  </a:lnTo>
                  <a:lnTo>
                    <a:pt x="7098" y="358"/>
                  </a:lnTo>
                  <a:lnTo>
                    <a:pt x="7098" y="358"/>
                  </a:lnTo>
                  <a:cubicBezTo>
                    <a:pt x="6836" y="477"/>
                    <a:pt x="6502" y="548"/>
                    <a:pt x="6002" y="548"/>
                  </a:cubicBezTo>
                  <a:cubicBezTo>
                    <a:pt x="5312" y="548"/>
                    <a:pt x="4931" y="382"/>
                    <a:pt x="4621" y="239"/>
                  </a:cubicBezTo>
                  <a:cubicBezTo>
                    <a:pt x="4335" y="96"/>
                    <a:pt x="4073" y="1"/>
                    <a:pt x="3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7"/>
            <p:cNvSpPr/>
            <p:nvPr/>
          </p:nvSpPr>
          <p:spPr>
            <a:xfrm>
              <a:off x="6209749" y="3632015"/>
              <a:ext cx="76426" cy="50193"/>
            </a:xfrm>
            <a:custGeom>
              <a:rect b="b" l="l" r="r" t="t"/>
              <a:pathLst>
                <a:path extrusionOk="0" h="1502" w="2287">
                  <a:moveTo>
                    <a:pt x="1119" y="1"/>
                  </a:moveTo>
                  <a:cubicBezTo>
                    <a:pt x="500" y="25"/>
                    <a:pt x="0" y="549"/>
                    <a:pt x="0" y="1168"/>
                  </a:cubicBezTo>
                  <a:lnTo>
                    <a:pt x="0" y="1501"/>
                  </a:lnTo>
                  <a:lnTo>
                    <a:pt x="2286" y="1501"/>
                  </a:lnTo>
                  <a:lnTo>
                    <a:pt x="2286" y="1144"/>
                  </a:lnTo>
                  <a:cubicBezTo>
                    <a:pt x="2286" y="501"/>
                    <a:pt x="1762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7"/>
            <p:cNvSpPr/>
            <p:nvPr/>
          </p:nvSpPr>
          <p:spPr>
            <a:xfrm>
              <a:off x="6130952" y="3534940"/>
              <a:ext cx="234023" cy="147271"/>
            </a:xfrm>
            <a:custGeom>
              <a:rect b="b" l="l" r="r" t="t"/>
              <a:pathLst>
                <a:path extrusionOk="0" h="4407" w="7003">
                  <a:moveTo>
                    <a:pt x="3501" y="1"/>
                  </a:moveTo>
                  <a:cubicBezTo>
                    <a:pt x="2787" y="1"/>
                    <a:pt x="2215" y="572"/>
                    <a:pt x="2215" y="1287"/>
                  </a:cubicBezTo>
                  <a:lnTo>
                    <a:pt x="1" y="1287"/>
                  </a:lnTo>
                  <a:lnTo>
                    <a:pt x="1" y="4406"/>
                  </a:lnTo>
                  <a:lnTo>
                    <a:pt x="1644" y="4406"/>
                  </a:lnTo>
                  <a:lnTo>
                    <a:pt x="1644" y="4073"/>
                  </a:lnTo>
                  <a:cubicBezTo>
                    <a:pt x="1644" y="3049"/>
                    <a:pt x="2477" y="2215"/>
                    <a:pt x="3501" y="2191"/>
                  </a:cubicBezTo>
                  <a:cubicBezTo>
                    <a:pt x="4525" y="2191"/>
                    <a:pt x="5359" y="3025"/>
                    <a:pt x="5359" y="4049"/>
                  </a:cubicBezTo>
                  <a:lnTo>
                    <a:pt x="5359" y="4406"/>
                  </a:lnTo>
                  <a:lnTo>
                    <a:pt x="7002" y="4406"/>
                  </a:lnTo>
                  <a:lnTo>
                    <a:pt x="7002" y="1287"/>
                  </a:lnTo>
                  <a:lnTo>
                    <a:pt x="4811" y="1287"/>
                  </a:lnTo>
                  <a:cubicBezTo>
                    <a:pt x="4811" y="572"/>
                    <a:pt x="4216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4" name="Google Shape;2554;p27"/>
          <p:cNvSpPr txBox="1"/>
          <p:nvPr>
            <p:ph type="title"/>
          </p:nvPr>
        </p:nvSpPr>
        <p:spPr>
          <a:xfrm>
            <a:off x="560700" y="387000"/>
            <a:ext cx="81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Preparing the dataset for market basket analysis</a:t>
            </a:r>
            <a:endParaRPr sz="2000"/>
          </a:p>
        </p:txBody>
      </p:sp>
      <p:sp>
        <p:nvSpPr>
          <p:cNvPr id="2555" name="Google Shape;2555;p27"/>
          <p:cNvSpPr txBox="1"/>
          <p:nvPr/>
        </p:nvSpPr>
        <p:spPr>
          <a:xfrm>
            <a:off x="564525" y="751350"/>
            <a:ext cx="8169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96EAA"/>
                </a:solidFill>
                <a:latin typeface="Limelight"/>
                <a:ea typeface="Limelight"/>
                <a:cs typeface="Limelight"/>
                <a:sym typeface="Limelight"/>
              </a:rPr>
              <a:t>Reference: https://medium.com/@jihargifari/how-to-perform-market-basket-analysis-in-python-bd00b745b106</a:t>
            </a:r>
            <a:endParaRPr sz="1000">
              <a:solidFill>
                <a:srgbClr val="BE182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2556" name="Google Shape;2556;p27"/>
          <p:cNvGrpSpPr/>
          <p:nvPr/>
        </p:nvGrpSpPr>
        <p:grpSpPr>
          <a:xfrm>
            <a:off x="4303251" y="2056612"/>
            <a:ext cx="2581200" cy="2319038"/>
            <a:chOff x="4303251" y="2056612"/>
            <a:chExt cx="2581200" cy="2319038"/>
          </a:xfrm>
        </p:grpSpPr>
        <p:grpSp>
          <p:nvGrpSpPr>
            <p:cNvPr id="2557" name="Google Shape;2557;p27"/>
            <p:cNvGrpSpPr/>
            <p:nvPr/>
          </p:nvGrpSpPr>
          <p:grpSpPr>
            <a:xfrm flipH="1">
              <a:off x="5059747" y="2056612"/>
              <a:ext cx="935400" cy="938758"/>
              <a:chOff x="1622700" y="1875124"/>
              <a:chExt cx="935400" cy="938758"/>
            </a:xfrm>
          </p:grpSpPr>
          <p:sp>
            <p:nvSpPr>
              <p:cNvPr id="2502" name="Google Shape;2502;p27"/>
              <p:cNvSpPr/>
              <p:nvPr/>
            </p:nvSpPr>
            <p:spPr>
              <a:xfrm>
                <a:off x="1622700" y="1878482"/>
                <a:ext cx="935400" cy="93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27"/>
              <p:cNvSpPr/>
              <p:nvPr/>
            </p:nvSpPr>
            <p:spPr>
              <a:xfrm>
                <a:off x="1661781" y="1875124"/>
                <a:ext cx="252600" cy="252600"/>
              </a:xfrm>
              <a:prstGeom prst="star4">
                <a:avLst>
                  <a:gd fmla="val 125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9" name="Google Shape;2559;p27"/>
            <p:cNvGrpSpPr/>
            <p:nvPr/>
          </p:nvGrpSpPr>
          <p:grpSpPr>
            <a:xfrm>
              <a:off x="4303251" y="3330276"/>
              <a:ext cx="2581200" cy="1045374"/>
              <a:chOff x="4303251" y="3330276"/>
              <a:chExt cx="2581200" cy="1045374"/>
            </a:xfrm>
          </p:grpSpPr>
          <p:sp>
            <p:nvSpPr>
              <p:cNvPr id="2560" name="Google Shape;2560;p27"/>
              <p:cNvSpPr txBox="1"/>
              <p:nvPr/>
            </p:nvSpPr>
            <p:spPr>
              <a:xfrm>
                <a:off x="4303251" y="3595350"/>
                <a:ext cx="2581200" cy="7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49,688 products refined to top 3,000 products (ref. article had 3,844 products). Only orders of these products are retained</a:t>
                </a:r>
                <a:endParaRPr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endParaRPr>
              </a:p>
            </p:txBody>
          </p:sp>
          <p:sp>
            <p:nvSpPr>
              <p:cNvPr id="2501" name="Google Shape;2501;p27"/>
              <p:cNvSpPr txBox="1"/>
              <p:nvPr/>
            </p:nvSpPr>
            <p:spPr>
              <a:xfrm>
                <a:off x="4538352" y="3330276"/>
                <a:ext cx="19782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Filter list of products</a:t>
                </a:r>
                <a:endParaRPr sz="20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</p:grpSp>
      </p:grpSp>
      <p:grpSp>
        <p:nvGrpSpPr>
          <p:cNvPr id="2561" name="Google Shape;2561;p27"/>
          <p:cNvGrpSpPr/>
          <p:nvPr/>
        </p:nvGrpSpPr>
        <p:grpSpPr>
          <a:xfrm>
            <a:off x="5294640" y="2338488"/>
            <a:ext cx="465612" cy="466531"/>
            <a:chOff x="4045149" y="1434837"/>
            <a:chExt cx="406683" cy="407486"/>
          </a:xfrm>
        </p:grpSpPr>
        <p:sp>
          <p:nvSpPr>
            <p:cNvPr id="2562" name="Google Shape;2562;p27"/>
            <p:cNvSpPr/>
            <p:nvPr/>
          </p:nvSpPr>
          <p:spPr>
            <a:xfrm>
              <a:off x="4283911" y="1466550"/>
              <a:ext cx="142459" cy="136243"/>
            </a:xfrm>
            <a:custGeom>
              <a:rect b="b" l="l" r="r" t="t"/>
              <a:pathLst>
                <a:path extrusionOk="0" h="4077" w="4263">
                  <a:moveTo>
                    <a:pt x="705" y="0"/>
                  </a:moveTo>
                  <a:cubicBezTo>
                    <a:pt x="469" y="0"/>
                    <a:pt x="232" y="25"/>
                    <a:pt x="0" y="75"/>
                  </a:cubicBezTo>
                  <a:lnTo>
                    <a:pt x="4025" y="4076"/>
                  </a:lnTo>
                  <a:cubicBezTo>
                    <a:pt x="4263" y="2981"/>
                    <a:pt x="3930" y="1814"/>
                    <a:pt x="3096" y="980"/>
                  </a:cubicBezTo>
                  <a:cubicBezTo>
                    <a:pt x="2458" y="342"/>
                    <a:pt x="1584" y="0"/>
                    <a:pt x="705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7"/>
            <p:cNvSpPr/>
            <p:nvPr/>
          </p:nvSpPr>
          <p:spPr>
            <a:xfrm>
              <a:off x="4373033" y="1434837"/>
              <a:ext cx="78798" cy="79600"/>
            </a:xfrm>
            <a:custGeom>
              <a:rect b="b" l="l" r="r" t="t"/>
              <a:pathLst>
                <a:path extrusionOk="0" h="2382" w="2358">
                  <a:moveTo>
                    <a:pt x="715" y="0"/>
                  </a:moveTo>
                  <a:lnTo>
                    <a:pt x="0" y="739"/>
                  </a:lnTo>
                  <a:cubicBezTo>
                    <a:pt x="334" y="905"/>
                    <a:pt x="667" y="1144"/>
                    <a:pt x="929" y="1429"/>
                  </a:cubicBezTo>
                  <a:cubicBezTo>
                    <a:pt x="1215" y="1715"/>
                    <a:pt x="1453" y="2025"/>
                    <a:pt x="1644" y="2382"/>
                  </a:cubicBezTo>
                  <a:lnTo>
                    <a:pt x="2358" y="1644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7"/>
            <p:cNvSpPr/>
            <p:nvPr/>
          </p:nvSpPr>
          <p:spPr>
            <a:xfrm>
              <a:off x="4204312" y="1462673"/>
              <a:ext cx="219687" cy="219687"/>
            </a:xfrm>
            <a:custGeom>
              <a:rect b="b" l="l" r="r" t="t"/>
              <a:pathLst>
                <a:path extrusionOk="0" h="6574" w="6574">
                  <a:moveTo>
                    <a:pt x="1191" y="1"/>
                  </a:moveTo>
                  <a:lnTo>
                    <a:pt x="1" y="1192"/>
                  </a:lnTo>
                  <a:lnTo>
                    <a:pt x="5407" y="6574"/>
                  </a:lnTo>
                  <a:lnTo>
                    <a:pt x="6573" y="5407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7"/>
            <p:cNvSpPr/>
            <p:nvPr/>
          </p:nvSpPr>
          <p:spPr>
            <a:xfrm>
              <a:off x="4056310" y="1531111"/>
              <a:ext cx="103494" cy="103494"/>
            </a:xfrm>
            <a:custGeom>
              <a:rect b="b" l="l" r="r" t="t"/>
              <a:pathLst>
                <a:path extrusionOk="0" h="3097" w="3097">
                  <a:moveTo>
                    <a:pt x="3096" y="1"/>
                  </a:moveTo>
                  <a:cubicBezTo>
                    <a:pt x="1381" y="1"/>
                    <a:pt x="0" y="1382"/>
                    <a:pt x="0" y="3097"/>
                  </a:cubicBezTo>
                  <a:lnTo>
                    <a:pt x="715" y="3097"/>
                  </a:lnTo>
                  <a:cubicBezTo>
                    <a:pt x="715" y="1787"/>
                    <a:pt x="1762" y="715"/>
                    <a:pt x="3096" y="715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7"/>
            <p:cNvSpPr/>
            <p:nvPr/>
          </p:nvSpPr>
          <p:spPr>
            <a:xfrm>
              <a:off x="4252867" y="1727701"/>
              <a:ext cx="102692" cy="103461"/>
            </a:xfrm>
            <a:custGeom>
              <a:rect b="b" l="l" r="r" t="t"/>
              <a:pathLst>
                <a:path extrusionOk="0" h="3096" w="3073">
                  <a:moveTo>
                    <a:pt x="2382" y="0"/>
                  </a:moveTo>
                  <a:cubicBezTo>
                    <a:pt x="2382" y="1310"/>
                    <a:pt x="1310" y="2382"/>
                    <a:pt x="0" y="2382"/>
                  </a:cubicBezTo>
                  <a:lnTo>
                    <a:pt x="0" y="3096"/>
                  </a:lnTo>
                  <a:cubicBezTo>
                    <a:pt x="1691" y="3096"/>
                    <a:pt x="3072" y="1715"/>
                    <a:pt x="3072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7"/>
            <p:cNvSpPr/>
            <p:nvPr/>
          </p:nvSpPr>
          <p:spPr>
            <a:xfrm>
              <a:off x="4085750" y="1535121"/>
              <a:ext cx="265836" cy="266605"/>
            </a:xfrm>
            <a:custGeom>
              <a:rect b="b" l="l" r="r" t="t"/>
              <a:pathLst>
                <a:path extrusionOk="0" h="7978" w="7955">
                  <a:moveTo>
                    <a:pt x="3549" y="0"/>
                  </a:moveTo>
                  <a:lnTo>
                    <a:pt x="0" y="4382"/>
                  </a:lnTo>
                  <a:lnTo>
                    <a:pt x="3596" y="7978"/>
                  </a:lnTo>
                  <a:lnTo>
                    <a:pt x="7954" y="443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7"/>
            <p:cNvSpPr/>
            <p:nvPr/>
          </p:nvSpPr>
          <p:spPr>
            <a:xfrm>
              <a:off x="4045149" y="1699831"/>
              <a:ext cx="142492" cy="142492"/>
            </a:xfrm>
            <a:custGeom>
              <a:rect b="b" l="l" r="r" t="t"/>
              <a:pathLst>
                <a:path extrusionOk="0" h="4264" w="4264">
                  <a:moveTo>
                    <a:pt x="763" y="1"/>
                  </a:moveTo>
                  <a:lnTo>
                    <a:pt x="1" y="929"/>
                  </a:lnTo>
                  <a:lnTo>
                    <a:pt x="3311" y="4263"/>
                  </a:lnTo>
                  <a:lnTo>
                    <a:pt x="4264" y="3501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28"/>
          <p:cNvSpPr txBox="1"/>
          <p:nvPr>
            <p:ph type="title"/>
          </p:nvPr>
        </p:nvSpPr>
        <p:spPr>
          <a:xfrm>
            <a:off x="457175" y="347350"/>
            <a:ext cx="86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Reshaping of dataset to create one-hot encoded dataset with product names as columns</a:t>
            </a:r>
            <a:endParaRPr sz="2400"/>
          </a:p>
        </p:txBody>
      </p:sp>
      <p:pic>
        <p:nvPicPr>
          <p:cNvPr id="2574" name="Google Shape;25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63" y="2694250"/>
            <a:ext cx="3067387" cy="20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5" name="Google Shape;25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575" y="1956375"/>
            <a:ext cx="4829075" cy="27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6" name="Google Shape;2576;p28"/>
          <p:cNvSpPr txBox="1"/>
          <p:nvPr/>
        </p:nvSpPr>
        <p:spPr>
          <a:xfrm>
            <a:off x="1237025" y="1200850"/>
            <a:ext cx="595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Reshape data to required wide format for market basket analysis, and keep only order_ids that contain more than 1 item purchased</a:t>
            </a:r>
            <a:endParaRPr/>
          </a:p>
        </p:txBody>
      </p:sp>
      <p:sp>
        <p:nvSpPr>
          <p:cNvPr id="2577" name="Google Shape;2577;p28"/>
          <p:cNvSpPr/>
          <p:nvPr/>
        </p:nvSpPr>
        <p:spPr>
          <a:xfrm>
            <a:off x="2855225" y="2079275"/>
            <a:ext cx="844500" cy="514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8" name="Google Shape;25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0900" y="1512225"/>
            <a:ext cx="444150" cy="4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9" name="Google Shape;25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0525" y="1612150"/>
            <a:ext cx="380375" cy="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0" name="Google Shape;25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6825" y="138367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29"/>
          <p:cNvSpPr txBox="1"/>
          <p:nvPr>
            <p:ph type="title"/>
          </p:nvPr>
        </p:nvSpPr>
        <p:spPr>
          <a:xfrm>
            <a:off x="533375" y="423550"/>
            <a:ext cx="86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apriori algorithm to generate frequent itemsets</a:t>
            </a:r>
            <a:endParaRPr sz="2200"/>
          </a:p>
        </p:txBody>
      </p:sp>
      <p:pic>
        <p:nvPicPr>
          <p:cNvPr id="2586" name="Google Shape;25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00" y="1154826"/>
            <a:ext cx="4583625" cy="33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7" name="Google Shape;2587;p29"/>
          <p:cNvSpPr txBox="1"/>
          <p:nvPr/>
        </p:nvSpPr>
        <p:spPr>
          <a:xfrm>
            <a:off x="533375" y="1148650"/>
            <a:ext cx="3312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Frequent itemsets are itemsets which have a support value &gt;= a minimum threshold 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Min support value chosen is 0.02, i.e. the product(s) in itemset constitute at least 2% of all orders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Support value chosen based on trial and error -&gt; initially set at 3% following the reference article, but unable to generate any association rules based on 3% threshold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2" name="Google Shape;2592;p30"/>
          <p:cNvGraphicFramePr/>
          <p:nvPr/>
        </p:nvGraphicFramePr>
        <p:xfrm>
          <a:off x="685913" y="1098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{513467E8-F5FC-4F8B-AD4A-56CBA8C4B983}</a:tableStyleId>
              </a:tblPr>
              <a:tblGrid>
                <a:gridCol w="1633950"/>
                <a:gridCol w="6138200"/>
              </a:tblGrid>
              <a:tr h="7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Terms/</a:t>
                      </a:r>
                      <a:endParaRPr sz="200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metrics</a:t>
                      </a:r>
                      <a:endParaRPr sz="200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Definition</a:t>
                      </a:r>
                      <a:endParaRPr sz="200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9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Antecedents and consequents</a:t>
                      </a:r>
                      <a:endParaRPr b="1">
                        <a:solidFill>
                          <a:schemeClr val="dk1"/>
                        </a:solidFill>
                        <a:latin typeface="Tajawal"/>
                        <a:ea typeface="Tajawal"/>
                        <a:cs typeface="Tajawal"/>
                        <a:sym typeface="Tajaw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ajawal Medium"/>
                          <a:ea typeface="Tajawal Medium"/>
                          <a:cs typeface="Tajawal Medium"/>
                          <a:sym typeface="Tajawal Medium"/>
                        </a:rPr>
                        <a:t>Association rules are expressed in the form X -&gt; Y. For example, Diapers -&gt; Wet Wipes suggests that customers who buy diapers are also likely to buy wet wipes. In this case, diapers are the antecedent, while wet wipes are the consequent.</a:t>
                      </a:r>
                      <a:endParaRPr>
                        <a:solidFill>
                          <a:schemeClr val="dk1"/>
                        </a:solidFill>
                        <a:latin typeface="Tajawal Medium"/>
                        <a:ea typeface="Tajawal Medium"/>
                        <a:cs typeface="Tajawal Medium"/>
                        <a:sym typeface="Tajawal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Antecedent support and consequent support</a:t>
                      </a:r>
                      <a:endParaRPr b="1">
                        <a:solidFill>
                          <a:schemeClr val="dk1"/>
                        </a:solidFill>
                        <a:latin typeface="Tajawal"/>
                        <a:ea typeface="Tajawal"/>
                        <a:cs typeface="Tajawal"/>
                        <a:sym typeface="Tajaw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ajawal Medium"/>
                          <a:ea typeface="Tajawal Medium"/>
                          <a:cs typeface="Tajawal Medium"/>
                          <a:sym typeface="Tajawal Medium"/>
                        </a:rPr>
                        <a:t>Antecedent support computes the proportion of orders that contain the antecedent product, and consequent support computes the proportion of orders that contain the consequent product.</a:t>
                      </a:r>
                      <a:endParaRPr>
                        <a:solidFill>
                          <a:schemeClr val="dk1"/>
                        </a:solidFill>
                        <a:latin typeface="Tajawal Medium"/>
                        <a:ea typeface="Tajawal Medium"/>
                        <a:cs typeface="Tajawal Medium"/>
                        <a:sym typeface="Tajawal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Support</a:t>
                      </a:r>
                      <a:endParaRPr b="1">
                        <a:solidFill>
                          <a:schemeClr val="dk1"/>
                        </a:solidFill>
                        <a:latin typeface="Tajawal"/>
                        <a:ea typeface="Tajawal"/>
                        <a:cs typeface="Tajawal"/>
                        <a:sym typeface="Tajaw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ajawal Medium"/>
                          <a:ea typeface="Tajawal Medium"/>
                          <a:cs typeface="Tajawal Medium"/>
                          <a:sym typeface="Tajawal Medium"/>
                        </a:rPr>
                        <a:t>Proportion of orders that contain the combined itemset consisting of both the antecedent product and the consequent product.</a:t>
                      </a:r>
                      <a:endParaRPr>
                        <a:solidFill>
                          <a:schemeClr val="dk1"/>
                        </a:solidFill>
                        <a:latin typeface="Tajawal Medium"/>
                        <a:ea typeface="Tajawal Medium"/>
                        <a:cs typeface="Tajawal Medium"/>
                        <a:sym typeface="Tajawal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3" name="Google Shape;2593;p30"/>
          <p:cNvSpPr txBox="1"/>
          <p:nvPr>
            <p:ph type="title"/>
          </p:nvPr>
        </p:nvSpPr>
        <p:spPr>
          <a:xfrm>
            <a:off x="408300" y="463200"/>
            <a:ext cx="84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terms and metrics in association analysis (1/2)</a:t>
            </a:r>
            <a:endParaRPr sz="2400"/>
          </a:p>
        </p:txBody>
      </p:sp>
      <p:grpSp>
        <p:nvGrpSpPr>
          <p:cNvPr id="2594" name="Google Shape;2594;p30"/>
          <p:cNvGrpSpPr/>
          <p:nvPr/>
        </p:nvGrpSpPr>
        <p:grpSpPr>
          <a:xfrm flipH="1">
            <a:off x="7812660" y="1275193"/>
            <a:ext cx="389006" cy="483446"/>
            <a:chOff x="5428266" y="2031692"/>
            <a:chExt cx="327888" cy="407490"/>
          </a:xfrm>
        </p:grpSpPr>
        <p:sp>
          <p:nvSpPr>
            <p:cNvPr id="2595" name="Google Shape;2595;p30"/>
            <p:cNvSpPr/>
            <p:nvPr/>
          </p:nvSpPr>
          <p:spPr>
            <a:xfrm>
              <a:off x="5428266" y="2152627"/>
              <a:ext cx="265034" cy="286555"/>
            </a:xfrm>
            <a:custGeom>
              <a:rect b="b" l="l" r="r" t="t"/>
              <a:pathLst>
                <a:path extrusionOk="0" h="8575" w="7931">
                  <a:moveTo>
                    <a:pt x="6454" y="1335"/>
                  </a:moveTo>
                  <a:lnTo>
                    <a:pt x="6454" y="2049"/>
                  </a:lnTo>
                  <a:lnTo>
                    <a:pt x="5740" y="2049"/>
                  </a:lnTo>
                  <a:lnTo>
                    <a:pt x="5740" y="1335"/>
                  </a:lnTo>
                  <a:close/>
                  <a:moveTo>
                    <a:pt x="5216" y="2692"/>
                  </a:moveTo>
                  <a:lnTo>
                    <a:pt x="5216" y="3406"/>
                  </a:lnTo>
                  <a:lnTo>
                    <a:pt x="4501" y="3406"/>
                  </a:lnTo>
                  <a:lnTo>
                    <a:pt x="4501" y="2692"/>
                  </a:lnTo>
                  <a:close/>
                  <a:moveTo>
                    <a:pt x="3954" y="1"/>
                  </a:moveTo>
                  <a:cubicBezTo>
                    <a:pt x="3501" y="1"/>
                    <a:pt x="3311" y="96"/>
                    <a:pt x="3049" y="191"/>
                  </a:cubicBezTo>
                  <a:cubicBezTo>
                    <a:pt x="3001" y="215"/>
                    <a:pt x="2953" y="239"/>
                    <a:pt x="2882" y="263"/>
                  </a:cubicBezTo>
                  <a:lnTo>
                    <a:pt x="3144" y="2859"/>
                  </a:lnTo>
                  <a:lnTo>
                    <a:pt x="2429" y="2930"/>
                  </a:lnTo>
                  <a:lnTo>
                    <a:pt x="2167" y="406"/>
                  </a:lnTo>
                  <a:cubicBezTo>
                    <a:pt x="2096" y="430"/>
                    <a:pt x="2001" y="430"/>
                    <a:pt x="1882" y="430"/>
                  </a:cubicBezTo>
                  <a:cubicBezTo>
                    <a:pt x="1310" y="430"/>
                    <a:pt x="1001" y="311"/>
                    <a:pt x="715" y="191"/>
                  </a:cubicBezTo>
                  <a:cubicBezTo>
                    <a:pt x="524" y="96"/>
                    <a:pt x="334" y="25"/>
                    <a:pt x="0" y="25"/>
                  </a:cubicBezTo>
                  <a:lnTo>
                    <a:pt x="0" y="1073"/>
                  </a:lnTo>
                  <a:cubicBezTo>
                    <a:pt x="0" y="3121"/>
                    <a:pt x="1572" y="4835"/>
                    <a:pt x="3596" y="5002"/>
                  </a:cubicBezTo>
                  <a:lnTo>
                    <a:pt x="3596" y="7860"/>
                  </a:lnTo>
                  <a:lnTo>
                    <a:pt x="1453" y="7860"/>
                  </a:lnTo>
                  <a:lnTo>
                    <a:pt x="1453" y="8574"/>
                  </a:lnTo>
                  <a:lnTo>
                    <a:pt x="6454" y="8574"/>
                  </a:lnTo>
                  <a:lnTo>
                    <a:pt x="6454" y="7860"/>
                  </a:lnTo>
                  <a:lnTo>
                    <a:pt x="4335" y="7860"/>
                  </a:lnTo>
                  <a:lnTo>
                    <a:pt x="4335" y="5002"/>
                  </a:lnTo>
                  <a:cubicBezTo>
                    <a:pt x="6335" y="4835"/>
                    <a:pt x="7931" y="3121"/>
                    <a:pt x="7931" y="1073"/>
                  </a:cubicBezTo>
                  <a:lnTo>
                    <a:pt x="7931" y="25"/>
                  </a:lnTo>
                  <a:cubicBezTo>
                    <a:pt x="7597" y="25"/>
                    <a:pt x="7407" y="96"/>
                    <a:pt x="7192" y="191"/>
                  </a:cubicBezTo>
                  <a:cubicBezTo>
                    <a:pt x="6930" y="311"/>
                    <a:pt x="6621" y="430"/>
                    <a:pt x="6025" y="430"/>
                  </a:cubicBezTo>
                  <a:cubicBezTo>
                    <a:pt x="5430" y="430"/>
                    <a:pt x="5144" y="311"/>
                    <a:pt x="4859" y="191"/>
                  </a:cubicBezTo>
                  <a:cubicBezTo>
                    <a:pt x="4620" y="96"/>
                    <a:pt x="4406" y="1"/>
                    <a:pt x="3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5428266" y="2093747"/>
              <a:ext cx="70076" cy="49391"/>
            </a:xfrm>
            <a:custGeom>
              <a:rect b="b" l="l" r="r" t="t"/>
              <a:pathLst>
                <a:path extrusionOk="0" h="1478" w="2097">
                  <a:moveTo>
                    <a:pt x="0" y="1"/>
                  </a:moveTo>
                  <a:lnTo>
                    <a:pt x="0" y="1072"/>
                  </a:lnTo>
                  <a:cubicBezTo>
                    <a:pt x="477" y="1096"/>
                    <a:pt x="739" y="1191"/>
                    <a:pt x="977" y="1311"/>
                  </a:cubicBezTo>
                  <a:cubicBezTo>
                    <a:pt x="1239" y="1406"/>
                    <a:pt x="1453" y="1477"/>
                    <a:pt x="1882" y="1477"/>
                  </a:cubicBezTo>
                  <a:lnTo>
                    <a:pt x="2096" y="1477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5517388" y="2093747"/>
              <a:ext cx="175910" cy="49391"/>
            </a:xfrm>
            <a:custGeom>
              <a:rect b="b" l="l" r="r" t="t"/>
              <a:pathLst>
                <a:path extrusionOk="0" h="1478" w="5264">
                  <a:moveTo>
                    <a:pt x="1" y="1"/>
                  </a:moveTo>
                  <a:lnTo>
                    <a:pt x="143" y="1287"/>
                  </a:lnTo>
                  <a:cubicBezTo>
                    <a:pt x="405" y="1191"/>
                    <a:pt x="715" y="1072"/>
                    <a:pt x="1287" y="1072"/>
                  </a:cubicBezTo>
                  <a:cubicBezTo>
                    <a:pt x="1882" y="1072"/>
                    <a:pt x="2192" y="1191"/>
                    <a:pt x="2453" y="1311"/>
                  </a:cubicBezTo>
                  <a:cubicBezTo>
                    <a:pt x="2692" y="1406"/>
                    <a:pt x="2906" y="1477"/>
                    <a:pt x="3358" y="1477"/>
                  </a:cubicBezTo>
                  <a:cubicBezTo>
                    <a:pt x="3811" y="1477"/>
                    <a:pt x="4025" y="1406"/>
                    <a:pt x="4263" y="1311"/>
                  </a:cubicBezTo>
                  <a:cubicBezTo>
                    <a:pt x="4502" y="1191"/>
                    <a:pt x="4787" y="1096"/>
                    <a:pt x="5264" y="1072"/>
                  </a:cubicBezTo>
                  <a:lnTo>
                    <a:pt x="5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5635951" y="2032360"/>
              <a:ext cx="120203" cy="118732"/>
            </a:xfrm>
            <a:custGeom>
              <a:rect b="b" l="l" r="r" t="t"/>
              <a:pathLst>
                <a:path extrusionOk="0" h="3553" w="3597">
                  <a:moveTo>
                    <a:pt x="1720" y="1"/>
                  </a:moveTo>
                  <a:cubicBezTo>
                    <a:pt x="936" y="1"/>
                    <a:pt x="274" y="464"/>
                    <a:pt x="1" y="1123"/>
                  </a:cubicBezTo>
                  <a:lnTo>
                    <a:pt x="2430" y="1123"/>
                  </a:lnTo>
                  <a:lnTo>
                    <a:pt x="2430" y="3552"/>
                  </a:lnTo>
                  <a:cubicBezTo>
                    <a:pt x="3121" y="3243"/>
                    <a:pt x="3597" y="2528"/>
                    <a:pt x="3549" y="1719"/>
                  </a:cubicBezTo>
                  <a:cubicBezTo>
                    <a:pt x="3502" y="790"/>
                    <a:pt x="2740" y="52"/>
                    <a:pt x="1835" y="4"/>
                  </a:cubicBezTo>
                  <a:cubicBezTo>
                    <a:pt x="1796" y="2"/>
                    <a:pt x="1758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5445776" y="2031692"/>
              <a:ext cx="72449" cy="62090"/>
            </a:xfrm>
            <a:custGeom>
              <a:rect b="b" l="l" r="r" t="t"/>
              <a:pathLst>
                <a:path extrusionOk="0" h="1858" w="2168">
                  <a:moveTo>
                    <a:pt x="0" y="0"/>
                  </a:moveTo>
                  <a:lnTo>
                    <a:pt x="0" y="715"/>
                  </a:lnTo>
                  <a:lnTo>
                    <a:pt x="1334" y="715"/>
                  </a:lnTo>
                  <a:lnTo>
                    <a:pt x="1429" y="1858"/>
                  </a:lnTo>
                  <a:lnTo>
                    <a:pt x="2167" y="1858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4" name="Google Shape;2604;p31"/>
          <p:cNvGraphicFramePr/>
          <p:nvPr/>
        </p:nvGraphicFramePr>
        <p:xfrm>
          <a:off x="685913" y="1098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{513467E8-F5FC-4F8B-AD4A-56CBA8C4B983}</a:tableStyleId>
              </a:tblPr>
              <a:tblGrid>
                <a:gridCol w="1633950"/>
                <a:gridCol w="6138200"/>
              </a:tblGrid>
              <a:tr h="73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Terms/</a:t>
                      </a:r>
                      <a:endParaRPr sz="200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metrics</a:t>
                      </a:r>
                      <a:endParaRPr sz="200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Definition</a:t>
                      </a:r>
                      <a:endParaRPr sz="200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7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Confidence</a:t>
                      </a:r>
                      <a:endParaRPr b="1">
                        <a:solidFill>
                          <a:schemeClr val="dk1"/>
                        </a:solidFill>
                        <a:latin typeface="Tajawal"/>
                        <a:ea typeface="Tajawal"/>
                        <a:cs typeface="Tajawal"/>
                        <a:sym typeface="Tajaw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ajawal Medium"/>
                          <a:ea typeface="Tajawal Medium"/>
                          <a:cs typeface="Tajawal Medium"/>
                          <a:sym typeface="Tajawal Medium"/>
                        </a:rPr>
                        <a:t>Indicates how likely the X -&gt; Y rule is to be true. For example, if Diapers -&gt; Wet Wipes rule has a confidence value of 0.9, it means that 90% of customers who buy diapers also buy wet wipes at the same time.</a:t>
                      </a:r>
                      <a:endParaRPr>
                        <a:solidFill>
                          <a:schemeClr val="dk1"/>
                        </a:solidFill>
                        <a:latin typeface="Tajawal Medium"/>
                        <a:ea typeface="Tajawal Medium"/>
                        <a:cs typeface="Tajawal Medium"/>
                        <a:sym typeface="Tajawal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Lift</a:t>
                      </a:r>
                      <a:endParaRPr b="1">
                        <a:solidFill>
                          <a:schemeClr val="dk1"/>
                        </a:solidFill>
                        <a:latin typeface="Tajawal"/>
                        <a:ea typeface="Tajawal"/>
                        <a:cs typeface="Tajawal"/>
                        <a:sym typeface="Tajaw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ajawal Medium"/>
                          <a:ea typeface="Tajawal Medium"/>
                          <a:cs typeface="Tajawal Medium"/>
                          <a:sym typeface="Tajawal Medium"/>
                        </a:rPr>
                        <a:t>Measures how much more often the antecedent and consequent occur together than we would expect if they were statistically independent. For example, for the Diapers -&gt; Wet Wipes rule, the support for this rule might be 2%, meaning that 2% of orders include both diapers and wet wipes. Let's say that diapers appear in 10% of orders, and wet wipes appear in 5% of orders. The lift can therefore be computed as 0.02 / (0.1 * 0.05) = 4.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A higher lift value, particularly over 1, signals a stronger association between the items.</a:t>
                      </a:r>
                      <a:endParaRPr b="1">
                        <a:solidFill>
                          <a:schemeClr val="dk1"/>
                        </a:solidFill>
                        <a:latin typeface="Tajawal"/>
                        <a:ea typeface="Tajawal"/>
                        <a:cs typeface="Tajawal"/>
                        <a:sym typeface="Tajaw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5" name="Google Shape;2605;p31"/>
          <p:cNvSpPr txBox="1"/>
          <p:nvPr>
            <p:ph type="title"/>
          </p:nvPr>
        </p:nvSpPr>
        <p:spPr>
          <a:xfrm>
            <a:off x="408300" y="463200"/>
            <a:ext cx="850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terms and metrics in association analysis (2/2)</a:t>
            </a:r>
            <a:endParaRPr sz="2400"/>
          </a:p>
        </p:txBody>
      </p:sp>
      <p:grpSp>
        <p:nvGrpSpPr>
          <p:cNvPr id="2606" name="Google Shape;2606;p31"/>
          <p:cNvGrpSpPr/>
          <p:nvPr/>
        </p:nvGrpSpPr>
        <p:grpSpPr>
          <a:xfrm>
            <a:off x="7819481" y="1268265"/>
            <a:ext cx="420213" cy="482928"/>
            <a:chOff x="4070612" y="3931696"/>
            <a:chExt cx="354192" cy="407054"/>
          </a:xfrm>
        </p:grpSpPr>
        <p:sp>
          <p:nvSpPr>
            <p:cNvPr id="2607" name="Google Shape;2607;p31"/>
            <p:cNvSpPr/>
            <p:nvPr/>
          </p:nvSpPr>
          <p:spPr>
            <a:xfrm>
              <a:off x="4095307" y="3931696"/>
              <a:ext cx="315962" cy="187405"/>
            </a:xfrm>
            <a:custGeom>
              <a:rect b="b" l="l" r="r" t="t"/>
              <a:pathLst>
                <a:path extrusionOk="0" h="5608" w="9455">
                  <a:moveTo>
                    <a:pt x="2455" y="1"/>
                  </a:moveTo>
                  <a:cubicBezTo>
                    <a:pt x="2223" y="1"/>
                    <a:pt x="1990" y="43"/>
                    <a:pt x="1762" y="130"/>
                  </a:cubicBezTo>
                  <a:cubicBezTo>
                    <a:pt x="1286" y="297"/>
                    <a:pt x="905" y="678"/>
                    <a:pt x="691" y="1130"/>
                  </a:cubicBezTo>
                  <a:cubicBezTo>
                    <a:pt x="476" y="1606"/>
                    <a:pt x="453" y="2130"/>
                    <a:pt x="643" y="2630"/>
                  </a:cubicBezTo>
                  <a:lnTo>
                    <a:pt x="762" y="2964"/>
                  </a:lnTo>
                  <a:lnTo>
                    <a:pt x="2239" y="2416"/>
                  </a:lnTo>
                  <a:lnTo>
                    <a:pt x="2763" y="3821"/>
                  </a:lnTo>
                  <a:lnTo>
                    <a:pt x="715" y="3821"/>
                  </a:lnTo>
                  <a:cubicBezTo>
                    <a:pt x="429" y="4178"/>
                    <a:pt x="167" y="4583"/>
                    <a:pt x="0" y="5036"/>
                  </a:cubicBezTo>
                  <a:cubicBezTo>
                    <a:pt x="453" y="5083"/>
                    <a:pt x="762" y="5226"/>
                    <a:pt x="1024" y="5345"/>
                  </a:cubicBezTo>
                  <a:cubicBezTo>
                    <a:pt x="1334" y="5488"/>
                    <a:pt x="1596" y="5607"/>
                    <a:pt x="2143" y="5607"/>
                  </a:cubicBezTo>
                  <a:cubicBezTo>
                    <a:pt x="2715" y="5607"/>
                    <a:pt x="2977" y="5488"/>
                    <a:pt x="3287" y="5345"/>
                  </a:cubicBezTo>
                  <a:cubicBezTo>
                    <a:pt x="3620" y="5179"/>
                    <a:pt x="4001" y="5012"/>
                    <a:pt x="4715" y="5012"/>
                  </a:cubicBezTo>
                  <a:cubicBezTo>
                    <a:pt x="5430" y="5012"/>
                    <a:pt x="5811" y="5179"/>
                    <a:pt x="6144" y="5345"/>
                  </a:cubicBezTo>
                  <a:cubicBezTo>
                    <a:pt x="6454" y="5488"/>
                    <a:pt x="6716" y="5607"/>
                    <a:pt x="7287" y="5607"/>
                  </a:cubicBezTo>
                  <a:cubicBezTo>
                    <a:pt x="7859" y="5607"/>
                    <a:pt x="8121" y="5488"/>
                    <a:pt x="8430" y="5345"/>
                  </a:cubicBezTo>
                  <a:cubicBezTo>
                    <a:pt x="8692" y="5226"/>
                    <a:pt x="8978" y="5083"/>
                    <a:pt x="9454" y="5036"/>
                  </a:cubicBezTo>
                  <a:cubicBezTo>
                    <a:pt x="9264" y="4583"/>
                    <a:pt x="9002" y="4178"/>
                    <a:pt x="8716" y="3845"/>
                  </a:cubicBezTo>
                  <a:lnTo>
                    <a:pt x="7692" y="3845"/>
                  </a:lnTo>
                  <a:lnTo>
                    <a:pt x="7692" y="1083"/>
                  </a:lnTo>
                  <a:lnTo>
                    <a:pt x="8716" y="678"/>
                  </a:lnTo>
                  <a:lnTo>
                    <a:pt x="8454" y="11"/>
                  </a:lnTo>
                  <a:lnTo>
                    <a:pt x="6978" y="606"/>
                  </a:lnTo>
                  <a:lnTo>
                    <a:pt x="6978" y="2964"/>
                  </a:lnTo>
                  <a:cubicBezTo>
                    <a:pt x="6978" y="2321"/>
                    <a:pt x="6454" y="1797"/>
                    <a:pt x="5811" y="1797"/>
                  </a:cubicBezTo>
                  <a:lnTo>
                    <a:pt x="5358" y="1797"/>
                  </a:lnTo>
                  <a:lnTo>
                    <a:pt x="5358" y="2630"/>
                  </a:lnTo>
                  <a:cubicBezTo>
                    <a:pt x="5358" y="3297"/>
                    <a:pt x="5882" y="3821"/>
                    <a:pt x="6549" y="3821"/>
                  </a:cubicBezTo>
                  <a:lnTo>
                    <a:pt x="3525" y="3821"/>
                  </a:lnTo>
                  <a:lnTo>
                    <a:pt x="2905" y="2154"/>
                  </a:lnTo>
                  <a:lnTo>
                    <a:pt x="4382" y="1606"/>
                  </a:lnTo>
                  <a:lnTo>
                    <a:pt x="4263" y="1273"/>
                  </a:lnTo>
                  <a:cubicBezTo>
                    <a:pt x="4072" y="773"/>
                    <a:pt x="3715" y="392"/>
                    <a:pt x="3263" y="178"/>
                  </a:cubicBezTo>
                  <a:cubicBezTo>
                    <a:pt x="3004" y="61"/>
                    <a:pt x="2730" y="1"/>
                    <a:pt x="2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4070612" y="4194651"/>
              <a:ext cx="140120" cy="144096"/>
            </a:xfrm>
            <a:custGeom>
              <a:rect b="b" l="l" r="r" t="t"/>
              <a:pathLst>
                <a:path extrusionOk="0" h="4312" w="4193">
                  <a:moveTo>
                    <a:pt x="2097" y="1"/>
                  </a:moveTo>
                  <a:cubicBezTo>
                    <a:pt x="1644" y="1"/>
                    <a:pt x="1287" y="310"/>
                    <a:pt x="1168" y="715"/>
                  </a:cubicBezTo>
                  <a:cubicBezTo>
                    <a:pt x="1116" y="706"/>
                    <a:pt x="1064" y="701"/>
                    <a:pt x="1012" y="701"/>
                  </a:cubicBezTo>
                  <a:cubicBezTo>
                    <a:pt x="657" y="701"/>
                    <a:pt x="310" y="910"/>
                    <a:pt x="144" y="1263"/>
                  </a:cubicBezTo>
                  <a:cubicBezTo>
                    <a:pt x="1" y="1549"/>
                    <a:pt x="25" y="1906"/>
                    <a:pt x="191" y="2168"/>
                  </a:cubicBezTo>
                  <a:cubicBezTo>
                    <a:pt x="25" y="2430"/>
                    <a:pt x="1" y="2763"/>
                    <a:pt x="144" y="3073"/>
                  </a:cubicBezTo>
                  <a:cubicBezTo>
                    <a:pt x="310" y="3426"/>
                    <a:pt x="657" y="3634"/>
                    <a:pt x="1012" y="3634"/>
                  </a:cubicBezTo>
                  <a:cubicBezTo>
                    <a:pt x="1064" y="3634"/>
                    <a:pt x="1116" y="3630"/>
                    <a:pt x="1168" y="3620"/>
                  </a:cubicBezTo>
                  <a:cubicBezTo>
                    <a:pt x="1287" y="4025"/>
                    <a:pt x="1644" y="4311"/>
                    <a:pt x="2097" y="4311"/>
                  </a:cubicBezTo>
                  <a:cubicBezTo>
                    <a:pt x="2525" y="4311"/>
                    <a:pt x="2906" y="4025"/>
                    <a:pt x="3025" y="3620"/>
                  </a:cubicBezTo>
                  <a:cubicBezTo>
                    <a:pt x="3077" y="3630"/>
                    <a:pt x="3129" y="3634"/>
                    <a:pt x="3181" y="3634"/>
                  </a:cubicBezTo>
                  <a:cubicBezTo>
                    <a:pt x="3536" y="3634"/>
                    <a:pt x="3883" y="3426"/>
                    <a:pt x="4049" y="3073"/>
                  </a:cubicBezTo>
                  <a:cubicBezTo>
                    <a:pt x="4192" y="2763"/>
                    <a:pt x="4145" y="2430"/>
                    <a:pt x="4002" y="2168"/>
                  </a:cubicBezTo>
                  <a:cubicBezTo>
                    <a:pt x="4145" y="1906"/>
                    <a:pt x="4192" y="1549"/>
                    <a:pt x="4049" y="1263"/>
                  </a:cubicBezTo>
                  <a:cubicBezTo>
                    <a:pt x="3883" y="910"/>
                    <a:pt x="3536" y="701"/>
                    <a:pt x="3181" y="701"/>
                  </a:cubicBezTo>
                  <a:cubicBezTo>
                    <a:pt x="3129" y="701"/>
                    <a:pt x="3077" y="706"/>
                    <a:pt x="3025" y="715"/>
                  </a:cubicBezTo>
                  <a:cubicBezTo>
                    <a:pt x="2906" y="310"/>
                    <a:pt x="2525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4081773" y="4123039"/>
              <a:ext cx="343031" cy="215710"/>
            </a:xfrm>
            <a:custGeom>
              <a:rect b="b" l="l" r="r" t="t"/>
              <a:pathLst>
                <a:path extrusionOk="0" h="6455" w="10265">
                  <a:moveTo>
                    <a:pt x="7835" y="2001"/>
                  </a:moveTo>
                  <a:lnTo>
                    <a:pt x="7835" y="2715"/>
                  </a:lnTo>
                  <a:lnTo>
                    <a:pt x="7121" y="2715"/>
                  </a:lnTo>
                  <a:lnTo>
                    <a:pt x="7121" y="2001"/>
                  </a:lnTo>
                  <a:close/>
                  <a:moveTo>
                    <a:pt x="6906" y="3525"/>
                  </a:moveTo>
                  <a:lnTo>
                    <a:pt x="6906" y="4239"/>
                  </a:lnTo>
                  <a:lnTo>
                    <a:pt x="6192" y="4239"/>
                  </a:lnTo>
                  <a:lnTo>
                    <a:pt x="6192" y="3525"/>
                  </a:lnTo>
                  <a:close/>
                  <a:moveTo>
                    <a:pt x="167" y="0"/>
                  </a:moveTo>
                  <a:cubicBezTo>
                    <a:pt x="48" y="429"/>
                    <a:pt x="0" y="858"/>
                    <a:pt x="0" y="1310"/>
                  </a:cubicBezTo>
                  <a:cubicBezTo>
                    <a:pt x="0" y="1644"/>
                    <a:pt x="24" y="1953"/>
                    <a:pt x="72" y="2239"/>
                  </a:cubicBezTo>
                  <a:cubicBezTo>
                    <a:pt x="167" y="2215"/>
                    <a:pt x="286" y="2167"/>
                    <a:pt x="381" y="2144"/>
                  </a:cubicBezTo>
                  <a:cubicBezTo>
                    <a:pt x="691" y="1715"/>
                    <a:pt x="1215" y="1429"/>
                    <a:pt x="1763" y="1429"/>
                  </a:cubicBezTo>
                  <a:cubicBezTo>
                    <a:pt x="2310" y="1429"/>
                    <a:pt x="2834" y="1715"/>
                    <a:pt x="3144" y="2144"/>
                  </a:cubicBezTo>
                  <a:cubicBezTo>
                    <a:pt x="3668" y="2239"/>
                    <a:pt x="4120" y="2596"/>
                    <a:pt x="4358" y="3096"/>
                  </a:cubicBezTo>
                  <a:cubicBezTo>
                    <a:pt x="4549" y="3477"/>
                    <a:pt x="4573" y="3906"/>
                    <a:pt x="4430" y="4311"/>
                  </a:cubicBezTo>
                  <a:cubicBezTo>
                    <a:pt x="4573" y="4692"/>
                    <a:pt x="4549" y="5144"/>
                    <a:pt x="4358" y="5525"/>
                  </a:cubicBezTo>
                  <a:cubicBezTo>
                    <a:pt x="4215" y="5835"/>
                    <a:pt x="3977" y="6097"/>
                    <a:pt x="3692" y="6264"/>
                  </a:cubicBezTo>
                  <a:cubicBezTo>
                    <a:pt x="4144" y="6383"/>
                    <a:pt x="4620" y="6454"/>
                    <a:pt x="5120" y="6454"/>
                  </a:cubicBezTo>
                  <a:cubicBezTo>
                    <a:pt x="7954" y="6454"/>
                    <a:pt x="10264" y="4168"/>
                    <a:pt x="10264" y="1310"/>
                  </a:cubicBezTo>
                  <a:cubicBezTo>
                    <a:pt x="10264" y="858"/>
                    <a:pt x="10193" y="429"/>
                    <a:pt x="10098" y="0"/>
                  </a:cubicBezTo>
                  <a:cubicBezTo>
                    <a:pt x="9645" y="24"/>
                    <a:pt x="9407" y="143"/>
                    <a:pt x="9121" y="262"/>
                  </a:cubicBezTo>
                  <a:cubicBezTo>
                    <a:pt x="8788" y="405"/>
                    <a:pt x="8407" y="596"/>
                    <a:pt x="7692" y="596"/>
                  </a:cubicBezTo>
                  <a:cubicBezTo>
                    <a:pt x="6978" y="596"/>
                    <a:pt x="6597" y="405"/>
                    <a:pt x="6263" y="262"/>
                  </a:cubicBezTo>
                  <a:cubicBezTo>
                    <a:pt x="5954" y="119"/>
                    <a:pt x="5692" y="0"/>
                    <a:pt x="5120" y="0"/>
                  </a:cubicBezTo>
                  <a:cubicBezTo>
                    <a:pt x="4549" y="0"/>
                    <a:pt x="4287" y="119"/>
                    <a:pt x="3977" y="262"/>
                  </a:cubicBezTo>
                  <a:cubicBezTo>
                    <a:pt x="3644" y="405"/>
                    <a:pt x="3287" y="596"/>
                    <a:pt x="2548" y="596"/>
                  </a:cubicBezTo>
                  <a:cubicBezTo>
                    <a:pt x="1834" y="596"/>
                    <a:pt x="1453" y="405"/>
                    <a:pt x="1120" y="262"/>
                  </a:cubicBezTo>
                  <a:cubicBezTo>
                    <a:pt x="858" y="143"/>
                    <a:pt x="619" y="24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p32"/>
          <p:cNvSpPr txBox="1"/>
          <p:nvPr>
            <p:ph type="title"/>
          </p:nvPr>
        </p:nvSpPr>
        <p:spPr>
          <a:xfrm>
            <a:off x="380975" y="499750"/>
            <a:ext cx="86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Results from association rule analysis</a:t>
            </a:r>
            <a:endParaRPr sz="2600"/>
          </a:p>
        </p:txBody>
      </p:sp>
      <p:pic>
        <p:nvPicPr>
          <p:cNvPr id="2615" name="Google Shape;26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75" y="1227700"/>
            <a:ext cx="8135826" cy="30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6" name="Google Shape;2616;p32"/>
          <p:cNvSpPr/>
          <p:nvPr/>
        </p:nvSpPr>
        <p:spPr>
          <a:xfrm>
            <a:off x="380975" y="1977250"/>
            <a:ext cx="137100" cy="137100"/>
          </a:xfrm>
          <a:prstGeom prst="ellipse">
            <a:avLst/>
          </a:prstGeom>
          <a:solidFill>
            <a:srgbClr val="F6DF0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32"/>
          <p:cNvSpPr/>
          <p:nvPr/>
        </p:nvSpPr>
        <p:spPr>
          <a:xfrm>
            <a:off x="380975" y="2205850"/>
            <a:ext cx="137100" cy="137100"/>
          </a:xfrm>
          <a:prstGeom prst="ellipse">
            <a:avLst/>
          </a:prstGeom>
          <a:solidFill>
            <a:srgbClr val="F6DF0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32"/>
          <p:cNvSpPr/>
          <p:nvPr/>
        </p:nvSpPr>
        <p:spPr>
          <a:xfrm>
            <a:off x="380975" y="2434450"/>
            <a:ext cx="137100" cy="137100"/>
          </a:xfrm>
          <a:prstGeom prst="ellipse">
            <a:avLst/>
          </a:prstGeom>
          <a:solidFill>
            <a:srgbClr val="BE182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32"/>
          <p:cNvSpPr/>
          <p:nvPr/>
        </p:nvSpPr>
        <p:spPr>
          <a:xfrm>
            <a:off x="380975" y="2663050"/>
            <a:ext cx="137100" cy="137100"/>
          </a:xfrm>
          <a:prstGeom prst="ellipse">
            <a:avLst/>
          </a:prstGeom>
          <a:solidFill>
            <a:srgbClr val="BE182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32"/>
          <p:cNvSpPr/>
          <p:nvPr/>
        </p:nvSpPr>
        <p:spPr>
          <a:xfrm>
            <a:off x="380975" y="2891650"/>
            <a:ext cx="137100" cy="1371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32"/>
          <p:cNvSpPr/>
          <p:nvPr/>
        </p:nvSpPr>
        <p:spPr>
          <a:xfrm>
            <a:off x="380975" y="3120250"/>
            <a:ext cx="137100" cy="1371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32"/>
          <p:cNvSpPr/>
          <p:nvPr/>
        </p:nvSpPr>
        <p:spPr>
          <a:xfrm>
            <a:off x="380975" y="3348850"/>
            <a:ext cx="137100" cy="1371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32"/>
          <p:cNvSpPr/>
          <p:nvPr/>
        </p:nvSpPr>
        <p:spPr>
          <a:xfrm>
            <a:off x="380975" y="3577450"/>
            <a:ext cx="137100" cy="1371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32"/>
          <p:cNvSpPr/>
          <p:nvPr/>
        </p:nvSpPr>
        <p:spPr>
          <a:xfrm>
            <a:off x="380975" y="3806050"/>
            <a:ext cx="137100" cy="137100"/>
          </a:xfrm>
          <a:prstGeom prst="ellipse">
            <a:avLst/>
          </a:prstGeom>
          <a:solidFill>
            <a:srgbClr val="BE182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32"/>
          <p:cNvSpPr/>
          <p:nvPr/>
        </p:nvSpPr>
        <p:spPr>
          <a:xfrm>
            <a:off x="380975" y="4034650"/>
            <a:ext cx="137100" cy="137100"/>
          </a:xfrm>
          <a:prstGeom prst="ellipse">
            <a:avLst/>
          </a:prstGeom>
          <a:solidFill>
            <a:srgbClr val="BE182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32"/>
          <p:cNvSpPr/>
          <p:nvPr/>
        </p:nvSpPr>
        <p:spPr>
          <a:xfrm>
            <a:off x="380975" y="1748650"/>
            <a:ext cx="137100" cy="137100"/>
          </a:xfrm>
          <a:prstGeom prst="ellipse">
            <a:avLst/>
          </a:prstGeom>
          <a:solidFill>
            <a:srgbClr val="F6DF0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32"/>
          <p:cNvSpPr/>
          <p:nvPr/>
        </p:nvSpPr>
        <p:spPr>
          <a:xfrm>
            <a:off x="380975" y="1520050"/>
            <a:ext cx="137100" cy="137100"/>
          </a:xfrm>
          <a:prstGeom prst="ellipse">
            <a:avLst/>
          </a:prstGeom>
          <a:solidFill>
            <a:srgbClr val="F6DF0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33"/>
          <p:cNvSpPr txBox="1"/>
          <p:nvPr>
            <p:ph type="title"/>
          </p:nvPr>
        </p:nvSpPr>
        <p:spPr>
          <a:xfrm>
            <a:off x="636900" y="3870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Interpretation of results</a:t>
            </a:r>
            <a:endParaRPr sz="3300"/>
          </a:p>
        </p:txBody>
      </p:sp>
      <p:sp>
        <p:nvSpPr>
          <p:cNvPr id="2633" name="Google Shape;2633;p33"/>
          <p:cNvSpPr txBox="1"/>
          <p:nvPr/>
        </p:nvSpPr>
        <p:spPr>
          <a:xfrm>
            <a:off x="643800" y="1017725"/>
            <a:ext cx="7704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Hypothesis: Smoothie recipes</a:t>
            </a:r>
            <a:endParaRPr sz="1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2634" name="Google Shape;2634;p33"/>
          <p:cNvGrpSpPr/>
          <p:nvPr/>
        </p:nvGrpSpPr>
        <p:grpSpPr>
          <a:xfrm>
            <a:off x="3788277" y="2149231"/>
            <a:ext cx="1567446" cy="2312513"/>
            <a:chOff x="3399322" y="2151133"/>
            <a:chExt cx="1261933" cy="1861926"/>
          </a:xfrm>
        </p:grpSpPr>
        <p:sp>
          <p:nvSpPr>
            <p:cNvPr id="2635" name="Google Shape;2635;p33"/>
            <p:cNvSpPr/>
            <p:nvPr/>
          </p:nvSpPr>
          <p:spPr>
            <a:xfrm>
              <a:off x="3643343" y="3172173"/>
              <a:ext cx="880279" cy="840886"/>
            </a:xfrm>
            <a:custGeom>
              <a:rect b="b" l="l" r="r" t="t"/>
              <a:pathLst>
                <a:path extrusionOk="0" h="18891" w="19776">
                  <a:moveTo>
                    <a:pt x="7428" y="0"/>
                  </a:moveTo>
                  <a:cubicBezTo>
                    <a:pt x="4033" y="0"/>
                    <a:pt x="1200" y="2573"/>
                    <a:pt x="876" y="5947"/>
                  </a:cubicBezTo>
                  <a:lnTo>
                    <a:pt x="65" y="14142"/>
                  </a:lnTo>
                  <a:cubicBezTo>
                    <a:pt x="0" y="14801"/>
                    <a:pt x="282" y="15450"/>
                    <a:pt x="811" y="15839"/>
                  </a:cubicBezTo>
                  <a:cubicBezTo>
                    <a:pt x="2336" y="16985"/>
                    <a:pt x="5417" y="18824"/>
                    <a:pt x="9655" y="18888"/>
                  </a:cubicBezTo>
                  <a:cubicBezTo>
                    <a:pt x="9740" y="18890"/>
                    <a:pt x="9825" y="18891"/>
                    <a:pt x="9909" y="18891"/>
                  </a:cubicBezTo>
                  <a:cubicBezTo>
                    <a:pt x="14245" y="18891"/>
                    <a:pt x="17416" y="16996"/>
                    <a:pt x="18965" y="15851"/>
                  </a:cubicBezTo>
                  <a:cubicBezTo>
                    <a:pt x="19494" y="15450"/>
                    <a:pt x="19775" y="14801"/>
                    <a:pt x="19710" y="14142"/>
                  </a:cubicBezTo>
                  <a:lnTo>
                    <a:pt x="18910" y="5947"/>
                  </a:lnTo>
                  <a:cubicBezTo>
                    <a:pt x="18586" y="2573"/>
                    <a:pt x="15753" y="0"/>
                    <a:pt x="12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3"/>
            <p:cNvSpPr/>
            <p:nvPr/>
          </p:nvSpPr>
          <p:spPr>
            <a:xfrm>
              <a:off x="3670763" y="3352318"/>
              <a:ext cx="238765" cy="588678"/>
            </a:xfrm>
            <a:custGeom>
              <a:rect b="b" l="l" r="r" t="t"/>
              <a:pathLst>
                <a:path extrusionOk="0" h="13225" w="5364">
                  <a:moveTo>
                    <a:pt x="1833" y="1"/>
                  </a:moveTo>
                  <a:cubicBezTo>
                    <a:pt x="1071" y="1"/>
                    <a:pt x="908" y="1304"/>
                    <a:pt x="833" y="1986"/>
                  </a:cubicBezTo>
                  <a:cubicBezTo>
                    <a:pt x="584" y="4289"/>
                    <a:pt x="736" y="6635"/>
                    <a:pt x="271" y="8906"/>
                  </a:cubicBezTo>
                  <a:cubicBezTo>
                    <a:pt x="152" y="9479"/>
                    <a:pt x="0" y="10095"/>
                    <a:pt x="238" y="10636"/>
                  </a:cubicBezTo>
                  <a:cubicBezTo>
                    <a:pt x="454" y="11155"/>
                    <a:pt x="985" y="11479"/>
                    <a:pt x="1482" y="11749"/>
                  </a:cubicBezTo>
                  <a:cubicBezTo>
                    <a:pt x="2498" y="12311"/>
                    <a:pt x="3536" y="12863"/>
                    <a:pt x="4650" y="13176"/>
                  </a:cubicBezTo>
                  <a:cubicBezTo>
                    <a:pt x="4750" y="13202"/>
                    <a:pt x="4862" y="13224"/>
                    <a:pt x="4967" y="13224"/>
                  </a:cubicBezTo>
                  <a:cubicBezTo>
                    <a:pt x="5089" y="13224"/>
                    <a:pt x="5201" y="13194"/>
                    <a:pt x="5277" y="13101"/>
                  </a:cubicBezTo>
                  <a:cubicBezTo>
                    <a:pt x="5353" y="13003"/>
                    <a:pt x="5363" y="12874"/>
                    <a:pt x="5353" y="12755"/>
                  </a:cubicBezTo>
                  <a:cubicBezTo>
                    <a:pt x="5341" y="12484"/>
                    <a:pt x="5233" y="12225"/>
                    <a:pt x="5125" y="11977"/>
                  </a:cubicBezTo>
                  <a:cubicBezTo>
                    <a:pt x="4325" y="10062"/>
                    <a:pt x="3493" y="8084"/>
                    <a:pt x="3558" y="6008"/>
                  </a:cubicBezTo>
                  <a:cubicBezTo>
                    <a:pt x="3580" y="5425"/>
                    <a:pt x="3666" y="4841"/>
                    <a:pt x="3763" y="4267"/>
                  </a:cubicBezTo>
                  <a:cubicBezTo>
                    <a:pt x="3871" y="3619"/>
                    <a:pt x="3990" y="2959"/>
                    <a:pt x="3893" y="2311"/>
                  </a:cubicBezTo>
                  <a:cubicBezTo>
                    <a:pt x="3741" y="1381"/>
                    <a:pt x="3104" y="505"/>
                    <a:pt x="2239" y="105"/>
                  </a:cubicBezTo>
                  <a:cubicBezTo>
                    <a:pt x="2087" y="33"/>
                    <a:pt x="1953" y="1"/>
                    <a:pt x="1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3"/>
            <p:cNvSpPr/>
            <p:nvPr/>
          </p:nvSpPr>
          <p:spPr>
            <a:xfrm>
              <a:off x="4345494" y="3346754"/>
              <a:ext cx="157441" cy="569582"/>
            </a:xfrm>
            <a:custGeom>
              <a:rect b="b" l="l" r="r" t="t"/>
              <a:pathLst>
                <a:path extrusionOk="0" h="12796" w="3537">
                  <a:moveTo>
                    <a:pt x="1832" y="0"/>
                  </a:moveTo>
                  <a:cubicBezTo>
                    <a:pt x="1453" y="0"/>
                    <a:pt x="991" y="415"/>
                    <a:pt x="747" y="716"/>
                  </a:cubicBezTo>
                  <a:cubicBezTo>
                    <a:pt x="303" y="1257"/>
                    <a:pt x="87" y="1982"/>
                    <a:pt x="66" y="2674"/>
                  </a:cubicBezTo>
                  <a:cubicBezTo>
                    <a:pt x="44" y="3808"/>
                    <a:pt x="455" y="4901"/>
                    <a:pt x="747" y="6004"/>
                  </a:cubicBezTo>
                  <a:cubicBezTo>
                    <a:pt x="1298" y="8090"/>
                    <a:pt x="1363" y="10469"/>
                    <a:pt x="152" y="12253"/>
                  </a:cubicBezTo>
                  <a:cubicBezTo>
                    <a:pt x="77" y="12361"/>
                    <a:pt x="1" y="12491"/>
                    <a:pt x="34" y="12621"/>
                  </a:cubicBezTo>
                  <a:cubicBezTo>
                    <a:pt x="71" y="12751"/>
                    <a:pt x="198" y="12796"/>
                    <a:pt x="342" y="12796"/>
                  </a:cubicBezTo>
                  <a:cubicBezTo>
                    <a:pt x="448" y="12796"/>
                    <a:pt x="564" y="12771"/>
                    <a:pt x="661" y="12739"/>
                  </a:cubicBezTo>
                  <a:cubicBezTo>
                    <a:pt x="1558" y="12415"/>
                    <a:pt x="2509" y="12047"/>
                    <a:pt x="3039" y="11247"/>
                  </a:cubicBezTo>
                  <a:cubicBezTo>
                    <a:pt x="3537" y="10490"/>
                    <a:pt x="3525" y="9507"/>
                    <a:pt x="3407" y="8599"/>
                  </a:cubicBezTo>
                  <a:cubicBezTo>
                    <a:pt x="3288" y="7755"/>
                    <a:pt x="3093" y="6933"/>
                    <a:pt x="2996" y="6090"/>
                  </a:cubicBezTo>
                  <a:cubicBezTo>
                    <a:pt x="2758" y="4176"/>
                    <a:pt x="2985" y="2187"/>
                    <a:pt x="2304" y="392"/>
                  </a:cubicBezTo>
                  <a:cubicBezTo>
                    <a:pt x="2195" y="107"/>
                    <a:pt x="2024" y="0"/>
                    <a:pt x="18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3"/>
            <p:cNvSpPr/>
            <p:nvPr/>
          </p:nvSpPr>
          <p:spPr>
            <a:xfrm>
              <a:off x="3961434" y="3563443"/>
              <a:ext cx="281631" cy="274687"/>
            </a:xfrm>
            <a:custGeom>
              <a:rect b="b" l="l" r="r" t="t"/>
              <a:pathLst>
                <a:path extrusionOk="0" h="6171" w="6327">
                  <a:moveTo>
                    <a:pt x="2678" y="0"/>
                  </a:moveTo>
                  <a:cubicBezTo>
                    <a:pt x="1967" y="0"/>
                    <a:pt x="1278" y="261"/>
                    <a:pt x="769" y="876"/>
                  </a:cubicBezTo>
                  <a:cubicBezTo>
                    <a:pt x="477" y="1233"/>
                    <a:pt x="336" y="1676"/>
                    <a:pt x="217" y="2119"/>
                  </a:cubicBezTo>
                  <a:cubicBezTo>
                    <a:pt x="99" y="2584"/>
                    <a:pt x="1" y="3071"/>
                    <a:pt x="44" y="3546"/>
                  </a:cubicBezTo>
                  <a:cubicBezTo>
                    <a:pt x="120" y="4390"/>
                    <a:pt x="650" y="5158"/>
                    <a:pt x="1374" y="5612"/>
                  </a:cubicBezTo>
                  <a:cubicBezTo>
                    <a:pt x="1977" y="5995"/>
                    <a:pt x="2702" y="6170"/>
                    <a:pt x="3421" y="6170"/>
                  </a:cubicBezTo>
                  <a:cubicBezTo>
                    <a:pt x="3554" y="6170"/>
                    <a:pt x="3686" y="6164"/>
                    <a:pt x="3818" y="6152"/>
                  </a:cubicBezTo>
                  <a:cubicBezTo>
                    <a:pt x="4207" y="6120"/>
                    <a:pt x="4596" y="6044"/>
                    <a:pt x="4931" y="5850"/>
                  </a:cubicBezTo>
                  <a:cubicBezTo>
                    <a:pt x="5299" y="5633"/>
                    <a:pt x="5580" y="5287"/>
                    <a:pt x="5774" y="4909"/>
                  </a:cubicBezTo>
                  <a:cubicBezTo>
                    <a:pt x="6326" y="3860"/>
                    <a:pt x="6218" y="2508"/>
                    <a:pt x="5548" y="1525"/>
                  </a:cubicBezTo>
                  <a:cubicBezTo>
                    <a:pt x="4930" y="625"/>
                    <a:pt x="3778" y="0"/>
                    <a:pt x="2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3"/>
            <p:cNvSpPr/>
            <p:nvPr/>
          </p:nvSpPr>
          <p:spPr>
            <a:xfrm>
              <a:off x="3990813" y="3571634"/>
              <a:ext cx="227681" cy="252208"/>
            </a:xfrm>
            <a:custGeom>
              <a:rect b="b" l="l" r="r" t="t"/>
              <a:pathLst>
                <a:path extrusionOk="0" h="5666" w="5115">
                  <a:moveTo>
                    <a:pt x="1049" y="0"/>
                  </a:moveTo>
                  <a:cubicBezTo>
                    <a:pt x="909" y="54"/>
                    <a:pt x="714" y="152"/>
                    <a:pt x="520" y="303"/>
                  </a:cubicBezTo>
                  <a:cubicBezTo>
                    <a:pt x="271" y="486"/>
                    <a:pt x="109" y="681"/>
                    <a:pt x="1" y="832"/>
                  </a:cubicBezTo>
                  <a:lnTo>
                    <a:pt x="4271" y="5666"/>
                  </a:lnTo>
                  <a:cubicBezTo>
                    <a:pt x="4477" y="5525"/>
                    <a:pt x="4736" y="5320"/>
                    <a:pt x="4953" y="5006"/>
                  </a:cubicBezTo>
                  <a:cubicBezTo>
                    <a:pt x="5018" y="4909"/>
                    <a:pt x="5071" y="4811"/>
                    <a:pt x="5114" y="4725"/>
                  </a:cubicBezTo>
                  <a:cubicBezTo>
                    <a:pt x="3763" y="3146"/>
                    <a:pt x="2411" y="1568"/>
                    <a:pt x="1049" y="0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3"/>
            <p:cNvSpPr/>
            <p:nvPr/>
          </p:nvSpPr>
          <p:spPr>
            <a:xfrm>
              <a:off x="3990813" y="3608669"/>
              <a:ext cx="190157" cy="215173"/>
            </a:xfrm>
            <a:custGeom>
              <a:rect b="b" l="l" r="r" t="t"/>
              <a:pathLst>
                <a:path extrusionOk="0" h="4834" w="4272">
                  <a:moveTo>
                    <a:pt x="1" y="0"/>
                  </a:moveTo>
                  <a:cubicBezTo>
                    <a:pt x="66" y="498"/>
                    <a:pt x="292" y="1860"/>
                    <a:pt x="1395" y="3104"/>
                  </a:cubicBezTo>
                  <a:cubicBezTo>
                    <a:pt x="2488" y="4325"/>
                    <a:pt x="3795" y="4714"/>
                    <a:pt x="4271" y="4834"/>
                  </a:cubicBezTo>
                  <a:cubicBezTo>
                    <a:pt x="2855" y="3222"/>
                    <a:pt x="1428" y="1612"/>
                    <a:pt x="1" y="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3"/>
            <p:cNvSpPr/>
            <p:nvPr/>
          </p:nvSpPr>
          <p:spPr>
            <a:xfrm>
              <a:off x="4086116" y="3495071"/>
              <a:ext cx="6766" cy="49631"/>
            </a:xfrm>
            <a:custGeom>
              <a:rect b="b" l="l" r="r" t="t"/>
              <a:pathLst>
                <a:path extrusionOk="0" h="1115" w="152">
                  <a:moveTo>
                    <a:pt x="1" y="1"/>
                  </a:moveTo>
                  <a:lnTo>
                    <a:pt x="1" y="1115"/>
                  </a:lnTo>
                  <a:lnTo>
                    <a:pt x="152" y="1115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3"/>
            <p:cNvSpPr/>
            <p:nvPr/>
          </p:nvSpPr>
          <p:spPr>
            <a:xfrm>
              <a:off x="3879619" y="3682293"/>
              <a:ext cx="50121" cy="6810"/>
            </a:xfrm>
            <a:custGeom>
              <a:rect b="b" l="l" r="r" t="t"/>
              <a:pathLst>
                <a:path extrusionOk="0" h="153" w="1126">
                  <a:moveTo>
                    <a:pt x="1" y="1"/>
                  </a:moveTo>
                  <a:lnTo>
                    <a:pt x="1" y="152"/>
                  </a:lnTo>
                  <a:lnTo>
                    <a:pt x="1125" y="152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3"/>
            <p:cNvSpPr/>
            <p:nvPr/>
          </p:nvSpPr>
          <p:spPr>
            <a:xfrm>
              <a:off x="3930631" y="3539362"/>
              <a:ext cx="40506" cy="40462"/>
            </a:xfrm>
            <a:custGeom>
              <a:rect b="b" l="l" r="r" t="t"/>
              <a:pathLst>
                <a:path extrusionOk="0" h="909" w="910">
                  <a:moveTo>
                    <a:pt x="109" y="0"/>
                  </a:moveTo>
                  <a:lnTo>
                    <a:pt x="1" y="108"/>
                  </a:lnTo>
                  <a:lnTo>
                    <a:pt x="791" y="909"/>
                  </a:lnTo>
                  <a:lnTo>
                    <a:pt x="909" y="79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3"/>
            <p:cNvSpPr/>
            <p:nvPr/>
          </p:nvSpPr>
          <p:spPr>
            <a:xfrm>
              <a:off x="4249257" y="3682293"/>
              <a:ext cx="50077" cy="6810"/>
            </a:xfrm>
            <a:custGeom>
              <a:rect b="b" l="l" r="r" t="t"/>
              <a:pathLst>
                <a:path extrusionOk="0" h="153" w="1125">
                  <a:moveTo>
                    <a:pt x="0" y="1"/>
                  </a:moveTo>
                  <a:lnTo>
                    <a:pt x="0" y="152"/>
                  </a:lnTo>
                  <a:lnTo>
                    <a:pt x="1125" y="152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3"/>
            <p:cNvSpPr/>
            <p:nvPr/>
          </p:nvSpPr>
          <p:spPr>
            <a:xfrm>
              <a:off x="4207859" y="3539362"/>
              <a:ext cx="40462" cy="40462"/>
            </a:xfrm>
            <a:custGeom>
              <a:rect b="b" l="l" r="r" t="t"/>
              <a:pathLst>
                <a:path extrusionOk="0" h="909" w="909">
                  <a:moveTo>
                    <a:pt x="801" y="0"/>
                  </a:moveTo>
                  <a:lnTo>
                    <a:pt x="1" y="790"/>
                  </a:lnTo>
                  <a:lnTo>
                    <a:pt x="109" y="909"/>
                  </a:lnTo>
                  <a:lnTo>
                    <a:pt x="909" y="108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3"/>
            <p:cNvSpPr/>
            <p:nvPr/>
          </p:nvSpPr>
          <p:spPr>
            <a:xfrm>
              <a:off x="3399322" y="2625419"/>
              <a:ext cx="358593" cy="593530"/>
            </a:xfrm>
            <a:custGeom>
              <a:rect b="b" l="l" r="r" t="t"/>
              <a:pathLst>
                <a:path extrusionOk="0" h="13334" w="8056">
                  <a:moveTo>
                    <a:pt x="5461" y="1"/>
                  </a:moveTo>
                  <a:cubicBezTo>
                    <a:pt x="4844" y="152"/>
                    <a:pt x="4142" y="249"/>
                    <a:pt x="3471" y="412"/>
                  </a:cubicBezTo>
                  <a:cubicBezTo>
                    <a:pt x="2855" y="563"/>
                    <a:pt x="2261" y="758"/>
                    <a:pt x="1752" y="1082"/>
                  </a:cubicBezTo>
                  <a:cubicBezTo>
                    <a:pt x="865" y="1633"/>
                    <a:pt x="346" y="2661"/>
                    <a:pt x="173" y="3698"/>
                  </a:cubicBezTo>
                  <a:cubicBezTo>
                    <a:pt x="0" y="4747"/>
                    <a:pt x="130" y="5806"/>
                    <a:pt x="293" y="6844"/>
                  </a:cubicBezTo>
                  <a:cubicBezTo>
                    <a:pt x="454" y="7937"/>
                    <a:pt x="649" y="9028"/>
                    <a:pt x="952" y="10099"/>
                  </a:cubicBezTo>
                  <a:cubicBezTo>
                    <a:pt x="1298" y="11277"/>
                    <a:pt x="1871" y="12531"/>
                    <a:pt x="2996" y="13040"/>
                  </a:cubicBezTo>
                  <a:cubicBezTo>
                    <a:pt x="3580" y="13310"/>
                    <a:pt x="4228" y="13332"/>
                    <a:pt x="4866" y="13332"/>
                  </a:cubicBezTo>
                  <a:cubicBezTo>
                    <a:pt x="4960" y="13333"/>
                    <a:pt x="5055" y="13333"/>
                    <a:pt x="5150" y="13333"/>
                  </a:cubicBezTo>
                  <a:cubicBezTo>
                    <a:pt x="6106" y="13333"/>
                    <a:pt x="7066" y="13275"/>
                    <a:pt x="7991" y="13029"/>
                  </a:cubicBezTo>
                  <a:cubicBezTo>
                    <a:pt x="8056" y="12997"/>
                    <a:pt x="7623" y="10953"/>
                    <a:pt x="7580" y="10780"/>
                  </a:cubicBezTo>
                  <a:cubicBezTo>
                    <a:pt x="6954" y="10898"/>
                    <a:pt x="6318" y="10958"/>
                    <a:pt x="5678" y="10958"/>
                  </a:cubicBezTo>
                  <a:cubicBezTo>
                    <a:pt x="5433" y="10958"/>
                    <a:pt x="5187" y="10949"/>
                    <a:pt x="4942" y="10931"/>
                  </a:cubicBezTo>
                  <a:cubicBezTo>
                    <a:pt x="4520" y="10899"/>
                    <a:pt x="4055" y="10813"/>
                    <a:pt x="3806" y="10477"/>
                  </a:cubicBezTo>
                  <a:cubicBezTo>
                    <a:pt x="3688" y="10326"/>
                    <a:pt x="3633" y="10131"/>
                    <a:pt x="3580" y="9948"/>
                  </a:cubicBezTo>
                  <a:cubicBezTo>
                    <a:pt x="3104" y="8261"/>
                    <a:pt x="2671" y="6618"/>
                    <a:pt x="2736" y="4855"/>
                  </a:cubicBezTo>
                  <a:cubicBezTo>
                    <a:pt x="2747" y="4585"/>
                    <a:pt x="2768" y="4304"/>
                    <a:pt x="2876" y="4055"/>
                  </a:cubicBezTo>
                  <a:cubicBezTo>
                    <a:pt x="3017" y="3742"/>
                    <a:pt x="3287" y="3504"/>
                    <a:pt x="3568" y="3320"/>
                  </a:cubicBezTo>
                  <a:cubicBezTo>
                    <a:pt x="4119" y="2967"/>
                    <a:pt x="4719" y="2825"/>
                    <a:pt x="5336" y="2825"/>
                  </a:cubicBezTo>
                  <a:cubicBezTo>
                    <a:pt x="5531" y="2825"/>
                    <a:pt x="5728" y="2840"/>
                    <a:pt x="5925" y="2866"/>
                  </a:cubicBezTo>
                  <a:cubicBezTo>
                    <a:pt x="5828" y="2142"/>
                    <a:pt x="5482" y="1482"/>
                    <a:pt x="5471" y="746"/>
                  </a:cubicBezTo>
                  <a:cubicBezTo>
                    <a:pt x="5471" y="498"/>
                    <a:pt x="5461" y="249"/>
                    <a:pt x="5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3"/>
            <p:cNvSpPr/>
            <p:nvPr/>
          </p:nvSpPr>
          <p:spPr>
            <a:xfrm>
              <a:off x="3462842" y="2703851"/>
              <a:ext cx="264271" cy="453004"/>
            </a:xfrm>
            <a:custGeom>
              <a:rect b="b" l="l" r="r" t="t"/>
              <a:pathLst>
                <a:path extrusionOk="0" h="10177" w="5937">
                  <a:moveTo>
                    <a:pt x="3969" y="1"/>
                  </a:moveTo>
                  <a:cubicBezTo>
                    <a:pt x="3558" y="77"/>
                    <a:pt x="3136" y="185"/>
                    <a:pt x="2725" y="293"/>
                  </a:cubicBezTo>
                  <a:cubicBezTo>
                    <a:pt x="1850" y="520"/>
                    <a:pt x="1007" y="1007"/>
                    <a:pt x="563" y="1828"/>
                  </a:cubicBezTo>
                  <a:cubicBezTo>
                    <a:pt x="1" y="2845"/>
                    <a:pt x="195" y="4099"/>
                    <a:pt x="401" y="5245"/>
                  </a:cubicBezTo>
                  <a:cubicBezTo>
                    <a:pt x="509" y="5839"/>
                    <a:pt x="617" y="6434"/>
                    <a:pt x="736" y="7028"/>
                  </a:cubicBezTo>
                  <a:cubicBezTo>
                    <a:pt x="920" y="8045"/>
                    <a:pt x="1168" y="9159"/>
                    <a:pt x="2023" y="9743"/>
                  </a:cubicBezTo>
                  <a:cubicBezTo>
                    <a:pt x="2533" y="10090"/>
                    <a:pt x="3177" y="10176"/>
                    <a:pt x="3802" y="10176"/>
                  </a:cubicBezTo>
                  <a:cubicBezTo>
                    <a:pt x="3840" y="10176"/>
                    <a:pt x="3877" y="10176"/>
                    <a:pt x="3915" y="10175"/>
                  </a:cubicBezTo>
                  <a:cubicBezTo>
                    <a:pt x="4596" y="10164"/>
                    <a:pt x="5277" y="10089"/>
                    <a:pt x="5937" y="9948"/>
                  </a:cubicBezTo>
                  <a:cubicBezTo>
                    <a:pt x="5904" y="9753"/>
                    <a:pt x="5861" y="9559"/>
                    <a:pt x="5817" y="9364"/>
                  </a:cubicBezTo>
                  <a:cubicBezTo>
                    <a:pt x="5169" y="9472"/>
                    <a:pt x="4510" y="9527"/>
                    <a:pt x="3861" y="9527"/>
                  </a:cubicBezTo>
                  <a:cubicBezTo>
                    <a:pt x="3829" y="9527"/>
                    <a:pt x="3796" y="9527"/>
                    <a:pt x="3763" y="9527"/>
                  </a:cubicBezTo>
                  <a:cubicBezTo>
                    <a:pt x="3205" y="9527"/>
                    <a:pt x="2597" y="9436"/>
                    <a:pt x="2261" y="9008"/>
                  </a:cubicBezTo>
                  <a:cubicBezTo>
                    <a:pt x="2131" y="8845"/>
                    <a:pt x="2055" y="8650"/>
                    <a:pt x="1980" y="8456"/>
                  </a:cubicBezTo>
                  <a:cubicBezTo>
                    <a:pt x="1471" y="7061"/>
                    <a:pt x="1158" y="5601"/>
                    <a:pt x="1060" y="4120"/>
                  </a:cubicBezTo>
                  <a:cubicBezTo>
                    <a:pt x="995" y="3212"/>
                    <a:pt x="995" y="2174"/>
                    <a:pt x="1785" y="1569"/>
                  </a:cubicBezTo>
                  <a:cubicBezTo>
                    <a:pt x="1795" y="1558"/>
                    <a:pt x="1795" y="1558"/>
                    <a:pt x="1807" y="1558"/>
                  </a:cubicBezTo>
                  <a:cubicBezTo>
                    <a:pt x="2462" y="1058"/>
                    <a:pt x="3288" y="789"/>
                    <a:pt x="4121" y="789"/>
                  </a:cubicBezTo>
                  <a:cubicBezTo>
                    <a:pt x="4153" y="789"/>
                    <a:pt x="4185" y="790"/>
                    <a:pt x="4217" y="790"/>
                  </a:cubicBezTo>
                  <a:cubicBezTo>
                    <a:pt x="4164" y="520"/>
                    <a:pt x="4088" y="250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3"/>
            <p:cNvSpPr/>
            <p:nvPr/>
          </p:nvSpPr>
          <p:spPr>
            <a:xfrm>
              <a:off x="3411830" y="2651148"/>
              <a:ext cx="202665" cy="230975"/>
            </a:xfrm>
            <a:custGeom>
              <a:rect b="b" l="l" r="r" t="t"/>
              <a:pathLst>
                <a:path extrusionOk="0" h="5189" w="4553">
                  <a:moveTo>
                    <a:pt x="4075" y="1"/>
                  </a:moveTo>
                  <a:cubicBezTo>
                    <a:pt x="3987" y="1"/>
                    <a:pt x="3900" y="14"/>
                    <a:pt x="3818" y="28"/>
                  </a:cubicBezTo>
                  <a:cubicBezTo>
                    <a:pt x="3428" y="103"/>
                    <a:pt x="3039" y="201"/>
                    <a:pt x="2660" y="331"/>
                  </a:cubicBezTo>
                  <a:cubicBezTo>
                    <a:pt x="2401" y="428"/>
                    <a:pt x="2109" y="526"/>
                    <a:pt x="1850" y="666"/>
                  </a:cubicBezTo>
                  <a:cubicBezTo>
                    <a:pt x="1774" y="709"/>
                    <a:pt x="1687" y="752"/>
                    <a:pt x="1622" y="795"/>
                  </a:cubicBezTo>
                  <a:cubicBezTo>
                    <a:pt x="1038" y="1206"/>
                    <a:pt x="617" y="1790"/>
                    <a:pt x="358" y="2450"/>
                  </a:cubicBezTo>
                  <a:cubicBezTo>
                    <a:pt x="65" y="3185"/>
                    <a:pt x="0" y="3996"/>
                    <a:pt x="109" y="4786"/>
                  </a:cubicBezTo>
                  <a:cubicBezTo>
                    <a:pt x="137" y="4999"/>
                    <a:pt x="306" y="5189"/>
                    <a:pt x="486" y="5189"/>
                  </a:cubicBezTo>
                  <a:cubicBezTo>
                    <a:pt x="580" y="5189"/>
                    <a:pt x="676" y="5138"/>
                    <a:pt x="757" y="5012"/>
                  </a:cubicBezTo>
                  <a:cubicBezTo>
                    <a:pt x="855" y="4872"/>
                    <a:pt x="865" y="4688"/>
                    <a:pt x="865" y="4515"/>
                  </a:cubicBezTo>
                  <a:cubicBezTo>
                    <a:pt x="887" y="3801"/>
                    <a:pt x="952" y="3088"/>
                    <a:pt x="1201" y="2428"/>
                  </a:cubicBezTo>
                  <a:cubicBezTo>
                    <a:pt x="1288" y="2223"/>
                    <a:pt x="1384" y="2028"/>
                    <a:pt x="1536" y="1866"/>
                  </a:cubicBezTo>
                  <a:cubicBezTo>
                    <a:pt x="1666" y="1725"/>
                    <a:pt x="1839" y="1628"/>
                    <a:pt x="2012" y="1531"/>
                  </a:cubicBezTo>
                  <a:cubicBezTo>
                    <a:pt x="2379" y="1336"/>
                    <a:pt x="2758" y="1163"/>
                    <a:pt x="3158" y="1023"/>
                  </a:cubicBezTo>
                  <a:cubicBezTo>
                    <a:pt x="3363" y="958"/>
                    <a:pt x="3568" y="882"/>
                    <a:pt x="3785" y="839"/>
                  </a:cubicBezTo>
                  <a:cubicBezTo>
                    <a:pt x="3958" y="795"/>
                    <a:pt x="4142" y="774"/>
                    <a:pt x="4304" y="677"/>
                  </a:cubicBezTo>
                  <a:cubicBezTo>
                    <a:pt x="4445" y="601"/>
                    <a:pt x="4553" y="439"/>
                    <a:pt x="4520" y="276"/>
                  </a:cubicBezTo>
                  <a:cubicBezTo>
                    <a:pt x="4488" y="147"/>
                    <a:pt x="4358" y="50"/>
                    <a:pt x="4228" y="17"/>
                  </a:cubicBezTo>
                  <a:cubicBezTo>
                    <a:pt x="4177" y="5"/>
                    <a:pt x="4126" y="1"/>
                    <a:pt x="4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3"/>
            <p:cNvSpPr/>
            <p:nvPr/>
          </p:nvSpPr>
          <p:spPr>
            <a:xfrm>
              <a:off x="3424650" y="2897350"/>
              <a:ext cx="30536" cy="48430"/>
            </a:xfrm>
            <a:custGeom>
              <a:rect b="b" l="l" r="r" t="t"/>
              <a:pathLst>
                <a:path extrusionOk="0" h="1088" w="686">
                  <a:moveTo>
                    <a:pt x="288" y="0"/>
                  </a:moveTo>
                  <a:cubicBezTo>
                    <a:pt x="76" y="0"/>
                    <a:pt x="1" y="516"/>
                    <a:pt x="26" y="703"/>
                  </a:cubicBezTo>
                  <a:cubicBezTo>
                    <a:pt x="48" y="833"/>
                    <a:pt x="102" y="973"/>
                    <a:pt x="210" y="1049"/>
                  </a:cubicBezTo>
                  <a:cubicBezTo>
                    <a:pt x="254" y="1076"/>
                    <a:pt x="305" y="1088"/>
                    <a:pt x="355" y="1088"/>
                  </a:cubicBezTo>
                  <a:cubicBezTo>
                    <a:pt x="430" y="1088"/>
                    <a:pt x="504" y="1062"/>
                    <a:pt x="556" y="1016"/>
                  </a:cubicBezTo>
                  <a:cubicBezTo>
                    <a:pt x="675" y="908"/>
                    <a:pt x="686" y="747"/>
                    <a:pt x="675" y="595"/>
                  </a:cubicBezTo>
                  <a:cubicBezTo>
                    <a:pt x="654" y="433"/>
                    <a:pt x="599" y="260"/>
                    <a:pt x="491" y="130"/>
                  </a:cubicBezTo>
                  <a:cubicBezTo>
                    <a:pt x="413" y="38"/>
                    <a:pt x="345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3"/>
            <p:cNvSpPr/>
            <p:nvPr/>
          </p:nvSpPr>
          <p:spPr>
            <a:xfrm>
              <a:off x="3606264" y="2151133"/>
              <a:ext cx="1054991" cy="1274704"/>
            </a:xfrm>
            <a:custGeom>
              <a:rect b="b" l="l" r="r" t="t"/>
              <a:pathLst>
                <a:path extrusionOk="0" h="28637" w="23701">
                  <a:moveTo>
                    <a:pt x="10782" y="0"/>
                  </a:moveTo>
                  <a:cubicBezTo>
                    <a:pt x="7700" y="0"/>
                    <a:pt x="4793" y="721"/>
                    <a:pt x="2261" y="2806"/>
                  </a:cubicBezTo>
                  <a:cubicBezTo>
                    <a:pt x="1147" y="3714"/>
                    <a:pt x="250" y="4979"/>
                    <a:pt x="77" y="6406"/>
                  </a:cubicBezTo>
                  <a:cubicBezTo>
                    <a:pt x="1" y="7141"/>
                    <a:pt x="109" y="7888"/>
                    <a:pt x="217" y="8612"/>
                  </a:cubicBezTo>
                  <a:cubicBezTo>
                    <a:pt x="757" y="12061"/>
                    <a:pt x="1396" y="15488"/>
                    <a:pt x="2153" y="18895"/>
                  </a:cubicBezTo>
                  <a:cubicBezTo>
                    <a:pt x="2499" y="20473"/>
                    <a:pt x="2974" y="22040"/>
                    <a:pt x="3320" y="23619"/>
                  </a:cubicBezTo>
                  <a:cubicBezTo>
                    <a:pt x="3633" y="25003"/>
                    <a:pt x="3763" y="26095"/>
                    <a:pt x="4985" y="27047"/>
                  </a:cubicBezTo>
                  <a:cubicBezTo>
                    <a:pt x="6045" y="27868"/>
                    <a:pt x="7386" y="28236"/>
                    <a:pt x="8705" y="28452"/>
                  </a:cubicBezTo>
                  <a:cubicBezTo>
                    <a:pt x="9305" y="28554"/>
                    <a:pt x="9914" y="28637"/>
                    <a:pt x="10525" y="28637"/>
                  </a:cubicBezTo>
                  <a:cubicBezTo>
                    <a:pt x="10563" y="28637"/>
                    <a:pt x="10601" y="28636"/>
                    <a:pt x="10640" y="28636"/>
                  </a:cubicBezTo>
                  <a:cubicBezTo>
                    <a:pt x="10712" y="28636"/>
                    <a:pt x="10783" y="28636"/>
                    <a:pt x="10854" y="28636"/>
                  </a:cubicBezTo>
                  <a:cubicBezTo>
                    <a:pt x="11932" y="28636"/>
                    <a:pt x="12740" y="28626"/>
                    <a:pt x="13938" y="28301"/>
                  </a:cubicBezTo>
                  <a:cubicBezTo>
                    <a:pt x="14813" y="28063"/>
                    <a:pt x="16014" y="27555"/>
                    <a:pt x="16641" y="26884"/>
                  </a:cubicBezTo>
                  <a:cubicBezTo>
                    <a:pt x="17105" y="26376"/>
                    <a:pt x="17268" y="25673"/>
                    <a:pt x="17408" y="25014"/>
                  </a:cubicBezTo>
                  <a:cubicBezTo>
                    <a:pt x="18025" y="22116"/>
                    <a:pt x="18565" y="19219"/>
                    <a:pt x="19095" y="16300"/>
                  </a:cubicBezTo>
                  <a:cubicBezTo>
                    <a:pt x="19603" y="13553"/>
                    <a:pt x="20241" y="10785"/>
                    <a:pt x="20533" y="8006"/>
                  </a:cubicBezTo>
                  <a:cubicBezTo>
                    <a:pt x="20760" y="7564"/>
                    <a:pt x="21106" y="7174"/>
                    <a:pt x="21463" y="6817"/>
                  </a:cubicBezTo>
                  <a:cubicBezTo>
                    <a:pt x="22035" y="6233"/>
                    <a:pt x="22619" y="5661"/>
                    <a:pt x="23225" y="5120"/>
                  </a:cubicBezTo>
                  <a:cubicBezTo>
                    <a:pt x="23452" y="4925"/>
                    <a:pt x="23700" y="4676"/>
                    <a:pt x="23657" y="4374"/>
                  </a:cubicBezTo>
                  <a:cubicBezTo>
                    <a:pt x="23625" y="4114"/>
                    <a:pt x="23366" y="3931"/>
                    <a:pt x="23117" y="3811"/>
                  </a:cubicBezTo>
                  <a:cubicBezTo>
                    <a:pt x="22835" y="3682"/>
                    <a:pt x="22544" y="3606"/>
                    <a:pt x="22252" y="3552"/>
                  </a:cubicBezTo>
                  <a:cubicBezTo>
                    <a:pt x="21787" y="3444"/>
                    <a:pt x="21311" y="3379"/>
                    <a:pt x="20857" y="3163"/>
                  </a:cubicBezTo>
                  <a:cubicBezTo>
                    <a:pt x="20684" y="3087"/>
                    <a:pt x="20490" y="3044"/>
                    <a:pt x="20349" y="2925"/>
                  </a:cubicBezTo>
                  <a:cubicBezTo>
                    <a:pt x="19927" y="2612"/>
                    <a:pt x="19505" y="2287"/>
                    <a:pt x="19095" y="1963"/>
                  </a:cubicBezTo>
                  <a:lnTo>
                    <a:pt x="19095" y="1963"/>
                  </a:lnTo>
                  <a:cubicBezTo>
                    <a:pt x="19106" y="1985"/>
                    <a:pt x="19116" y="2006"/>
                    <a:pt x="19127" y="2017"/>
                  </a:cubicBezTo>
                  <a:cubicBezTo>
                    <a:pt x="18770" y="1735"/>
                    <a:pt x="18381" y="1498"/>
                    <a:pt x="17970" y="1293"/>
                  </a:cubicBezTo>
                  <a:cubicBezTo>
                    <a:pt x="16565" y="589"/>
                    <a:pt x="14986" y="330"/>
                    <a:pt x="13419" y="157"/>
                  </a:cubicBezTo>
                  <a:cubicBezTo>
                    <a:pt x="12529" y="57"/>
                    <a:pt x="11649" y="0"/>
                    <a:pt x="10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3"/>
            <p:cNvSpPr/>
            <p:nvPr/>
          </p:nvSpPr>
          <p:spPr>
            <a:xfrm>
              <a:off x="3657276" y="2199429"/>
              <a:ext cx="931780" cy="386324"/>
            </a:xfrm>
            <a:custGeom>
              <a:rect b="b" l="l" r="r" t="t"/>
              <a:pathLst>
                <a:path extrusionOk="0" h="8679" w="20933">
                  <a:moveTo>
                    <a:pt x="10896" y="1"/>
                  </a:moveTo>
                  <a:cubicBezTo>
                    <a:pt x="10436" y="1"/>
                    <a:pt x="9976" y="5"/>
                    <a:pt x="9515" y="35"/>
                  </a:cubicBezTo>
                  <a:cubicBezTo>
                    <a:pt x="8001" y="121"/>
                    <a:pt x="6488" y="326"/>
                    <a:pt x="5039" y="748"/>
                  </a:cubicBezTo>
                  <a:cubicBezTo>
                    <a:pt x="3710" y="1137"/>
                    <a:pt x="2369" y="1710"/>
                    <a:pt x="1374" y="2705"/>
                  </a:cubicBezTo>
                  <a:cubicBezTo>
                    <a:pt x="411" y="3678"/>
                    <a:pt x="1" y="4975"/>
                    <a:pt x="174" y="6327"/>
                  </a:cubicBezTo>
                  <a:cubicBezTo>
                    <a:pt x="1658" y="8127"/>
                    <a:pt x="4559" y="8679"/>
                    <a:pt x="7499" y="8679"/>
                  </a:cubicBezTo>
                  <a:cubicBezTo>
                    <a:pt x="9892" y="8679"/>
                    <a:pt x="12310" y="8314"/>
                    <a:pt x="14013" y="7959"/>
                  </a:cubicBezTo>
                  <a:cubicBezTo>
                    <a:pt x="16348" y="7603"/>
                    <a:pt x="17635" y="6392"/>
                    <a:pt x="19008" y="4619"/>
                  </a:cubicBezTo>
                  <a:cubicBezTo>
                    <a:pt x="19527" y="4057"/>
                    <a:pt x="20716" y="4110"/>
                    <a:pt x="20933" y="3310"/>
                  </a:cubicBezTo>
                  <a:cubicBezTo>
                    <a:pt x="20738" y="2640"/>
                    <a:pt x="19722" y="2921"/>
                    <a:pt x="19181" y="2802"/>
                  </a:cubicBezTo>
                  <a:cubicBezTo>
                    <a:pt x="18241" y="2586"/>
                    <a:pt x="17473" y="2099"/>
                    <a:pt x="16694" y="1548"/>
                  </a:cubicBezTo>
                  <a:cubicBezTo>
                    <a:pt x="16489" y="1407"/>
                    <a:pt x="16295" y="1256"/>
                    <a:pt x="16078" y="1137"/>
                  </a:cubicBezTo>
                  <a:cubicBezTo>
                    <a:pt x="15884" y="1029"/>
                    <a:pt x="15678" y="932"/>
                    <a:pt x="15473" y="856"/>
                  </a:cubicBezTo>
                  <a:lnTo>
                    <a:pt x="15051" y="694"/>
                  </a:lnTo>
                  <a:cubicBezTo>
                    <a:pt x="13938" y="294"/>
                    <a:pt x="12737" y="2"/>
                    <a:pt x="11559" y="2"/>
                  </a:cubicBezTo>
                  <a:cubicBezTo>
                    <a:pt x="11338" y="2"/>
                    <a:pt x="11117" y="1"/>
                    <a:pt x="10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3"/>
            <p:cNvSpPr/>
            <p:nvPr/>
          </p:nvSpPr>
          <p:spPr>
            <a:xfrm>
              <a:off x="4522167" y="2369870"/>
              <a:ext cx="99174" cy="105895"/>
            </a:xfrm>
            <a:custGeom>
              <a:rect b="b" l="l" r="r" t="t"/>
              <a:pathLst>
                <a:path extrusionOk="0" h="2379" w="2228">
                  <a:moveTo>
                    <a:pt x="2184" y="0"/>
                  </a:moveTo>
                  <a:lnTo>
                    <a:pt x="2184" y="0"/>
                  </a:lnTo>
                  <a:cubicBezTo>
                    <a:pt x="1611" y="336"/>
                    <a:pt x="1017" y="617"/>
                    <a:pt x="411" y="898"/>
                  </a:cubicBezTo>
                  <a:cubicBezTo>
                    <a:pt x="313" y="952"/>
                    <a:pt x="216" y="995"/>
                    <a:pt x="119" y="1038"/>
                  </a:cubicBezTo>
                  <a:cubicBezTo>
                    <a:pt x="108" y="1266"/>
                    <a:pt x="97" y="1492"/>
                    <a:pt x="75" y="1720"/>
                  </a:cubicBezTo>
                  <a:cubicBezTo>
                    <a:pt x="54" y="1936"/>
                    <a:pt x="0" y="2163"/>
                    <a:pt x="0" y="2379"/>
                  </a:cubicBezTo>
                  <a:cubicBezTo>
                    <a:pt x="75" y="2347"/>
                    <a:pt x="140" y="2217"/>
                    <a:pt x="195" y="2152"/>
                  </a:cubicBezTo>
                  <a:cubicBezTo>
                    <a:pt x="270" y="2066"/>
                    <a:pt x="346" y="1979"/>
                    <a:pt x="433" y="1903"/>
                  </a:cubicBezTo>
                  <a:cubicBezTo>
                    <a:pt x="973" y="1341"/>
                    <a:pt x="1622" y="876"/>
                    <a:pt x="2108" y="260"/>
                  </a:cubicBezTo>
                  <a:cubicBezTo>
                    <a:pt x="2173" y="184"/>
                    <a:pt x="2227" y="87"/>
                    <a:pt x="2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3"/>
            <p:cNvSpPr/>
            <p:nvPr/>
          </p:nvSpPr>
          <p:spPr>
            <a:xfrm>
              <a:off x="4435544" y="2619366"/>
              <a:ext cx="51991" cy="219491"/>
            </a:xfrm>
            <a:custGeom>
              <a:rect b="b" l="l" r="r" t="t"/>
              <a:pathLst>
                <a:path extrusionOk="0" h="4931" w="1168">
                  <a:moveTo>
                    <a:pt x="954" y="1"/>
                  </a:moveTo>
                  <a:cubicBezTo>
                    <a:pt x="857" y="1"/>
                    <a:pt x="723" y="421"/>
                    <a:pt x="714" y="471"/>
                  </a:cubicBezTo>
                  <a:cubicBezTo>
                    <a:pt x="659" y="634"/>
                    <a:pt x="616" y="817"/>
                    <a:pt x="594" y="990"/>
                  </a:cubicBezTo>
                  <a:cubicBezTo>
                    <a:pt x="562" y="1196"/>
                    <a:pt x="541" y="1401"/>
                    <a:pt x="508" y="1596"/>
                  </a:cubicBezTo>
                  <a:cubicBezTo>
                    <a:pt x="443" y="2007"/>
                    <a:pt x="378" y="2407"/>
                    <a:pt x="324" y="2818"/>
                  </a:cubicBezTo>
                  <a:cubicBezTo>
                    <a:pt x="216" y="3477"/>
                    <a:pt x="119" y="4148"/>
                    <a:pt x="10" y="4808"/>
                  </a:cubicBezTo>
                  <a:cubicBezTo>
                    <a:pt x="0" y="4851"/>
                    <a:pt x="0" y="4904"/>
                    <a:pt x="43" y="4926"/>
                  </a:cubicBezTo>
                  <a:cubicBezTo>
                    <a:pt x="50" y="4929"/>
                    <a:pt x="57" y="4931"/>
                    <a:pt x="65" y="4931"/>
                  </a:cubicBezTo>
                  <a:cubicBezTo>
                    <a:pt x="83" y="4931"/>
                    <a:pt x="103" y="4923"/>
                    <a:pt x="119" y="4916"/>
                  </a:cubicBezTo>
                  <a:cubicBezTo>
                    <a:pt x="324" y="4808"/>
                    <a:pt x="400" y="4570"/>
                    <a:pt x="454" y="4353"/>
                  </a:cubicBezTo>
                  <a:cubicBezTo>
                    <a:pt x="767" y="3121"/>
                    <a:pt x="1038" y="1877"/>
                    <a:pt x="1146" y="601"/>
                  </a:cubicBezTo>
                  <a:cubicBezTo>
                    <a:pt x="1168" y="385"/>
                    <a:pt x="1156" y="126"/>
                    <a:pt x="973" y="7"/>
                  </a:cubicBezTo>
                  <a:cubicBezTo>
                    <a:pt x="967" y="3"/>
                    <a:pt x="960" y="1"/>
                    <a:pt x="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3"/>
            <p:cNvSpPr/>
            <p:nvPr/>
          </p:nvSpPr>
          <p:spPr>
            <a:xfrm>
              <a:off x="4479791" y="2555044"/>
              <a:ext cx="17850" cy="36367"/>
            </a:xfrm>
            <a:custGeom>
              <a:rect b="b" l="l" r="r" t="t"/>
              <a:pathLst>
                <a:path extrusionOk="0" h="817" w="401">
                  <a:moveTo>
                    <a:pt x="213" y="1"/>
                  </a:moveTo>
                  <a:cubicBezTo>
                    <a:pt x="156" y="1"/>
                    <a:pt x="114" y="99"/>
                    <a:pt x="87" y="143"/>
                  </a:cubicBezTo>
                  <a:cubicBezTo>
                    <a:pt x="11" y="328"/>
                    <a:pt x="1" y="533"/>
                    <a:pt x="44" y="727"/>
                  </a:cubicBezTo>
                  <a:cubicBezTo>
                    <a:pt x="54" y="749"/>
                    <a:pt x="66" y="782"/>
                    <a:pt x="87" y="803"/>
                  </a:cubicBezTo>
                  <a:cubicBezTo>
                    <a:pt x="102" y="812"/>
                    <a:pt x="118" y="816"/>
                    <a:pt x="135" y="816"/>
                  </a:cubicBezTo>
                  <a:cubicBezTo>
                    <a:pt x="176" y="816"/>
                    <a:pt x="218" y="791"/>
                    <a:pt x="249" y="760"/>
                  </a:cubicBezTo>
                  <a:cubicBezTo>
                    <a:pt x="303" y="695"/>
                    <a:pt x="357" y="630"/>
                    <a:pt x="379" y="554"/>
                  </a:cubicBezTo>
                  <a:cubicBezTo>
                    <a:pt x="400" y="457"/>
                    <a:pt x="379" y="360"/>
                    <a:pt x="357" y="273"/>
                  </a:cubicBezTo>
                  <a:cubicBezTo>
                    <a:pt x="335" y="208"/>
                    <a:pt x="314" y="46"/>
                    <a:pt x="249" y="14"/>
                  </a:cubicBezTo>
                  <a:cubicBezTo>
                    <a:pt x="237" y="5"/>
                    <a:pt x="225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3"/>
            <p:cNvSpPr/>
            <p:nvPr/>
          </p:nvSpPr>
          <p:spPr>
            <a:xfrm>
              <a:off x="3646236" y="2487785"/>
              <a:ext cx="835500" cy="900978"/>
            </a:xfrm>
            <a:custGeom>
              <a:rect b="b" l="l" r="r" t="t"/>
              <a:pathLst>
                <a:path extrusionOk="0" h="20241" w="18770">
                  <a:moveTo>
                    <a:pt x="18770" y="1"/>
                  </a:moveTo>
                  <a:lnTo>
                    <a:pt x="0" y="1211"/>
                  </a:lnTo>
                  <a:lnTo>
                    <a:pt x="3785" y="17851"/>
                  </a:lnTo>
                  <a:cubicBezTo>
                    <a:pt x="4520" y="18499"/>
                    <a:pt x="5676" y="19311"/>
                    <a:pt x="7244" y="19808"/>
                  </a:cubicBezTo>
                  <a:cubicBezTo>
                    <a:pt x="8237" y="20119"/>
                    <a:pt x="9199" y="20240"/>
                    <a:pt x="10094" y="20240"/>
                  </a:cubicBezTo>
                  <a:cubicBezTo>
                    <a:pt x="12748" y="20240"/>
                    <a:pt x="14823" y="19177"/>
                    <a:pt x="15429" y="18845"/>
                  </a:cubicBezTo>
                  <a:cubicBezTo>
                    <a:pt x="16553" y="12401"/>
                    <a:pt x="17646" y="6444"/>
                    <a:pt x="18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3"/>
            <p:cNvSpPr/>
            <p:nvPr/>
          </p:nvSpPr>
          <p:spPr>
            <a:xfrm>
              <a:off x="4214581" y="2943065"/>
              <a:ext cx="22657" cy="27776"/>
            </a:xfrm>
            <a:custGeom>
              <a:rect b="b" l="l" r="r" t="t"/>
              <a:pathLst>
                <a:path extrusionOk="0" h="624" w="509">
                  <a:moveTo>
                    <a:pt x="305" y="0"/>
                  </a:moveTo>
                  <a:cubicBezTo>
                    <a:pt x="301" y="0"/>
                    <a:pt x="297" y="0"/>
                    <a:pt x="293" y="1"/>
                  </a:cubicBezTo>
                  <a:cubicBezTo>
                    <a:pt x="164" y="1"/>
                    <a:pt x="55" y="260"/>
                    <a:pt x="23" y="368"/>
                  </a:cubicBezTo>
                  <a:cubicBezTo>
                    <a:pt x="12" y="412"/>
                    <a:pt x="1" y="465"/>
                    <a:pt x="12" y="508"/>
                  </a:cubicBezTo>
                  <a:cubicBezTo>
                    <a:pt x="23" y="563"/>
                    <a:pt x="55" y="606"/>
                    <a:pt x="99" y="617"/>
                  </a:cubicBezTo>
                  <a:cubicBezTo>
                    <a:pt x="111" y="622"/>
                    <a:pt x="124" y="624"/>
                    <a:pt x="136" y="624"/>
                  </a:cubicBezTo>
                  <a:cubicBezTo>
                    <a:pt x="177" y="624"/>
                    <a:pt x="217" y="601"/>
                    <a:pt x="250" y="585"/>
                  </a:cubicBezTo>
                  <a:cubicBezTo>
                    <a:pt x="325" y="530"/>
                    <a:pt x="401" y="465"/>
                    <a:pt x="445" y="379"/>
                  </a:cubicBezTo>
                  <a:cubicBezTo>
                    <a:pt x="508" y="263"/>
                    <a:pt x="489" y="0"/>
                    <a:pt x="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3"/>
            <p:cNvSpPr/>
            <p:nvPr/>
          </p:nvSpPr>
          <p:spPr>
            <a:xfrm>
              <a:off x="3975412" y="3046513"/>
              <a:ext cx="24571" cy="33073"/>
            </a:xfrm>
            <a:custGeom>
              <a:rect b="b" l="l" r="r" t="t"/>
              <a:pathLst>
                <a:path extrusionOk="0" h="743" w="552">
                  <a:moveTo>
                    <a:pt x="239" y="1"/>
                  </a:moveTo>
                  <a:cubicBezTo>
                    <a:pt x="1" y="1"/>
                    <a:pt x="87" y="380"/>
                    <a:pt x="141" y="488"/>
                  </a:cubicBezTo>
                  <a:cubicBezTo>
                    <a:pt x="184" y="596"/>
                    <a:pt x="260" y="714"/>
                    <a:pt x="379" y="736"/>
                  </a:cubicBezTo>
                  <a:cubicBezTo>
                    <a:pt x="391" y="740"/>
                    <a:pt x="406" y="743"/>
                    <a:pt x="422" y="743"/>
                  </a:cubicBezTo>
                  <a:cubicBezTo>
                    <a:pt x="448" y="743"/>
                    <a:pt x="477" y="735"/>
                    <a:pt x="498" y="714"/>
                  </a:cubicBezTo>
                  <a:cubicBezTo>
                    <a:pt x="541" y="671"/>
                    <a:pt x="552" y="596"/>
                    <a:pt x="541" y="531"/>
                  </a:cubicBezTo>
                  <a:cubicBezTo>
                    <a:pt x="520" y="401"/>
                    <a:pt x="412" y="1"/>
                    <a:pt x="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3"/>
            <p:cNvSpPr/>
            <p:nvPr/>
          </p:nvSpPr>
          <p:spPr>
            <a:xfrm>
              <a:off x="4378746" y="2637126"/>
              <a:ext cx="24081" cy="29467"/>
            </a:xfrm>
            <a:custGeom>
              <a:rect b="b" l="l" r="r" t="t"/>
              <a:pathLst>
                <a:path extrusionOk="0" h="662" w="541">
                  <a:moveTo>
                    <a:pt x="263" y="0"/>
                  </a:moveTo>
                  <a:cubicBezTo>
                    <a:pt x="212" y="0"/>
                    <a:pt x="161" y="19"/>
                    <a:pt x="119" y="62"/>
                  </a:cubicBezTo>
                  <a:cubicBezTo>
                    <a:pt x="0" y="181"/>
                    <a:pt x="43" y="462"/>
                    <a:pt x="119" y="591"/>
                  </a:cubicBezTo>
                  <a:cubicBezTo>
                    <a:pt x="140" y="624"/>
                    <a:pt x="162" y="656"/>
                    <a:pt x="205" y="656"/>
                  </a:cubicBezTo>
                  <a:cubicBezTo>
                    <a:pt x="212" y="660"/>
                    <a:pt x="218" y="661"/>
                    <a:pt x="224" y="661"/>
                  </a:cubicBezTo>
                  <a:cubicBezTo>
                    <a:pt x="240" y="661"/>
                    <a:pt x="255" y="653"/>
                    <a:pt x="270" y="646"/>
                  </a:cubicBezTo>
                  <a:cubicBezTo>
                    <a:pt x="443" y="559"/>
                    <a:pt x="541" y="343"/>
                    <a:pt x="476" y="159"/>
                  </a:cubicBezTo>
                  <a:cubicBezTo>
                    <a:pt x="441" y="62"/>
                    <a:pt x="353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3"/>
            <p:cNvSpPr/>
            <p:nvPr/>
          </p:nvSpPr>
          <p:spPr>
            <a:xfrm>
              <a:off x="3754047" y="2676832"/>
              <a:ext cx="22612" cy="36901"/>
            </a:xfrm>
            <a:custGeom>
              <a:rect b="b" l="l" r="r" t="t"/>
              <a:pathLst>
                <a:path extrusionOk="0" h="829" w="508">
                  <a:moveTo>
                    <a:pt x="175" y="0"/>
                  </a:moveTo>
                  <a:cubicBezTo>
                    <a:pt x="106" y="0"/>
                    <a:pt x="50" y="65"/>
                    <a:pt x="32" y="197"/>
                  </a:cubicBezTo>
                  <a:cubicBezTo>
                    <a:pt x="0" y="403"/>
                    <a:pt x="76" y="619"/>
                    <a:pt x="216" y="770"/>
                  </a:cubicBezTo>
                  <a:cubicBezTo>
                    <a:pt x="238" y="792"/>
                    <a:pt x="260" y="814"/>
                    <a:pt x="292" y="824"/>
                  </a:cubicBezTo>
                  <a:cubicBezTo>
                    <a:pt x="300" y="827"/>
                    <a:pt x="309" y="828"/>
                    <a:pt x="318" y="828"/>
                  </a:cubicBezTo>
                  <a:cubicBezTo>
                    <a:pt x="376" y="828"/>
                    <a:pt x="437" y="772"/>
                    <a:pt x="465" y="716"/>
                  </a:cubicBezTo>
                  <a:cubicBezTo>
                    <a:pt x="508" y="619"/>
                    <a:pt x="508" y="521"/>
                    <a:pt x="486" y="424"/>
                  </a:cubicBezTo>
                  <a:cubicBezTo>
                    <a:pt x="465" y="327"/>
                    <a:pt x="421" y="230"/>
                    <a:pt x="368" y="154"/>
                  </a:cubicBezTo>
                  <a:cubicBezTo>
                    <a:pt x="307" y="52"/>
                    <a:pt x="236" y="0"/>
                    <a:pt x="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3"/>
            <p:cNvSpPr/>
            <p:nvPr/>
          </p:nvSpPr>
          <p:spPr>
            <a:xfrm>
              <a:off x="3987920" y="2707635"/>
              <a:ext cx="20698" cy="28533"/>
            </a:xfrm>
            <a:custGeom>
              <a:rect b="b" l="l" r="r" t="t"/>
              <a:pathLst>
                <a:path extrusionOk="0" h="641" w="465">
                  <a:moveTo>
                    <a:pt x="252" y="0"/>
                  </a:moveTo>
                  <a:cubicBezTo>
                    <a:pt x="244" y="0"/>
                    <a:pt x="236" y="1"/>
                    <a:pt x="228" y="2"/>
                  </a:cubicBezTo>
                  <a:cubicBezTo>
                    <a:pt x="11" y="24"/>
                    <a:pt x="1" y="456"/>
                    <a:pt x="109" y="576"/>
                  </a:cubicBezTo>
                  <a:cubicBezTo>
                    <a:pt x="141" y="608"/>
                    <a:pt x="184" y="641"/>
                    <a:pt x="228" y="641"/>
                  </a:cubicBezTo>
                  <a:cubicBezTo>
                    <a:pt x="292" y="641"/>
                    <a:pt x="347" y="586"/>
                    <a:pt x="379" y="532"/>
                  </a:cubicBezTo>
                  <a:cubicBezTo>
                    <a:pt x="452" y="407"/>
                    <a:pt x="465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3"/>
            <p:cNvSpPr/>
            <p:nvPr/>
          </p:nvSpPr>
          <p:spPr>
            <a:xfrm>
              <a:off x="4286336" y="3249849"/>
              <a:ext cx="16870" cy="31782"/>
            </a:xfrm>
            <a:custGeom>
              <a:rect b="b" l="l" r="r" t="t"/>
              <a:pathLst>
                <a:path extrusionOk="0" h="714" w="379">
                  <a:moveTo>
                    <a:pt x="188" y="0"/>
                  </a:moveTo>
                  <a:cubicBezTo>
                    <a:pt x="170" y="0"/>
                    <a:pt x="150" y="6"/>
                    <a:pt x="130" y="17"/>
                  </a:cubicBezTo>
                  <a:cubicBezTo>
                    <a:pt x="0" y="82"/>
                    <a:pt x="11" y="396"/>
                    <a:pt x="11" y="514"/>
                  </a:cubicBezTo>
                  <a:cubicBezTo>
                    <a:pt x="0" y="591"/>
                    <a:pt x="22" y="687"/>
                    <a:pt x="97" y="709"/>
                  </a:cubicBezTo>
                  <a:cubicBezTo>
                    <a:pt x="106" y="712"/>
                    <a:pt x="116" y="714"/>
                    <a:pt x="126" y="714"/>
                  </a:cubicBezTo>
                  <a:cubicBezTo>
                    <a:pt x="153" y="714"/>
                    <a:pt x="182" y="703"/>
                    <a:pt x="205" y="687"/>
                  </a:cubicBezTo>
                  <a:cubicBezTo>
                    <a:pt x="249" y="666"/>
                    <a:pt x="270" y="634"/>
                    <a:pt x="292" y="601"/>
                  </a:cubicBezTo>
                  <a:cubicBezTo>
                    <a:pt x="346" y="514"/>
                    <a:pt x="378" y="418"/>
                    <a:pt x="378" y="320"/>
                  </a:cubicBezTo>
                  <a:cubicBezTo>
                    <a:pt x="378" y="217"/>
                    <a:pt x="306" y="0"/>
                    <a:pt x="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3"/>
            <p:cNvSpPr/>
            <p:nvPr/>
          </p:nvSpPr>
          <p:spPr>
            <a:xfrm>
              <a:off x="3914785" y="3228705"/>
              <a:ext cx="23146" cy="36945"/>
            </a:xfrm>
            <a:custGeom>
              <a:rect b="b" l="l" r="r" t="t"/>
              <a:pathLst>
                <a:path extrusionOk="0" h="830" w="520">
                  <a:moveTo>
                    <a:pt x="134" y="0"/>
                  </a:moveTo>
                  <a:cubicBezTo>
                    <a:pt x="62" y="0"/>
                    <a:pt x="6" y="52"/>
                    <a:pt x="0" y="179"/>
                  </a:cubicBezTo>
                  <a:cubicBezTo>
                    <a:pt x="0" y="406"/>
                    <a:pt x="76" y="622"/>
                    <a:pt x="249" y="763"/>
                  </a:cubicBezTo>
                  <a:cubicBezTo>
                    <a:pt x="288" y="802"/>
                    <a:pt x="338" y="830"/>
                    <a:pt x="388" y="830"/>
                  </a:cubicBezTo>
                  <a:cubicBezTo>
                    <a:pt x="407" y="830"/>
                    <a:pt x="425" y="826"/>
                    <a:pt x="443" y="816"/>
                  </a:cubicBezTo>
                  <a:cubicBezTo>
                    <a:pt x="498" y="784"/>
                    <a:pt x="519" y="708"/>
                    <a:pt x="519" y="644"/>
                  </a:cubicBezTo>
                  <a:cubicBezTo>
                    <a:pt x="519" y="471"/>
                    <a:pt x="465" y="287"/>
                    <a:pt x="368" y="146"/>
                  </a:cubicBezTo>
                  <a:cubicBezTo>
                    <a:pt x="302" y="58"/>
                    <a:pt x="210" y="0"/>
                    <a:pt x="134" y="0"/>
                  </a:cubicBezTo>
                  <a:close/>
                </a:path>
              </a:pathLst>
            </a:custGeom>
            <a:solidFill>
              <a:srgbClr val="F7D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4398465" y="2706611"/>
              <a:ext cx="24526" cy="29957"/>
            </a:xfrm>
            <a:custGeom>
              <a:rect b="b" l="l" r="r" t="t"/>
              <a:pathLst>
                <a:path extrusionOk="0" h="673" w="551">
                  <a:moveTo>
                    <a:pt x="298" y="1"/>
                  </a:moveTo>
                  <a:cubicBezTo>
                    <a:pt x="286" y="1"/>
                    <a:pt x="273" y="2"/>
                    <a:pt x="260" y="4"/>
                  </a:cubicBezTo>
                  <a:cubicBezTo>
                    <a:pt x="76" y="36"/>
                    <a:pt x="0" y="447"/>
                    <a:pt x="98" y="577"/>
                  </a:cubicBezTo>
                  <a:cubicBezTo>
                    <a:pt x="119" y="609"/>
                    <a:pt x="163" y="631"/>
                    <a:pt x="195" y="652"/>
                  </a:cubicBezTo>
                  <a:cubicBezTo>
                    <a:pt x="225" y="660"/>
                    <a:pt x="254" y="673"/>
                    <a:pt x="284" y="673"/>
                  </a:cubicBezTo>
                  <a:cubicBezTo>
                    <a:pt x="298" y="673"/>
                    <a:pt x="311" y="670"/>
                    <a:pt x="324" y="664"/>
                  </a:cubicBezTo>
                  <a:cubicBezTo>
                    <a:pt x="368" y="642"/>
                    <a:pt x="379" y="599"/>
                    <a:pt x="401" y="544"/>
                  </a:cubicBezTo>
                  <a:cubicBezTo>
                    <a:pt x="431" y="420"/>
                    <a:pt x="551" y="1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4187205" y="2785488"/>
              <a:ext cx="16381" cy="27019"/>
            </a:xfrm>
            <a:custGeom>
              <a:rect b="b" l="l" r="r" t="t"/>
              <a:pathLst>
                <a:path extrusionOk="0" h="607" w="368">
                  <a:moveTo>
                    <a:pt x="159" y="1"/>
                  </a:moveTo>
                  <a:cubicBezTo>
                    <a:pt x="149" y="1"/>
                    <a:pt x="140" y="2"/>
                    <a:pt x="130" y="5"/>
                  </a:cubicBezTo>
                  <a:cubicBezTo>
                    <a:pt x="22" y="38"/>
                    <a:pt x="0" y="297"/>
                    <a:pt x="10" y="384"/>
                  </a:cubicBezTo>
                  <a:cubicBezTo>
                    <a:pt x="22" y="470"/>
                    <a:pt x="54" y="545"/>
                    <a:pt x="119" y="589"/>
                  </a:cubicBezTo>
                  <a:cubicBezTo>
                    <a:pt x="138" y="601"/>
                    <a:pt x="161" y="607"/>
                    <a:pt x="183" y="607"/>
                  </a:cubicBezTo>
                  <a:cubicBezTo>
                    <a:pt x="199" y="607"/>
                    <a:pt x="214" y="604"/>
                    <a:pt x="227" y="600"/>
                  </a:cubicBezTo>
                  <a:cubicBezTo>
                    <a:pt x="260" y="589"/>
                    <a:pt x="270" y="557"/>
                    <a:pt x="292" y="524"/>
                  </a:cubicBezTo>
                  <a:cubicBezTo>
                    <a:pt x="335" y="437"/>
                    <a:pt x="368" y="329"/>
                    <a:pt x="346" y="232"/>
                  </a:cubicBezTo>
                  <a:cubicBezTo>
                    <a:pt x="336" y="153"/>
                    <a:pt x="262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770873" y="2755620"/>
              <a:ext cx="17271" cy="35432"/>
            </a:xfrm>
            <a:custGeom>
              <a:rect b="b" l="l" r="r" t="t"/>
              <a:pathLst>
                <a:path extrusionOk="0" h="796" w="388">
                  <a:moveTo>
                    <a:pt x="182" y="1"/>
                  </a:moveTo>
                  <a:cubicBezTo>
                    <a:pt x="163" y="1"/>
                    <a:pt x="142" y="6"/>
                    <a:pt x="120" y="17"/>
                  </a:cubicBezTo>
                  <a:cubicBezTo>
                    <a:pt x="11" y="70"/>
                    <a:pt x="0" y="298"/>
                    <a:pt x="11" y="395"/>
                  </a:cubicBezTo>
                  <a:cubicBezTo>
                    <a:pt x="11" y="536"/>
                    <a:pt x="65" y="697"/>
                    <a:pt x="206" y="773"/>
                  </a:cubicBezTo>
                  <a:cubicBezTo>
                    <a:pt x="216" y="784"/>
                    <a:pt x="228" y="795"/>
                    <a:pt x="249" y="795"/>
                  </a:cubicBezTo>
                  <a:cubicBezTo>
                    <a:pt x="281" y="795"/>
                    <a:pt x="314" y="752"/>
                    <a:pt x="325" y="719"/>
                  </a:cubicBezTo>
                  <a:cubicBezTo>
                    <a:pt x="375" y="600"/>
                    <a:pt x="3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922485" y="2929533"/>
              <a:ext cx="21678" cy="30313"/>
            </a:xfrm>
            <a:custGeom>
              <a:rect b="b" l="l" r="r" t="t"/>
              <a:pathLst>
                <a:path extrusionOk="0" h="681" w="487">
                  <a:moveTo>
                    <a:pt x="244" y="1"/>
                  </a:moveTo>
                  <a:cubicBezTo>
                    <a:pt x="239" y="1"/>
                    <a:pt x="233" y="1"/>
                    <a:pt x="227" y="2"/>
                  </a:cubicBezTo>
                  <a:cubicBezTo>
                    <a:pt x="0" y="34"/>
                    <a:pt x="87" y="370"/>
                    <a:pt x="141" y="499"/>
                  </a:cubicBezTo>
                  <a:cubicBezTo>
                    <a:pt x="152" y="543"/>
                    <a:pt x="184" y="596"/>
                    <a:pt x="217" y="629"/>
                  </a:cubicBezTo>
                  <a:cubicBezTo>
                    <a:pt x="248" y="661"/>
                    <a:pt x="286" y="681"/>
                    <a:pt x="325" y="681"/>
                  </a:cubicBezTo>
                  <a:cubicBezTo>
                    <a:pt x="339" y="681"/>
                    <a:pt x="353" y="678"/>
                    <a:pt x="368" y="672"/>
                  </a:cubicBezTo>
                  <a:cubicBezTo>
                    <a:pt x="455" y="651"/>
                    <a:pt x="487" y="553"/>
                    <a:pt x="487" y="456"/>
                  </a:cubicBezTo>
                  <a:cubicBezTo>
                    <a:pt x="487" y="330"/>
                    <a:pt x="426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055758" y="3077583"/>
              <a:ext cx="34853" cy="34230"/>
            </a:xfrm>
            <a:custGeom>
              <a:rect b="b" l="l" r="r" t="t"/>
              <a:pathLst>
                <a:path extrusionOk="0" h="769" w="783">
                  <a:moveTo>
                    <a:pt x="453" y="1"/>
                  </a:moveTo>
                  <a:cubicBezTo>
                    <a:pt x="434" y="1"/>
                    <a:pt x="413" y="2"/>
                    <a:pt x="390" y="6"/>
                  </a:cubicBezTo>
                  <a:cubicBezTo>
                    <a:pt x="55" y="60"/>
                    <a:pt x="1" y="655"/>
                    <a:pt x="315" y="763"/>
                  </a:cubicBezTo>
                  <a:cubicBezTo>
                    <a:pt x="328" y="767"/>
                    <a:pt x="342" y="769"/>
                    <a:pt x="356" y="769"/>
                  </a:cubicBezTo>
                  <a:cubicBezTo>
                    <a:pt x="420" y="769"/>
                    <a:pt x="488" y="730"/>
                    <a:pt x="542" y="676"/>
                  </a:cubicBezTo>
                  <a:cubicBezTo>
                    <a:pt x="715" y="493"/>
                    <a:pt x="783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3"/>
            <p:cNvSpPr/>
            <p:nvPr/>
          </p:nvSpPr>
          <p:spPr>
            <a:xfrm>
              <a:off x="4336369" y="2939281"/>
              <a:ext cx="30358" cy="31159"/>
            </a:xfrm>
            <a:custGeom>
              <a:rect b="b" l="l" r="r" t="t"/>
              <a:pathLst>
                <a:path extrusionOk="0" h="700" w="682">
                  <a:moveTo>
                    <a:pt x="418" y="1"/>
                  </a:moveTo>
                  <a:cubicBezTo>
                    <a:pt x="219" y="1"/>
                    <a:pt x="43" y="311"/>
                    <a:pt x="11" y="497"/>
                  </a:cubicBezTo>
                  <a:cubicBezTo>
                    <a:pt x="1" y="550"/>
                    <a:pt x="1" y="605"/>
                    <a:pt x="33" y="648"/>
                  </a:cubicBezTo>
                  <a:cubicBezTo>
                    <a:pt x="54" y="670"/>
                    <a:pt x="87" y="680"/>
                    <a:pt x="119" y="691"/>
                  </a:cubicBezTo>
                  <a:cubicBezTo>
                    <a:pt x="148" y="697"/>
                    <a:pt x="177" y="700"/>
                    <a:pt x="206" y="700"/>
                  </a:cubicBezTo>
                  <a:cubicBezTo>
                    <a:pt x="388" y="700"/>
                    <a:pt x="573" y="588"/>
                    <a:pt x="638" y="420"/>
                  </a:cubicBezTo>
                  <a:cubicBezTo>
                    <a:pt x="681" y="324"/>
                    <a:pt x="681" y="204"/>
                    <a:pt x="628" y="129"/>
                  </a:cubicBezTo>
                  <a:cubicBezTo>
                    <a:pt x="559" y="37"/>
                    <a:pt x="487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4068311" y="3301751"/>
              <a:ext cx="25550" cy="45136"/>
            </a:xfrm>
            <a:custGeom>
              <a:rect b="b" l="l" r="r" t="t"/>
              <a:pathLst>
                <a:path extrusionOk="0" h="1014" w="574">
                  <a:moveTo>
                    <a:pt x="235" y="0"/>
                  </a:moveTo>
                  <a:cubicBezTo>
                    <a:pt x="218" y="0"/>
                    <a:pt x="202" y="3"/>
                    <a:pt x="184" y="8"/>
                  </a:cubicBezTo>
                  <a:cubicBezTo>
                    <a:pt x="22" y="62"/>
                    <a:pt x="0" y="441"/>
                    <a:pt x="0" y="581"/>
                  </a:cubicBezTo>
                  <a:cubicBezTo>
                    <a:pt x="0" y="732"/>
                    <a:pt x="76" y="905"/>
                    <a:pt x="206" y="982"/>
                  </a:cubicBezTo>
                  <a:cubicBezTo>
                    <a:pt x="238" y="1003"/>
                    <a:pt x="271" y="1014"/>
                    <a:pt x="303" y="1014"/>
                  </a:cubicBezTo>
                  <a:cubicBezTo>
                    <a:pt x="379" y="1014"/>
                    <a:pt x="433" y="960"/>
                    <a:pt x="476" y="895"/>
                  </a:cubicBezTo>
                  <a:cubicBezTo>
                    <a:pt x="574" y="722"/>
                    <a:pt x="562" y="506"/>
                    <a:pt x="509" y="322"/>
                  </a:cubicBezTo>
                  <a:cubicBezTo>
                    <a:pt x="479" y="205"/>
                    <a:pt x="380" y="0"/>
                    <a:pt x="235" y="0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22820" y="3154902"/>
              <a:ext cx="29912" cy="41085"/>
            </a:xfrm>
            <a:custGeom>
              <a:rect b="b" l="l" r="r" t="t"/>
              <a:pathLst>
                <a:path extrusionOk="0" h="923" w="672">
                  <a:moveTo>
                    <a:pt x="244" y="0"/>
                  </a:moveTo>
                  <a:cubicBezTo>
                    <a:pt x="228" y="0"/>
                    <a:pt x="212" y="3"/>
                    <a:pt x="196" y="9"/>
                  </a:cubicBezTo>
                  <a:cubicBezTo>
                    <a:pt x="1" y="85"/>
                    <a:pt x="87" y="431"/>
                    <a:pt x="142" y="572"/>
                  </a:cubicBezTo>
                  <a:cubicBezTo>
                    <a:pt x="217" y="723"/>
                    <a:pt x="358" y="853"/>
                    <a:pt x="520" y="918"/>
                  </a:cubicBezTo>
                  <a:cubicBezTo>
                    <a:pt x="527" y="918"/>
                    <a:pt x="535" y="923"/>
                    <a:pt x="545" y="923"/>
                  </a:cubicBezTo>
                  <a:cubicBezTo>
                    <a:pt x="550" y="923"/>
                    <a:pt x="556" y="921"/>
                    <a:pt x="563" y="918"/>
                  </a:cubicBezTo>
                  <a:cubicBezTo>
                    <a:pt x="585" y="918"/>
                    <a:pt x="596" y="896"/>
                    <a:pt x="596" y="874"/>
                  </a:cubicBezTo>
                  <a:cubicBezTo>
                    <a:pt x="671" y="723"/>
                    <a:pt x="650" y="528"/>
                    <a:pt x="574" y="377"/>
                  </a:cubicBezTo>
                  <a:cubicBezTo>
                    <a:pt x="525" y="260"/>
                    <a:pt x="396" y="0"/>
                    <a:pt x="244" y="0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3655362" y="2319080"/>
              <a:ext cx="837369" cy="353830"/>
            </a:xfrm>
            <a:custGeom>
              <a:rect b="b" l="l" r="r" t="t"/>
              <a:pathLst>
                <a:path extrusionOk="0" h="7949" w="18812">
                  <a:moveTo>
                    <a:pt x="9953" y="0"/>
                  </a:moveTo>
                  <a:cubicBezTo>
                    <a:pt x="9516" y="0"/>
                    <a:pt x="9132" y="18"/>
                    <a:pt x="8823" y="50"/>
                  </a:cubicBezTo>
                  <a:cubicBezTo>
                    <a:pt x="7429" y="190"/>
                    <a:pt x="6033" y="482"/>
                    <a:pt x="4693" y="925"/>
                  </a:cubicBezTo>
                  <a:cubicBezTo>
                    <a:pt x="4044" y="1131"/>
                    <a:pt x="3395" y="1379"/>
                    <a:pt x="2811" y="1725"/>
                  </a:cubicBezTo>
                  <a:cubicBezTo>
                    <a:pt x="2184" y="2114"/>
                    <a:pt x="1633" y="2601"/>
                    <a:pt x="1093" y="3099"/>
                  </a:cubicBezTo>
                  <a:cubicBezTo>
                    <a:pt x="671" y="3477"/>
                    <a:pt x="217" y="3899"/>
                    <a:pt x="108" y="4461"/>
                  </a:cubicBezTo>
                  <a:cubicBezTo>
                    <a:pt x="0" y="5023"/>
                    <a:pt x="281" y="5617"/>
                    <a:pt x="704" y="6007"/>
                  </a:cubicBezTo>
                  <a:cubicBezTo>
                    <a:pt x="1125" y="6396"/>
                    <a:pt x="1677" y="6634"/>
                    <a:pt x="2217" y="6828"/>
                  </a:cubicBezTo>
                  <a:cubicBezTo>
                    <a:pt x="4254" y="7576"/>
                    <a:pt x="6424" y="7949"/>
                    <a:pt x="8595" y="7949"/>
                  </a:cubicBezTo>
                  <a:cubicBezTo>
                    <a:pt x="11102" y="7949"/>
                    <a:pt x="13609" y="7452"/>
                    <a:pt x="15916" y="6461"/>
                  </a:cubicBezTo>
                  <a:cubicBezTo>
                    <a:pt x="17116" y="5942"/>
                    <a:pt x="18381" y="6007"/>
                    <a:pt x="18565" y="3791"/>
                  </a:cubicBezTo>
                  <a:cubicBezTo>
                    <a:pt x="18811" y="889"/>
                    <a:pt x="13063" y="0"/>
                    <a:pt x="9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4203230" y="2396444"/>
              <a:ext cx="35744" cy="31782"/>
            </a:xfrm>
            <a:custGeom>
              <a:rect b="b" l="l" r="r" t="t"/>
              <a:pathLst>
                <a:path extrusionOk="0" h="714" w="803">
                  <a:moveTo>
                    <a:pt x="431" y="1"/>
                  </a:moveTo>
                  <a:cubicBezTo>
                    <a:pt x="362" y="1"/>
                    <a:pt x="287" y="35"/>
                    <a:pt x="213" y="117"/>
                  </a:cubicBezTo>
                  <a:cubicBezTo>
                    <a:pt x="1" y="354"/>
                    <a:pt x="213" y="713"/>
                    <a:pt x="437" y="713"/>
                  </a:cubicBezTo>
                  <a:cubicBezTo>
                    <a:pt x="510" y="713"/>
                    <a:pt x="584" y="675"/>
                    <a:pt x="645" y="582"/>
                  </a:cubicBezTo>
                  <a:cubicBezTo>
                    <a:pt x="802" y="351"/>
                    <a:pt x="651" y="1"/>
                    <a:pt x="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864752" y="2417543"/>
              <a:ext cx="52480" cy="40195"/>
            </a:xfrm>
            <a:custGeom>
              <a:rect b="b" l="l" r="r" t="t"/>
              <a:pathLst>
                <a:path extrusionOk="0" h="903" w="1179">
                  <a:moveTo>
                    <a:pt x="688" y="1"/>
                  </a:moveTo>
                  <a:cubicBezTo>
                    <a:pt x="503" y="1"/>
                    <a:pt x="313" y="142"/>
                    <a:pt x="162" y="313"/>
                  </a:cubicBezTo>
                  <a:cubicBezTo>
                    <a:pt x="65" y="421"/>
                    <a:pt x="0" y="573"/>
                    <a:pt x="65" y="702"/>
                  </a:cubicBezTo>
                  <a:cubicBezTo>
                    <a:pt x="119" y="822"/>
                    <a:pt x="270" y="854"/>
                    <a:pt x="400" y="875"/>
                  </a:cubicBezTo>
                  <a:cubicBezTo>
                    <a:pt x="481" y="892"/>
                    <a:pt x="565" y="903"/>
                    <a:pt x="647" y="903"/>
                  </a:cubicBezTo>
                  <a:cubicBezTo>
                    <a:pt x="730" y="903"/>
                    <a:pt x="811" y="892"/>
                    <a:pt x="887" y="865"/>
                  </a:cubicBezTo>
                  <a:cubicBezTo>
                    <a:pt x="1048" y="810"/>
                    <a:pt x="1178" y="670"/>
                    <a:pt x="1178" y="508"/>
                  </a:cubicBezTo>
                  <a:cubicBezTo>
                    <a:pt x="1178" y="368"/>
                    <a:pt x="1081" y="259"/>
                    <a:pt x="995" y="162"/>
                  </a:cubicBezTo>
                  <a:cubicBezTo>
                    <a:pt x="900" y="47"/>
                    <a:pt x="795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925245" y="2502964"/>
              <a:ext cx="42509" cy="41664"/>
            </a:xfrm>
            <a:custGeom>
              <a:rect b="b" l="l" r="r" t="t"/>
              <a:pathLst>
                <a:path extrusionOk="0" h="936" w="955">
                  <a:moveTo>
                    <a:pt x="547" y="0"/>
                  </a:moveTo>
                  <a:cubicBezTo>
                    <a:pt x="251" y="0"/>
                    <a:pt x="0" y="431"/>
                    <a:pt x="295" y="773"/>
                  </a:cubicBezTo>
                  <a:cubicBezTo>
                    <a:pt x="383" y="861"/>
                    <a:pt x="509" y="935"/>
                    <a:pt x="628" y="935"/>
                  </a:cubicBezTo>
                  <a:cubicBezTo>
                    <a:pt x="654" y="935"/>
                    <a:pt x="680" y="932"/>
                    <a:pt x="706" y="924"/>
                  </a:cubicBezTo>
                  <a:cubicBezTo>
                    <a:pt x="868" y="870"/>
                    <a:pt x="955" y="676"/>
                    <a:pt x="955" y="503"/>
                  </a:cubicBezTo>
                  <a:cubicBezTo>
                    <a:pt x="955" y="395"/>
                    <a:pt x="922" y="275"/>
                    <a:pt x="857" y="189"/>
                  </a:cubicBezTo>
                  <a:cubicBezTo>
                    <a:pt x="763" y="55"/>
                    <a:pt x="652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3"/>
            <p:cNvSpPr/>
            <p:nvPr/>
          </p:nvSpPr>
          <p:spPr>
            <a:xfrm>
              <a:off x="3989878" y="2365597"/>
              <a:ext cx="31292" cy="33384"/>
            </a:xfrm>
            <a:custGeom>
              <a:rect b="b" l="l" r="r" t="t"/>
              <a:pathLst>
                <a:path extrusionOk="0" h="750" w="703">
                  <a:moveTo>
                    <a:pt x="306" y="0"/>
                  </a:moveTo>
                  <a:cubicBezTo>
                    <a:pt x="286" y="0"/>
                    <a:pt x="262" y="9"/>
                    <a:pt x="238" y="21"/>
                  </a:cubicBezTo>
                  <a:cubicBezTo>
                    <a:pt x="87" y="107"/>
                    <a:pt x="0" y="302"/>
                    <a:pt x="43" y="475"/>
                  </a:cubicBezTo>
                  <a:cubicBezTo>
                    <a:pt x="75" y="583"/>
                    <a:pt x="140" y="680"/>
                    <a:pt x="248" y="723"/>
                  </a:cubicBezTo>
                  <a:cubicBezTo>
                    <a:pt x="288" y="741"/>
                    <a:pt x="330" y="749"/>
                    <a:pt x="373" y="749"/>
                  </a:cubicBezTo>
                  <a:cubicBezTo>
                    <a:pt x="436" y="749"/>
                    <a:pt x="499" y="730"/>
                    <a:pt x="551" y="691"/>
                  </a:cubicBezTo>
                  <a:cubicBezTo>
                    <a:pt x="702" y="583"/>
                    <a:pt x="702" y="367"/>
                    <a:pt x="659" y="183"/>
                  </a:cubicBezTo>
                  <a:cubicBezTo>
                    <a:pt x="659" y="151"/>
                    <a:pt x="649" y="107"/>
                    <a:pt x="616" y="86"/>
                  </a:cubicBezTo>
                  <a:cubicBezTo>
                    <a:pt x="551" y="31"/>
                    <a:pt x="454" y="75"/>
                    <a:pt x="389" y="21"/>
                  </a:cubicBezTo>
                  <a:lnTo>
                    <a:pt x="346" y="21"/>
                  </a:lnTo>
                  <a:cubicBezTo>
                    <a:pt x="336" y="6"/>
                    <a:pt x="32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3"/>
            <p:cNvSpPr/>
            <p:nvPr/>
          </p:nvSpPr>
          <p:spPr>
            <a:xfrm>
              <a:off x="3794465" y="2493126"/>
              <a:ext cx="47673" cy="37034"/>
            </a:xfrm>
            <a:custGeom>
              <a:rect b="b" l="l" r="r" t="t"/>
              <a:pathLst>
                <a:path extrusionOk="0" h="832" w="1071">
                  <a:moveTo>
                    <a:pt x="695" y="1"/>
                  </a:moveTo>
                  <a:cubicBezTo>
                    <a:pt x="598" y="1"/>
                    <a:pt x="474" y="13"/>
                    <a:pt x="422" y="21"/>
                  </a:cubicBezTo>
                  <a:cubicBezTo>
                    <a:pt x="270" y="54"/>
                    <a:pt x="205" y="129"/>
                    <a:pt x="119" y="280"/>
                  </a:cubicBezTo>
                  <a:cubicBezTo>
                    <a:pt x="65" y="399"/>
                    <a:pt x="0" y="529"/>
                    <a:pt x="54" y="648"/>
                  </a:cubicBezTo>
                  <a:cubicBezTo>
                    <a:pt x="109" y="777"/>
                    <a:pt x="270" y="832"/>
                    <a:pt x="411" y="832"/>
                  </a:cubicBezTo>
                  <a:cubicBezTo>
                    <a:pt x="530" y="832"/>
                    <a:pt x="649" y="821"/>
                    <a:pt x="757" y="777"/>
                  </a:cubicBezTo>
                  <a:cubicBezTo>
                    <a:pt x="865" y="745"/>
                    <a:pt x="974" y="681"/>
                    <a:pt x="1027" y="583"/>
                  </a:cubicBezTo>
                  <a:cubicBezTo>
                    <a:pt x="1070" y="496"/>
                    <a:pt x="1070" y="388"/>
                    <a:pt x="1038" y="280"/>
                  </a:cubicBezTo>
                  <a:cubicBezTo>
                    <a:pt x="1006" y="162"/>
                    <a:pt x="930" y="32"/>
                    <a:pt x="801" y="10"/>
                  </a:cubicBezTo>
                  <a:cubicBezTo>
                    <a:pt x="777" y="4"/>
                    <a:pt x="739" y="1"/>
                    <a:pt x="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300758" y="2428182"/>
              <a:ext cx="24571" cy="32850"/>
            </a:xfrm>
            <a:custGeom>
              <a:rect b="b" l="l" r="r" t="t"/>
              <a:pathLst>
                <a:path extrusionOk="0" h="738" w="552">
                  <a:moveTo>
                    <a:pt x="351" y="1"/>
                  </a:moveTo>
                  <a:cubicBezTo>
                    <a:pt x="200" y="1"/>
                    <a:pt x="35" y="309"/>
                    <a:pt x="11" y="453"/>
                  </a:cubicBezTo>
                  <a:cubicBezTo>
                    <a:pt x="1" y="539"/>
                    <a:pt x="1" y="626"/>
                    <a:pt x="54" y="691"/>
                  </a:cubicBezTo>
                  <a:cubicBezTo>
                    <a:pt x="87" y="724"/>
                    <a:pt x="133" y="738"/>
                    <a:pt x="182" y="738"/>
                  </a:cubicBezTo>
                  <a:cubicBezTo>
                    <a:pt x="197" y="738"/>
                    <a:pt x="212" y="736"/>
                    <a:pt x="227" y="734"/>
                  </a:cubicBezTo>
                  <a:cubicBezTo>
                    <a:pt x="282" y="723"/>
                    <a:pt x="335" y="691"/>
                    <a:pt x="390" y="658"/>
                  </a:cubicBezTo>
                  <a:cubicBezTo>
                    <a:pt x="476" y="583"/>
                    <a:pt x="552" y="475"/>
                    <a:pt x="552" y="355"/>
                  </a:cubicBezTo>
                  <a:cubicBezTo>
                    <a:pt x="552" y="280"/>
                    <a:pt x="520" y="215"/>
                    <a:pt x="498" y="139"/>
                  </a:cubicBezTo>
                  <a:cubicBezTo>
                    <a:pt x="455" y="40"/>
                    <a:pt x="404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370065" y="2396622"/>
              <a:ext cx="24571" cy="24081"/>
            </a:xfrm>
            <a:custGeom>
              <a:rect b="b" l="l" r="r" t="t"/>
              <a:pathLst>
                <a:path extrusionOk="0" h="541" w="552">
                  <a:moveTo>
                    <a:pt x="218" y="0"/>
                  </a:moveTo>
                  <a:cubicBezTo>
                    <a:pt x="134" y="0"/>
                    <a:pt x="39" y="18"/>
                    <a:pt x="22" y="91"/>
                  </a:cubicBezTo>
                  <a:cubicBezTo>
                    <a:pt x="1" y="167"/>
                    <a:pt x="22" y="242"/>
                    <a:pt x="65" y="307"/>
                  </a:cubicBezTo>
                  <a:cubicBezTo>
                    <a:pt x="109" y="372"/>
                    <a:pt x="162" y="427"/>
                    <a:pt x="227" y="470"/>
                  </a:cubicBezTo>
                  <a:cubicBezTo>
                    <a:pt x="270" y="492"/>
                    <a:pt x="303" y="524"/>
                    <a:pt x="357" y="535"/>
                  </a:cubicBezTo>
                  <a:cubicBezTo>
                    <a:pt x="373" y="539"/>
                    <a:pt x="390" y="541"/>
                    <a:pt x="407" y="541"/>
                  </a:cubicBezTo>
                  <a:cubicBezTo>
                    <a:pt x="438" y="541"/>
                    <a:pt x="470" y="534"/>
                    <a:pt x="498" y="513"/>
                  </a:cubicBezTo>
                  <a:cubicBezTo>
                    <a:pt x="530" y="480"/>
                    <a:pt x="552" y="427"/>
                    <a:pt x="552" y="383"/>
                  </a:cubicBezTo>
                  <a:cubicBezTo>
                    <a:pt x="552" y="329"/>
                    <a:pt x="530" y="275"/>
                    <a:pt x="520" y="232"/>
                  </a:cubicBezTo>
                  <a:cubicBezTo>
                    <a:pt x="476" y="124"/>
                    <a:pt x="422" y="16"/>
                    <a:pt x="292" y="5"/>
                  </a:cubicBezTo>
                  <a:cubicBezTo>
                    <a:pt x="271" y="2"/>
                    <a:pt x="245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151995" y="2338978"/>
              <a:ext cx="33785" cy="23681"/>
            </a:xfrm>
            <a:custGeom>
              <a:rect b="b" l="l" r="r" t="t"/>
              <a:pathLst>
                <a:path extrusionOk="0" h="532" w="759">
                  <a:moveTo>
                    <a:pt x="437" y="0"/>
                  </a:moveTo>
                  <a:cubicBezTo>
                    <a:pt x="226" y="0"/>
                    <a:pt x="0" y="152"/>
                    <a:pt x="131" y="348"/>
                  </a:cubicBezTo>
                  <a:cubicBezTo>
                    <a:pt x="164" y="403"/>
                    <a:pt x="229" y="435"/>
                    <a:pt x="294" y="456"/>
                  </a:cubicBezTo>
                  <a:cubicBezTo>
                    <a:pt x="359" y="478"/>
                    <a:pt x="423" y="500"/>
                    <a:pt x="488" y="511"/>
                  </a:cubicBezTo>
                  <a:cubicBezTo>
                    <a:pt x="518" y="523"/>
                    <a:pt x="547" y="531"/>
                    <a:pt x="575" y="531"/>
                  </a:cubicBezTo>
                  <a:cubicBezTo>
                    <a:pt x="598" y="531"/>
                    <a:pt x="620" y="525"/>
                    <a:pt x="640" y="511"/>
                  </a:cubicBezTo>
                  <a:cubicBezTo>
                    <a:pt x="661" y="500"/>
                    <a:pt x="672" y="478"/>
                    <a:pt x="693" y="456"/>
                  </a:cubicBezTo>
                  <a:cubicBezTo>
                    <a:pt x="758" y="359"/>
                    <a:pt x="758" y="218"/>
                    <a:pt x="693" y="122"/>
                  </a:cubicBezTo>
                  <a:cubicBezTo>
                    <a:pt x="640" y="36"/>
                    <a:pt x="541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269466" y="2371784"/>
              <a:ext cx="25995" cy="27642"/>
            </a:xfrm>
            <a:custGeom>
              <a:rect b="b" l="l" r="r" t="t"/>
              <a:pathLst>
                <a:path extrusionOk="0" h="621" w="584">
                  <a:moveTo>
                    <a:pt x="326" y="0"/>
                  </a:moveTo>
                  <a:cubicBezTo>
                    <a:pt x="322" y="0"/>
                    <a:pt x="318" y="0"/>
                    <a:pt x="314" y="0"/>
                  </a:cubicBezTo>
                  <a:cubicBezTo>
                    <a:pt x="130" y="12"/>
                    <a:pt x="0" y="260"/>
                    <a:pt x="0" y="422"/>
                  </a:cubicBezTo>
                  <a:cubicBezTo>
                    <a:pt x="0" y="476"/>
                    <a:pt x="22" y="541"/>
                    <a:pt x="65" y="584"/>
                  </a:cubicBezTo>
                  <a:cubicBezTo>
                    <a:pt x="101" y="610"/>
                    <a:pt x="144" y="621"/>
                    <a:pt x="189" y="621"/>
                  </a:cubicBezTo>
                  <a:cubicBezTo>
                    <a:pt x="239" y="621"/>
                    <a:pt x="290" y="607"/>
                    <a:pt x="336" y="584"/>
                  </a:cubicBezTo>
                  <a:cubicBezTo>
                    <a:pt x="423" y="552"/>
                    <a:pt x="487" y="487"/>
                    <a:pt x="519" y="401"/>
                  </a:cubicBezTo>
                  <a:cubicBezTo>
                    <a:pt x="583" y="252"/>
                    <a:pt x="512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999538" y="2538396"/>
              <a:ext cx="27331" cy="21143"/>
            </a:xfrm>
            <a:custGeom>
              <a:rect b="b" l="l" r="r" t="t"/>
              <a:pathLst>
                <a:path extrusionOk="0" h="475" w="614">
                  <a:moveTo>
                    <a:pt x="340" y="1"/>
                  </a:moveTo>
                  <a:cubicBezTo>
                    <a:pt x="302" y="1"/>
                    <a:pt x="260" y="13"/>
                    <a:pt x="216" y="42"/>
                  </a:cubicBezTo>
                  <a:cubicBezTo>
                    <a:pt x="0" y="179"/>
                    <a:pt x="114" y="475"/>
                    <a:pt x="300" y="475"/>
                  </a:cubicBezTo>
                  <a:cubicBezTo>
                    <a:pt x="348" y="475"/>
                    <a:pt x="401" y="456"/>
                    <a:pt x="453" y="409"/>
                  </a:cubicBezTo>
                  <a:cubicBezTo>
                    <a:pt x="614" y="267"/>
                    <a:pt x="517" y="1"/>
                    <a:pt x="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934504" y="2364217"/>
              <a:ext cx="20743" cy="30447"/>
            </a:xfrm>
            <a:custGeom>
              <a:rect b="b" l="l" r="r" t="t"/>
              <a:pathLst>
                <a:path extrusionOk="0" h="684" w="466">
                  <a:moveTo>
                    <a:pt x="249" y="1"/>
                  </a:moveTo>
                  <a:cubicBezTo>
                    <a:pt x="222" y="1"/>
                    <a:pt x="194" y="13"/>
                    <a:pt x="163" y="41"/>
                  </a:cubicBezTo>
                  <a:cubicBezTo>
                    <a:pt x="44" y="149"/>
                    <a:pt x="0" y="398"/>
                    <a:pt x="44" y="538"/>
                  </a:cubicBezTo>
                  <a:cubicBezTo>
                    <a:pt x="55" y="571"/>
                    <a:pt x="65" y="603"/>
                    <a:pt x="87" y="636"/>
                  </a:cubicBezTo>
                  <a:cubicBezTo>
                    <a:pt x="125" y="667"/>
                    <a:pt x="174" y="684"/>
                    <a:pt x="223" y="684"/>
                  </a:cubicBezTo>
                  <a:cubicBezTo>
                    <a:pt x="258" y="684"/>
                    <a:pt x="293" y="675"/>
                    <a:pt x="325" y="657"/>
                  </a:cubicBezTo>
                  <a:cubicBezTo>
                    <a:pt x="390" y="614"/>
                    <a:pt x="444" y="538"/>
                    <a:pt x="454" y="463"/>
                  </a:cubicBezTo>
                  <a:cubicBezTo>
                    <a:pt x="466" y="376"/>
                    <a:pt x="454" y="290"/>
                    <a:pt x="433" y="214"/>
                  </a:cubicBezTo>
                  <a:cubicBezTo>
                    <a:pt x="400" y="123"/>
                    <a:pt x="335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3"/>
            <p:cNvSpPr/>
            <p:nvPr/>
          </p:nvSpPr>
          <p:spPr>
            <a:xfrm>
              <a:off x="3784984" y="2436283"/>
              <a:ext cx="33607" cy="21945"/>
            </a:xfrm>
            <a:custGeom>
              <a:rect b="b" l="l" r="r" t="t"/>
              <a:pathLst>
                <a:path extrusionOk="0" h="493" w="755">
                  <a:moveTo>
                    <a:pt x="491" y="1"/>
                  </a:moveTo>
                  <a:cubicBezTo>
                    <a:pt x="263" y="1"/>
                    <a:pt x="1" y="264"/>
                    <a:pt x="181" y="444"/>
                  </a:cubicBezTo>
                  <a:cubicBezTo>
                    <a:pt x="213" y="466"/>
                    <a:pt x="245" y="476"/>
                    <a:pt x="278" y="487"/>
                  </a:cubicBezTo>
                  <a:cubicBezTo>
                    <a:pt x="304" y="491"/>
                    <a:pt x="329" y="493"/>
                    <a:pt x="355" y="493"/>
                  </a:cubicBezTo>
                  <a:cubicBezTo>
                    <a:pt x="482" y="493"/>
                    <a:pt x="609" y="448"/>
                    <a:pt x="700" y="357"/>
                  </a:cubicBezTo>
                  <a:cubicBezTo>
                    <a:pt x="721" y="336"/>
                    <a:pt x="743" y="303"/>
                    <a:pt x="754" y="271"/>
                  </a:cubicBezTo>
                  <a:cubicBezTo>
                    <a:pt x="754" y="238"/>
                    <a:pt x="743" y="206"/>
                    <a:pt x="732" y="184"/>
                  </a:cubicBezTo>
                  <a:cubicBezTo>
                    <a:pt x="686" y="52"/>
                    <a:pt x="592" y="1"/>
                    <a:pt x="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3"/>
            <p:cNvSpPr/>
            <p:nvPr/>
          </p:nvSpPr>
          <p:spPr>
            <a:xfrm>
              <a:off x="3876726" y="2500605"/>
              <a:ext cx="21054" cy="23414"/>
            </a:xfrm>
            <a:custGeom>
              <a:rect b="b" l="l" r="r" t="t"/>
              <a:pathLst>
                <a:path extrusionOk="0" h="526" w="473">
                  <a:moveTo>
                    <a:pt x="272" y="1"/>
                  </a:moveTo>
                  <a:cubicBezTo>
                    <a:pt x="262" y="1"/>
                    <a:pt x="250" y="2"/>
                    <a:pt x="239" y="4"/>
                  </a:cubicBezTo>
                  <a:cubicBezTo>
                    <a:pt x="77" y="37"/>
                    <a:pt x="23" y="285"/>
                    <a:pt x="1" y="415"/>
                  </a:cubicBezTo>
                  <a:lnTo>
                    <a:pt x="1" y="480"/>
                  </a:lnTo>
                  <a:cubicBezTo>
                    <a:pt x="12" y="491"/>
                    <a:pt x="34" y="513"/>
                    <a:pt x="44" y="513"/>
                  </a:cubicBezTo>
                  <a:cubicBezTo>
                    <a:pt x="68" y="521"/>
                    <a:pt x="92" y="525"/>
                    <a:pt x="115" y="525"/>
                  </a:cubicBezTo>
                  <a:cubicBezTo>
                    <a:pt x="176" y="525"/>
                    <a:pt x="235" y="498"/>
                    <a:pt x="282" y="458"/>
                  </a:cubicBezTo>
                  <a:cubicBezTo>
                    <a:pt x="336" y="426"/>
                    <a:pt x="390" y="372"/>
                    <a:pt x="423" y="307"/>
                  </a:cubicBezTo>
                  <a:cubicBezTo>
                    <a:pt x="473" y="196"/>
                    <a:pt x="420" y="1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4137885" y="2372006"/>
              <a:ext cx="32004" cy="34675"/>
            </a:xfrm>
            <a:custGeom>
              <a:rect b="b" l="l" r="r" t="t"/>
              <a:pathLst>
                <a:path extrusionOk="0" h="779" w="719">
                  <a:moveTo>
                    <a:pt x="273" y="1"/>
                  </a:moveTo>
                  <a:cubicBezTo>
                    <a:pt x="50" y="1"/>
                    <a:pt x="0" y="303"/>
                    <a:pt x="80" y="493"/>
                  </a:cubicBezTo>
                  <a:cubicBezTo>
                    <a:pt x="145" y="644"/>
                    <a:pt x="297" y="763"/>
                    <a:pt x="459" y="774"/>
                  </a:cubicBezTo>
                  <a:cubicBezTo>
                    <a:pt x="473" y="777"/>
                    <a:pt x="487" y="778"/>
                    <a:pt x="502" y="778"/>
                  </a:cubicBezTo>
                  <a:cubicBezTo>
                    <a:pt x="545" y="778"/>
                    <a:pt x="592" y="766"/>
                    <a:pt x="632" y="742"/>
                  </a:cubicBezTo>
                  <a:cubicBezTo>
                    <a:pt x="697" y="687"/>
                    <a:pt x="719" y="590"/>
                    <a:pt x="719" y="504"/>
                  </a:cubicBezTo>
                  <a:cubicBezTo>
                    <a:pt x="708" y="298"/>
                    <a:pt x="535" y="60"/>
                    <a:pt x="330" y="7"/>
                  </a:cubicBezTo>
                  <a:cubicBezTo>
                    <a:pt x="310" y="3"/>
                    <a:pt x="29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4238663" y="2857243"/>
              <a:ext cx="94367" cy="54572"/>
            </a:xfrm>
            <a:custGeom>
              <a:rect b="b" l="l" r="r" t="t"/>
              <a:pathLst>
                <a:path extrusionOk="0" h="1226" w="2120">
                  <a:moveTo>
                    <a:pt x="1249" y="0"/>
                  </a:moveTo>
                  <a:cubicBezTo>
                    <a:pt x="1056" y="0"/>
                    <a:pt x="861" y="27"/>
                    <a:pt x="671" y="79"/>
                  </a:cubicBezTo>
                  <a:cubicBezTo>
                    <a:pt x="444" y="144"/>
                    <a:pt x="206" y="188"/>
                    <a:pt x="33" y="372"/>
                  </a:cubicBezTo>
                  <a:cubicBezTo>
                    <a:pt x="22" y="382"/>
                    <a:pt x="12" y="393"/>
                    <a:pt x="12" y="404"/>
                  </a:cubicBezTo>
                  <a:cubicBezTo>
                    <a:pt x="0" y="415"/>
                    <a:pt x="0" y="425"/>
                    <a:pt x="12" y="437"/>
                  </a:cubicBezTo>
                  <a:cubicBezTo>
                    <a:pt x="22" y="523"/>
                    <a:pt x="77" y="598"/>
                    <a:pt x="130" y="663"/>
                  </a:cubicBezTo>
                  <a:cubicBezTo>
                    <a:pt x="141" y="674"/>
                    <a:pt x="141" y="685"/>
                    <a:pt x="152" y="696"/>
                  </a:cubicBezTo>
                  <a:cubicBezTo>
                    <a:pt x="282" y="869"/>
                    <a:pt x="401" y="1064"/>
                    <a:pt x="584" y="1172"/>
                  </a:cubicBezTo>
                  <a:cubicBezTo>
                    <a:pt x="628" y="1204"/>
                    <a:pt x="682" y="1225"/>
                    <a:pt x="747" y="1225"/>
                  </a:cubicBezTo>
                  <a:cubicBezTo>
                    <a:pt x="779" y="1225"/>
                    <a:pt x="822" y="1215"/>
                    <a:pt x="865" y="1215"/>
                  </a:cubicBezTo>
                  <a:cubicBezTo>
                    <a:pt x="1288" y="1107"/>
                    <a:pt x="1709" y="977"/>
                    <a:pt x="2120" y="815"/>
                  </a:cubicBezTo>
                  <a:cubicBezTo>
                    <a:pt x="1947" y="577"/>
                    <a:pt x="1785" y="329"/>
                    <a:pt x="1612" y="91"/>
                  </a:cubicBezTo>
                  <a:cubicBezTo>
                    <a:pt x="1590" y="69"/>
                    <a:pt x="1579" y="47"/>
                    <a:pt x="1547" y="26"/>
                  </a:cubicBezTo>
                  <a:cubicBezTo>
                    <a:pt x="1536" y="26"/>
                    <a:pt x="1514" y="15"/>
                    <a:pt x="1493" y="15"/>
                  </a:cubicBezTo>
                  <a:cubicBezTo>
                    <a:pt x="1412" y="5"/>
                    <a:pt x="1331" y="0"/>
                    <a:pt x="1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3"/>
            <p:cNvSpPr/>
            <p:nvPr/>
          </p:nvSpPr>
          <p:spPr>
            <a:xfrm>
              <a:off x="4006704" y="2385182"/>
              <a:ext cx="361486" cy="510781"/>
            </a:xfrm>
            <a:custGeom>
              <a:rect b="b" l="l" r="r" t="t"/>
              <a:pathLst>
                <a:path extrusionOk="0" h="11475" w="8121">
                  <a:moveTo>
                    <a:pt x="1662" y="0"/>
                  </a:moveTo>
                  <a:cubicBezTo>
                    <a:pt x="1557" y="0"/>
                    <a:pt x="1445" y="29"/>
                    <a:pt x="1341" y="67"/>
                  </a:cubicBezTo>
                  <a:cubicBezTo>
                    <a:pt x="1103" y="165"/>
                    <a:pt x="865" y="251"/>
                    <a:pt x="638" y="359"/>
                  </a:cubicBezTo>
                  <a:cubicBezTo>
                    <a:pt x="454" y="456"/>
                    <a:pt x="76" y="608"/>
                    <a:pt x="22" y="824"/>
                  </a:cubicBezTo>
                  <a:cubicBezTo>
                    <a:pt x="0" y="932"/>
                    <a:pt x="43" y="1062"/>
                    <a:pt x="141" y="1127"/>
                  </a:cubicBezTo>
                  <a:cubicBezTo>
                    <a:pt x="173" y="1159"/>
                    <a:pt x="228" y="1181"/>
                    <a:pt x="271" y="1203"/>
                  </a:cubicBezTo>
                  <a:cubicBezTo>
                    <a:pt x="811" y="1429"/>
                    <a:pt x="1374" y="1624"/>
                    <a:pt x="1893" y="1895"/>
                  </a:cubicBezTo>
                  <a:cubicBezTo>
                    <a:pt x="2412" y="2165"/>
                    <a:pt x="2898" y="2500"/>
                    <a:pt x="3341" y="2889"/>
                  </a:cubicBezTo>
                  <a:cubicBezTo>
                    <a:pt x="4336" y="3776"/>
                    <a:pt x="5093" y="4900"/>
                    <a:pt x="5634" y="6111"/>
                  </a:cubicBezTo>
                  <a:cubicBezTo>
                    <a:pt x="5958" y="6847"/>
                    <a:pt x="6206" y="7614"/>
                    <a:pt x="6455" y="8382"/>
                  </a:cubicBezTo>
                  <a:cubicBezTo>
                    <a:pt x="6628" y="8922"/>
                    <a:pt x="6801" y="9485"/>
                    <a:pt x="6768" y="10057"/>
                  </a:cubicBezTo>
                  <a:cubicBezTo>
                    <a:pt x="6758" y="10242"/>
                    <a:pt x="6715" y="10436"/>
                    <a:pt x="6736" y="10631"/>
                  </a:cubicBezTo>
                  <a:cubicBezTo>
                    <a:pt x="6768" y="10987"/>
                    <a:pt x="6996" y="11323"/>
                    <a:pt x="7320" y="11474"/>
                  </a:cubicBezTo>
                  <a:cubicBezTo>
                    <a:pt x="7720" y="10101"/>
                    <a:pt x="8120" y="8663"/>
                    <a:pt x="7882" y="7257"/>
                  </a:cubicBezTo>
                  <a:cubicBezTo>
                    <a:pt x="7742" y="6436"/>
                    <a:pt x="7396" y="5668"/>
                    <a:pt x="7028" y="4922"/>
                  </a:cubicBezTo>
                  <a:cubicBezTo>
                    <a:pt x="6845" y="4533"/>
                    <a:pt x="6650" y="4132"/>
                    <a:pt x="6401" y="3776"/>
                  </a:cubicBezTo>
                  <a:cubicBezTo>
                    <a:pt x="6153" y="3419"/>
                    <a:pt x="5860" y="3106"/>
                    <a:pt x="5569" y="2803"/>
                  </a:cubicBezTo>
                  <a:cubicBezTo>
                    <a:pt x="4520" y="1754"/>
                    <a:pt x="3320" y="845"/>
                    <a:pt x="2022" y="121"/>
                  </a:cubicBezTo>
                  <a:cubicBezTo>
                    <a:pt x="1925" y="67"/>
                    <a:pt x="1817" y="13"/>
                    <a:pt x="1708" y="2"/>
                  </a:cubicBezTo>
                  <a:cubicBezTo>
                    <a:pt x="1693" y="1"/>
                    <a:pt x="1678" y="0"/>
                    <a:pt x="1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3"/>
            <p:cNvSpPr/>
            <p:nvPr/>
          </p:nvSpPr>
          <p:spPr>
            <a:xfrm>
              <a:off x="3997045" y="2418923"/>
              <a:ext cx="329259" cy="456298"/>
            </a:xfrm>
            <a:custGeom>
              <a:rect b="b" l="l" r="r" t="t"/>
              <a:pathLst>
                <a:path extrusionOk="0" h="10251" w="7397">
                  <a:moveTo>
                    <a:pt x="304" y="1"/>
                  </a:moveTo>
                  <a:cubicBezTo>
                    <a:pt x="207" y="272"/>
                    <a:pt x="131" y="542"/>
                    <a:pt x="99" y="823"/>
                  </a:cubicBezTo>
                  <a:cubicBezTo>
                    <a:pt x="66" y="1093"/>
                    <a:pt x="23" y="1353"/>
                    <a:pt x="12" y="1623"/>
                  </a:cubicBezTo>
                  <a:cubicBezTo>
                    <a:pt x="12" y="1709"/>
                    <a:pt x="1" y="1785"/>
                    <a:pt x="44" y="1850"/>
                  </a:cubicBezTo>
                  <a:cubicBezTo>
                    <a:pt x="77" y="1915"/>
                    <a:pt x="142" y="1958"/>
                    <a:pt x="207" y="1990"/>
                  </a:cubicBezTo>
                  <a:cubicBezTo>
                    <a:pt x="553" y="2207"/>
                    <a:pt x="920" y="2401"/>
                    <a:pt x="1277" y="2617"/>
                  </a:cubicBezTo>
                  <a:cubicBezTo>
                    <a:pt x="2585" y="3429"/>
                    <a:pt x="3742" y="4510"/>
                    <a:pt x="4532" y="5829"/>
                  </a:cubicBezTo>
                  <a:cubicBezTo>
                    <a:pt x="5310" y="7148"/>
                    <a:pt x="5699" y="8737"/>
                    <a:pt x="5483" y="10251"/>
                  </a:cubicBezTo>
                  <a:cubicBezTo>
                    <a:pt x="5880" y="10202"/>
                    <a:pt x="6283" y="10178"/>
                    <a:pt x="6684" y="10178"/>
                  </a:cubicBezTo>
                  <a:cubicBezTo>
                    <a:pt x="6817" y="10178"/>
                    <a:pt x="6951" y="10180"/>
                    <a:pt x="7083" y="10186"/>
                  </a:cubicBezTo>
                  <a:cubicBezTo>
                    <a:pt x="7235" y="9278"/>
                    <a:pt x="7396" y="8348"/>
                    <a:pt x="7267" y="7440"/>
                  </a:cubicBezTo>
                  <a:cubicBezTo>
                    <a:pt x="7105" y="6315"/>
                    <a:pt x="6531" y="5299"/>
                    <a:pt x="5937" y="4337"/>
                  </a:cubicBezTo>
                  <a:cubicBezTo>
                    <a:pt x="5418" y="3504"/>
                    <a:pt x="4878" y="2672"/>
                    <a:pt x="4142" y="2002"/>
                  </a:cubicBezTo>
                  <a:cubicBezTo>
                    <a:pt x="3688" y="1591"/>
                    <a:pt x="3158" y="1245"/>
                    <a:pt x="2596" y="964"/>
                  </a:cubicBezTo>
                  <a:cubicBezTo>
                    <a:pt x="2315" y="823"/>
                    <a:pt x="2023" y="693"/>
                    <a:pt x="1720" y="585"/>
                  </a:cubicBezTo>
                  <a:cubicBezTo>
                    <a:pt x="1591" y="531"/>
                    <a:pt x="1450" y="488"/>
                    <a:pt x="1320" y="423"/>
                  </a:cubicBezTo>
                  <a:cubicBezTo>
                    <a:pt x="1277" y="412"/>
                    <a:pt x="877" y="239"/>
                    <a:pt x="877" y="207"/>
                  </a:cubicBezTo>
                  <a:cubicBezTo>
                    <a:pt x="801" y="174"/>
                    <a:pt x="714" y="131"/>
                    <a:pt x="639" y="99"/>
                  </a:cubicBezTo>
                  <a:cubicBezTo>
                    <a:pt x="531" y="55"/>
                    <a:pt x="412" y="34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4029807" y="2447367"/>
              <a:ext cx="68861" cy="50077"/>
            </a:xfrm>
            <a:custGeom>
              <a:rect b="b" l="l" r="r" t="t"/>
              <a:pathLst>
                <a:path extrusionOk="0" h="1125" w="1547">
                  <a:moveTo>
                    <a:pt x="100" y="0"/>
                  </a:moveTo>
                  <a:cubicBezTo>
                    <a:pt x="73" y="0"/>
                    <a:pt x="52" y="15"/>
                    <a:pt x="43" y="54"/>
                  </a:cubicBezTo>
                  <a:cubicBezTo>
                    <a:pt x="0" y="260"/>
                    <a:pt x="541" y="595"/>
                    <a:pt x="670" y="692"/>
                  </a:cubicBezTo>
                  <a:cubicBezTo>
                    <a:pt x="811" y="779"/>
                    <a:pt x="963" y="865"/>
                    <a:pt x="1114" y="930"/>
                  </a:cubicBezTo>
                  <a:cubicBezTo>
                    <a:pt x="1219" y="993"/>
                    <a:pt x="1455" y="1035"/>
                    <a:pt x="1539" y="1117"/>
                  </a:cubicBezTo>
                  <a:lnTo>
                    <a:pt x="1539" y="1117"/>
                  </a:lnTo>
                  <a:cubicBezTo>
                    <a:pt x="1303" y="871"/>
                    <a:pt x="1046" y="647"/>
                    <a:pt x="768" y="433"/>
                  </a:cubicBezTo>
                  <a:lnTo>
                    <a:pt x="346" y="140"/>
                  </a:lnTo>
                  <a:cubicBezTo>
                    <a:pt x="284" y="102"/>
                    <a:pt x="170" y="0"/>
                    <a:pt x="100" y="0"/>
                  </a:cubicBezTo>
                  <a:close/>
                  <a:moveTo>
                    <a:pt x="1539" y="1117"/>
                  </a:moveTo>
                  <a:lnTo>
                    <a:pt x="1539" y="1117"/>
                  </a:lnTo>
                  <a:cubicBezTo>
                    <a:pt x="1541" y="1119"/>
                    <a:pt x="1544" y="1122"/>
                    <a:pt x="1547" y="1125"/>
                  </a:cubicBezTo>
                  <a:cubicBezTo>
                    <a:pt x="1544" y="1122"/>
                    <a:pt x="1542" y="1119"/>
                    <a:pt x="1539" y="1117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4078860" y="2527624"/>
              <a:ext cx="76606" cy="57421"/>
            </a:xfrm>
            <a:custGeom>
              <a:rect b="b" l="l" r="r" t="t"/>
              <a:pathLst>
                <a:path extrusionOk="0" h="1290" w="1721">
                  <a:moveTo>
                    <a:pt x="80" y="0"/>
                  </a:moveTo>
                  <a:cubicBezTo>
                    <a:pt x="49" y="0"/>
                    <a:pt x="21" y="10"/>
                    <a:pt x="1" y="35"/>
                  </a:cubicBezTo>
                  <a:cubicBezTo>
                    <a:pt x="196" y="316"/>
                    <a:pt x="520" y="554"/>
                    <a:pt x="801" y="759"/>
                  </a:cubicBezTo>
                  <a:cubicBezTo>
                    <a:pt x="952" y="857"/>
                    <a:pt x="1104" y="965"/>
                    <a:pt x="1255" y="1052"/>
                  </a:cubicBezTo>
                  <a:cubicBezTo>
                    <a:pt x="1396" y="1127"/>
                    <a:pt x="1612" y="1192"/>
                    <a:pt x="1720" y="1290"/>
                  </a:cubicBezTo>
                  <a:cubicBezTo>
                    <a:pt x="1310" y="911"/>
                    <a:pt x="899" y="521"/>
                    <a:pt x="445" y="197"/>
                  </a:cubicBezTo>
                  <a:cubicBezTo>
                    <a:pt x="367" y="146"/>
                    <a:pt x="196" y="0"/>
                    <a:pt x="80" y="0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3"/>
            <p:cNvSpPr/>
            <p:nvPr/>
          </p:nvSpPr>
          <p:spPr>
            <a:xfrm>
              <a:off x="4153598" y="2542491"/>
              <a:ext cx="65389" cy="70463"/>
            </a:xfrm>
            <a:custGeom>
              <a:rect b="b" l="l" r="r" t="t"/>
              <a:pathLst>
                <a:path extrusionOk="0" h="1583" w="1469">
                  <a:moveTo>
                    <a:pt x="200" y="0"/>
                  </a:moveTo>
                  <a:cubicBezTo>
                    <a:pt x="0" y="0"/>
                    <a:pt x="423" y="473"/>
                    <a:pt x="484" y="555"/>
                  </a:cubicBezTo>
                  <a:cubicBezTo>
                    <a:pt x="690" y="815"/>
                    <a:pt x="895" y="1064"/>
                    <a:pt x="1111" y="1302"/>
                  </a:cubicBezTo>
                  <a:cubicBezTo>
                    <a:pt x="1209" y="1410"/>
                    <a:pt x="1328" y="1518"/>
                    <a:pt x="1457" y="1583"/>
                  </a:cubicBezTo>
                  <a:cubicBezTo>
                    <a:pt x="1469" y="1496"/>
                    <a:pt x="1425" y="1410"/>
                    <a:pt x="1382" y="1334"/>
                  </a:cubicBezTo>
                  <a:cubicBezTo>
                    <a:pt x="1231" y="1085"/>
                    <a:pt x="1058" y="858"/>
                    <a:pt x="874" y="631"/>
                  </a:cubicBezTo>
                  <a:cubicBezTo>
                    <a:pt x="744" y="480"/>
                    <a:pt x="441" y="36"/>
                    <a:pt x="236" y="4"/>
                  </a:cubicBezTo>
                  <a:cubicBezTo>
                    <a:pt x="222" y="1"/>
                    <a:pt x="210" y="0"/>
                    <a:pt x="200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3"/>
            <p:cNvSpPr/>
            <p:nvPr/>
          </p:nvSpPr>
          <p:spPr>
            <a:xfrm>
              <a:off x="4190544" y="2618698"/>
              <a:ext cx="66457" cy="90538"/>
            </a:xfrm>
            <a:custGeom>
              <a:rect b="b" l="l" r="r" t="t"/>
              <a:pathLst>
                <a:path extrusionOk="0" h="2034" w="1493">
                  <a:moveTo>
                    <a:pt x="22" y="0"/>
                  </a:moveTo>
                  <a:lnTo>
                    <a:pt x="22" y="0"/>
                  </a:lnTo>
                  <a:cubicBezTo>
                    <a:pt x="0" y="260"/>
                    <a:pt x="217" y="541"/>
                    <a:pt x="346" y="746"/>
                  </a:cubicBezTo>
                  <a:cubicBezTo>
                    <a:pt x="563" y="1092"/>
                    <a:pt x="790" y="1416"/>
                    <a:pt x="1038" y="1730"/>
                  </a:cubicBezTo>
                  <a:cubicBezTo>
                    <a:pt x="1158" y="1870"/>
                    <a:pt x="1298" y="2033"/>
                    <a:pt x="1492" y="2033"/>
                  </a:cubicBezTo>
                  <a:cubicBezTo>
                    <a:pt x="1471" y="1903"/>
                    <a:pt x="1374" y="1817"/>
                    <a:pt x="1287" y="1730"/>
                  </a:cubicBezTo>
                  <a:cubicBezTo>
                    <a:pt x="1017" y="1471"/>
                    <a:pt x="768" y="1190"/>
                    <a:pt x="552" y="887"/>
                  </a:cubicBezTo>
                  <a:cubicBezTo>
                    <a:pt x="358" y="606"/>
                    <a:pt x="228" y="249"/>
                    <a:pt x="22" y="0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4260340" y="2650436"/>
              <a:ext cx="30358" cy="93432"/>
            </a:xfrm>
            <a:custGeom>
              <a:rect b="b" l="l" r="r" t="t"/>
              <a:pathLst>
                <a:path extrusionOk="0" h="2099" w="682">
                  <a:moveTo>
                    <a:pt x="0" y="1"/>
                  </a:moveTo>
                  <a:cubicBezTo>
                    <a:pt x="0" y="131"/>
                    <a:pt x="141" y="282"/>
                    <a:pt x="195" y="412"/>
                  </a:cubicBezTo>
                  <a:cubicBezTo>
                    <a:pt x="303" y="628"/>
                    <a:pt x="346" y="866"/>
                    <a:pt x="368" y="1093"/>
                  </a:cubicBezTo>
                  <a:cubicBezTo>
                    <a:pt x="411" y="1428"/>
                    <a:pt x="422" y="1774"/>
                    <a:pt x="530" y="2099"/>
                  </a:cubicBezTo>
                  <a:cubicBezTo>
                    <a:pt x="681" y="1871"/>
                    <a:pt x="595" y="1580"/>
                    <a:pt x="530" y="1309"/>
                  </a:cubicBezTo>
                  <a:cubicBezTo>
                    <a:pt x="487" y="1071"/>
                    <a:pt x="465" y="833"/>
                    <a:pt x="400" y="595"/>
                  </a:cubicBezTo>
                  <a:cubicBezTo>
                    <a:pt x="335" y="379"/>
                    <a:pt x="217" y="109"/>
                    <a:pt x="0" y="1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4251171" y="2744803"/>
              <a:ext cx="11618" cy="86176"/>
            </a:xfrm>
            <a:custGeom>
              <a:rect b="b" l="l" r="r" t="t"/>
              <a:pathLst>
                <a:path extrusionOk="0" h="1936" w="261">
                  <a:moveTo>
                    <a:pt x="217" y="0"/>
                  </a:moveTo>
                  <a:cubicBezTo>
                    <a:pt x="33" y="368"/>
                    <a:pt x="1" y="811"/>
                    <a:pt x="55" y="1221"/>
                  </a:cubicBezTo>
                  <a:cubicBezTo>
                    <a:pt x="77" y="1351"/>
                    <a:pt x="109" y="1481"/>
                    <a:pt x="109" y="1622"/>
                  </a:cubicBezTo>
                  <a:cubicBezTo>
                    <a:pt x="109" y="1730"/>
                    <a:pt x="98" y="1881"/>
                    <a:pt x="195" y="1935"/>
                  </a:cubicBezTo>
                  <a:cubicBezTo>
                    <a:pt x="238" y="1330"/>
                    <a:pt x="260" y="724"/>
                    <a:pt x="260" y="130"/>
                  </a:cubicBezTo>
                  <a:cubicBezTo>
                    <a:pt x="260" y="75"/>
                    <a:pt x="250" y="32"/>
                    <a:pt x="217" y="0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3"/>
            <p:cNvSpPr/>
            <p:nvPr/>
          </p:nvSpPr>
          <p:spPr>
            <a:xfrm>
              <a:off x="4279570" y="2771734"/>
              <a:ext cx="23636" cy="70775"/>
            </a:xfrm>
            <a:custGeom>
              <a:rect b="b" l="l" r="r" t="t"/>
              <a:pathLst>
                <a:path extrusionOk="0" h="1590" w="531">
                  <a:moveTo>
                    <a:pt x="520" y="1"/>
                  </a:moveTo>
                  <a:cubicBezTo>
                    <a:pt x="98" y="195"/>
                    <a:pt x="1" y="1157"/>
                    <a:pt x="23" y="1525"/>
                  </a:cubicBezTo>
                  <a:cubicBezTo>
                    <a:pt x="33" y="1546"/>
                    <a:pt x="33" y="1579"/>
                    <a:pt x="55" y="1590"/>
                  </a:cubicBezTo>
                  <a:cubicBezTo>
                    <a:pt x="109" y="1558"/>
                    <a:pt x="131" y="1481"/>
                    <a:pt x="152" y="1428"/>
                  </a:cubicBezTo>
                  <a:cubicBezTo>
                    <a:pt x="217" y="1157"/>
                    <a:pt x="292" y="887"/>
                    <a:pt x="369" y="616"/>
                  </a:cubicBezTo>
                  <a:cubicBezTo>
                    <a:pt x="422" y="433"/>
                    <a:pt x="530" y="195"/>
                    <a:pt x="520" y="1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3"/>
            <p:cNvSpPr/>
            <p:nvPr/>
          </p:nvSpPr>
          <p:spPr>
            <a:xfrm>
              <a:off x="4064794" y="2419635"/>
              <a:ext cx="76695" cy="46070"/>
            </a:xfrm>
            <a:custGeom>
              <a:rect b="b" l="l" r="r" t="t"/>
              <a:pathLst>
                <a:path extrusionOk="0" h="1035" w="1723">
                  <a:moveTo>
                    <a:pt x="85" y="0"/>
                  </a:moveTo>
                  <a:cubicBezTo>
                    <a:pt x="31" y="0"/>
                    <a:pt x="1" y="27"/>
                    <a:pt x="25" y="104"/>
                  </a:cubicBezTo>
                  <a:cubicBezTo>
                    <a:pt x="69" y="244"/>
                    <a:pt x="501" y="331"/>
                    <a:pt x="620" y="396"/>
                  </a:cubicBezTo>
                  <a:cubicBezTo>
                    <a:pt x="1009" y="558"/>
                    <a:pt x="1388" y="775"/>
                    <a:pt x="1722" y="1034"/>
                  </a:cubicBezTo>
                  <a:cubicBezTo>
                    <a:pt x="1712" y="926"/>
                    <a:pt x="1593" y="872"/>
                    <a:pt x="1506" y="807"/>
                  </a:cubicBezTo>
                  <a:cubicBezTo>
                    <a:pt x="1398" y="731"/>
                    <a:pt x="1323" y="612"/>
                    <a:pt x="1203" y="537"/>
                  </a:cubicBezTo>
                  <a:cubicBezTo>
                    <a:pt x="1085" y="439"/>
                    <a:pt x="922" y="407"/>
                    <a:pt x="782" y="342"/>
                  </a:cubicBezTo>
                  <a:lnTo>
                    <a:pt x="458" y="148"/>
                  </a:lnTo>
                  <a:cubicBezTo>
                    <a:pt x="414" y="118"/>
                    <a:pt x="197" y="0"/>
                    <a:pt x="85" y="0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3"/>
            <p:cNvSpPr/>
            <p:nvPr/>
          </p:nvSpPr>
          <p:spPr>
            <a:xfrm>
              <a:off x="4137573" y="2425689"/>
              <a:ext cx="73713" cy="63119"/>
            </a:xfrm>
            <a:custGeom>
              <a:rect b="b" l="l" r="r" t="t"/>
              <a:pathLst>
                <a:path extrusionOk="0" h="1418" w="1656">
                  <a:moveTo>
                    <a:pt x="1" y="0"/>
                  </a:moveTo>
                  <a:lnTo>
                    <a:pt x="1" y="0"/>
                  </a:lnTo>
                  <a:cubicBezTo>
                    <a:pt x="44" y="44"/>
                    <a:pt x="87" y="217"/>
                    <a:pt x="142" y="281"/>
                  </a:cubicBezTo>
                  <a:cubicBezTo>
                    <a:pt x="250" y="411"/>
                    <a:pt x="369" y="531"/>
                    <a:pt x="488" y="649"/>
                  </a:cubicBezTo>
                  <a:cubicBezTo>
                    <a:pt x="715" y="877"/>
                    <a:pt x="974" y="1082"/>
                    <a:pt x="1245" y="1266"/>
                  </a:cubicBezTo>
                  <a:cubicBezTo>
                    <a:pt x="1375" y="1341"/>
                    <a:pt x="1504" y="1417"/>
                    <a:pt x="1656" y="1417"/>
                  </a:cubicBezTo>
                  <a:cubicBezTo>
                    <a:pt x="1082" y="963"/>
                    <a:pt x="520" y="509"/>
                    <a:pt x="1" y="0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3"/>
            <p:cNvSpPr/>
            <p:nvPr/>
          </p:nvSpPr>
          <p:spPr>
            <a:xfrm>
              <a:off x="4189564" y="2498379"/>
              <a:ext cx="47717" cy="52970"/>
            </a:xfrm>
            <a:custGeom>
              <a:rect b="b" l="l" r="r" t="t"/>
              <a:pathLst>
                <a:path extrusionOk="0" h="1190" w="1072">
                  <a:moveTo>
                    <a:pt x="1" y="0"/>
                  </a:moveTo>
                  <a:cubicBezTo>
                    <a:pt x="34" y="11"/>
                    <a:pt x="98" y="119"/>
                    <a:pt x="130" y="152"/>
                  </a:cubicBezTo>
                  <a:cubicBezTo>
                    <a:pt x="185" y="184"/>
                    <a:pt x="239" y="205"/>
                    <a:pt x="282" y="238"/>
                  </a:cubicBezTo>
                  <a:cubicBezTo>
                    <a:pt x="412" y="346"/>
                    <a:pt x="509" y="476"/>
                    <a:pt x="606" y="595"/>
                  </a:cubicBezTo>
                  <a:cubicBezTo>
                    <a:pt x="769" y="800"/>
                    <a:pt x="920" y="995"/>
                    <a:pt x="1071" y="1190"/>
                  </a:cubicBezTo>
                  <a:cubicBezTo>
                    <a:pt x="952" y="941"/>
                    <a:pt x="834" y="692"/>
                    <a:pt x="661" y="476"/>
                  </a:cubicBezTo>
                  <a:cubicBezTo>
                    <a:pt x="498" y="249"/>
                    <a:pt x="271" y="65"/>
                    <a:pt x="1" y="0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3"/>
            <p:cNvSpPr/>
            <p:nvPr/>
          </p:nvSpPr>
          <p:spPr>
            <a:xfrm>
              <a:off x="4242491" y="2516674"/>
              <a:ext cx="59736" cy="91918"/>
            </a:xfrm>
            <a:custGeom>
              <a:rect b="b" l="l" r="r" t="t"/>
              <a:pathLst>
                <a:path extrusionOk="0" h="2065" w="1342">
                  <a:moveTo>
                    <a:pt x="66" y="0"/>
                  </a:moveTo>
                  <a:lnTo>
                    <a:pt x="66" y="0"/>
                  </a:lnTo>
                  <a:cubicBezTo>
                    <a:pt x="1" y="140"/>
                    <a:pt x="34" y="313"/>
                    <a:pt x="87" y="443"/>
                  </a:cubicBezTo>
                  <a:cubicBezTo>
                    <a:pt x="333" y="1083"/>
                    <a:pt x="768" y="1650"/>
                    <a:pt x="1319" y="2049"/>
                  </a:cubicBezTo>
                  <a:lnTo>
                    <a:pt x="1319" y="2049"/>
                  </a:lnTo>
                  <a:cubicBezTo>
                    <a:pt x="1190" y="1953"/>
                    <a:pt x="1088" y="1819"/>
                    <a:pt x="996" y="1687"/>
                  </a:cubicBezTo>
                  <a:cubicBezTo>
                    <a:pt x="596" y="1168"/>
                    <a:pt x="347" y="594"/>
                    <a:pt x="66" y="0"/>
                  </a:cubicBezTo>
                  <a:close/>
                  <a:moveTo>
                    <a:pt x="1319" y="2049"/>
                  </a:moveTo>
                  <a:cubicBezTo>
                    <a:pt x="1327" y="2054"/>
                    <a:pt x="1334" y="2060"/>
                    <a:pt x="1342" y="2065"/>
                  </a:cubicBezTo>
                  <a:cubicBezTo>
                    <a:pt x="1334" y="2060"/>
                    <a:pt x="1327" y="2054"/>
                    <a:pt x="1319" y="2049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3"/>
            <p:cNvSpPr/>
            <p:nvPr/>
          </p:nvSpPr>
          <p:spPr>
            <a:xfrm>
              <a:off x="4273828" y="2606635"/>
              <a:ext cx="70285" cy="73713"/>
            </a:xfrm>
            <a:custGeom>
              <a:rect b="b" l="l" r="r" t="t"/>
              <a:pathLst>
                <a:path extrusionOk="0" h="1656" w="1579">
                  <a:moveTo>
                    <a:pt x="0" y="1"/>
                  </a:moveTo>
                  <a:cubicBezTo>
                    <a:pt x="173" y="444"/>
                    <a:pt x="476" y="834"/>
                    <a:pt x="865" y="1115"/>
                  </a:cubicBezTo>
                  <a:cubicBezTo>
                    <a:pt x="1113" y="1288"/>
                    <a:pt x="1384" y="1428"/>
                    <a:pt x="1579" y="1655"/>
                  </a:cubicBezTo>
                  <a:cubicBezTo>
                    <a:pt x="1503" y="1493"/>
                    <a:pt x="1363" y="1374"/>
                    <a:pt x="1222" y="1255"/>
                  </a:cubicBezTo>
                  <a:cubicBezTo>
                    <a:pt x="779" y="866"/>
                    <a:pt x="454" y="368"/>
                    <a:pt x="0" y="1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3"/>
            <p:cNvSpPr/>
            <p:nvPr/>
          </p:nvSpPr>
          <p:spPr>
            <a:xfrm>
              <a:off x="4319498" y="2688939"/>
              <a:ext cx="24615" cy="90984"/>
            </a:xfrm>
            <a:custGeom>
              <a:rect b="b" l="l" r="r" t="t"/>
              <a:pathLst>
                <a:path extrusionOk="0" h="2044" w="553">
                  <a:moveTo>
                    <a:pt x="1" y="1"/>
                  </a:moveTo>
                  <a:lnTo>
                    <a:pt x="1" y="1"/>
                  </a:lnTo>
                  <a:cubicBezTo>
                    <a:pt x="87" y="314"/>
                    <a:pt x="239" y="595"/>
                    <a:pt x="304" y="909"/>
                  </a:cubicBezTo>
                  <a:cubicBezTo>
                    <a:pt x="390" y="1287"/>
                    <a:pt x="401" y="1666"/>
                    <a:pt x="347" y="2044"/>
                  </a:cubicBezTo>
                  <a:cubicBezTo>
                    <a:pt x="466" y="1741"/>
                    <a:pt x="553" y="1417"/>
                    <a:pt x="520" y="1093"/>
                  </a:cubicBezTo>
                  <a:cubicBezTo>
                    <a:pt x="466" y="693"/>
                    <a:pt x="228" y="325"/>
                    <a:pt x="1" y="1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3"/>
            <p:cNvSpPr/>
            <p:nvPr/>
          </p:nvSpPr>
          <p:spPr>
            <a:xfrm>
              <a:off x="4331072" y="2787135"/>
              <a:ext cx="19274" cy="52480"/>
            </a:xfrm>
            <a:custGeom>
              <a:rect b="b" l="l" r="r" t="t"/>
              <a:pathLst>
                <a:path extrusionOk="0" h="1179" w="433">
                  <a:moveTo>
                    <a:pt x="433" y="1"/>
                  </a:moveTo>
                  <a:cubicBezTo>
                    <a:pt x="120" y="270"/>
                    <a:pt x="12" y="779"/>
                    <a:pt x="0" y="1179"/>
                  </a:cubicBezTo>
                  <a:cubicBezTo>
                    <a:pt x="98" y="930"/>
                    <a:pt x="173" y="671"/>
                    <a:pt x="250" y="422"/>
                  </a:cubicBezTo>
                  <a:cubicBezTo>
                    <a:pt x="260" y="347"/>
                    <a:pt x="282" y="260"/>
                    <a:pt x="325" y="195"/>
                  </a:cubicBezTo>
                  <a:cubicBezTo>
                    <a:pt x="358" y="130"/>
                    <a:pt x="422" y="76"/>
                    <a:pt x="433" y="1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3"/>
            <p:cNvSpPr/>
            <p:nvPr/>
          </p:nvSpPr>
          <p:spPr>
            <a:xfrm>
              <a:off x="4052419" y="2464193"/>
              <a:ext cx="336425" cy="195054"/>
            </a:xfrm>
            <a:custGeom>
              <a:rect b="b" l="l" r="r" t="t"/>
              <a:pathLst>
                <a:path extrusionOk="0" h="4382" w="7558">
                  <a:moveTo>
                    <a:pt x="1" y="2098"/>
                  </a:moveTo>
                  <a:cubicBezTo>
                    <a:pt x="2" y="2100"/>
                    <a:pt x="4" y="2101"/>
                    <a:pt x="6" y="2103"/>
                  </a:cubicBezTo>
                  <a:lnTo>
                    <a:pt x="6" y="2103"/>
                  </a:lnTo>
                  <a:cubicBezTo>
                    <a:pt x="4" y="2101"/>
                    <a:pt x="3" y="2100"/>
                    <a:pt x="1" y="2098"/>
                  </a:cubicBezTo>
                  <a:close/>
                  <a:moveTo>
                    <a:pt x="3730" y="0"/>
                  </a:moveTo>
                  <a:cubicBezTo>
                    <a:pt x="3525" y="466"/>
                    <a:pt x="3384" y="973"/>
                    <a:pt x="3341" y="1482"/>
                  </a:cubicBezTo>
                  <a:cubicBezTo>
                    <a:pt x="2692" y="1655"/>
                    <a:pt x="2033" y="1838"/>
                    <a:pt x="1385" y="2011"/>
                  </a:cubicBezTo>
                  <a:cubicBezTo>
                    <a:pt x="1147" y="2076"/>
                    <a:pt x="887" y="2152"/>
                    <a:pt x="638" y="2163"/>
                  </a:cubicBezTo>
                  <a:cubicBezTo>
                    <a:pt x="576" y="2163"/>
                    <a:pt x="464" y="2171"/>
                    <a:pt x="350" y="2171"/>
                  </a:cubicBezTo>
                  <a:cubicBezTo>
                    <a:pt x="212" y="2171"/>
                    <a:pt x="69" y="2159"/>
                    <a:pt x="6" y="2103"/>
                  </a:cubicBezTo>
                  <a:lnTo>
                    <a:pt x="6" y="2103"/>
                  </a:lnTo>
                  <a:cubicBezTo>
                    <a:pt x="685" y="2740"/>
                    <a:pt x="1354" y="3451"/>
                    <a:pt x="2109" y="4001"/>
                  </a:cubicBezTo>
                  <a:cubicBezTo>
                    <a:pt x="2271" y="4120"/>
                    <a:pt x="2509" y="4347"/>
                    <a:pt x="2714" y="4380"/>
                  </a:cubicBezTo>
                  <a:cubicBezTo>
                    <a:pt x="2729" y="4381"/>
                    <a:pt x="2745" y="4382"/>
                    <a:pt x="2761" y="4382"/>
                  </a:cubicBezTo>
                  <a:cubicBezTo>
                    <a:pt x="2983" y="4382"/>
                    <a:pt x="3271" y="4250"/>
                    <a:pt x="3493" y="4250"/>
                  </a:cubicBezTo>
                  <a:cubicBezTo>
                    <a:pt x="3552" y="4244"/>
                    <a:pt x="3609" y="4244"/>
                    <a:pt x="3665" y="4244"/>
                  </a:cubicBezTo>
                  <a:cubicBezTo>
                    <a:pt x="3720" y="4244"/>
                    <a:pt x="3774" y="4244"/>
                    <a:pt x="3828" y="4239"/>
                  </a:cubicBezTo>
                  <a:cubicBezTo>
                    <a:pt x="4088" y="4228"/>
                    <a:pt x="4336" y="4142"/>
                    <a:pt x="4585" y="4055"/>
                  </a:cubicBezTo>
                  <a:cubicBezTo>
                    <a:pt x="5028" y="3904"/>
                    <a:pt x="5482" y="3741"/>
                    <a:pt x="5926" y="3558"/>
                  </a:cubicBezTo>
                  <a:cubicBezTo>
                    <a:pt x="6260" y="3428"/>
                    <a:pt x="6618" y="3277"/>
                    <a:pt x="6877" y="3017"/>
                  </a:cubicBezTo>
                  <a:cubicBezTo>
                    <a:pt x="7558" y="2336"/>
                    <a:pt x="7060" y="1655"/>
                    <a:pt x="6337" y="1363"/>
                  </a:cubicBezTo>
                  <a:cubicBezTo>
                    <a:pt x="5796" y="1146"/>
                    <a:pt x="5244" y="920"/>
                    <a:pt x="4703" y="704"/>
                  </a:cubicBezTo>
                  <a:cubicBezTo>
                    <a:pt x="4412" y="584"/>
                    <a:pt x="4184" y="379"/>
                    <a:pt x="3925" y="217"/>
                  </a:cubicBezTo>
                  <a:cubicBezTo>
                    <a:pt x="3839" y="163"/>
                    <a:pt x="3742" y="98"/>
                    <a:pt x="3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3"/>
            <p:cNvSpPr/>
            <p:nvPr/>
          </p:nvSpPr>
          <p:spPr>
            <a:xfrm>
              <a:off x="4254064" y="2513602"/>
              <a:ext cx="30847" cy="22301"/>
            </a:xfrm>
            <a:custGeom>
              <a:rect b="b" l="l" r="r" t="t"/>
              <a:pathLst>
                <a:path extrusionOk="0" h="501" w="693">
                  <a:moveTo>
                    <a:pt x="448" y="1"/>
                  </a:moveTo>
                  <a:cubicBezTo>
                    <a:pt x="349" y="1"/>
                    <a:pt x="239" y="65"/>
                    <a:pt x="163" y="112"/>
                  </a:cubicBezTo>
                  <a:cubicBezTo>
                    <a:pt x="130" y="134"/>
                    <a:pt x="98" y="156"/>
                    <a:pt x="65" y="188"/>
                  </a:cubicBezTo>
                  <a:cubicBezTo>
                    <a:pt x="0" y="264"/>
                    <a:pt x="33" y="394"/>
                    <a:pt x="120" y="458"/>
                  </a:cubicBezTo>
                  <a:cubicBezTo>
                    <a:pt x="165" y="487"/>
                    <a:pt x="220" y="500"/>
                    <a:pt x="274" y="500"/>
                  </a:cubicBezTo>
                  <a:cubicBezTo>
                    <a:pt x="322" y="500"/>
                    <a:pt x="370" y="489"/>
                    <a:pt x="411" y="469"/>
                  </a:cubicBezTo>
                  <a:cubicBezTo>
                    <a:pt x="509" y="415"/>
                    <a:pt x="574" y="339"/>
                    <a:pt x="628" y="253"/>
                  </a:cubicBezTo>
                  <a:cubicBezTo>
                    <a:pt x="692" y="144"/>
                    <a:pt x="596" y="26"/>
                    <a:pt x="487" y="4"/>
                  </a:cubicBezTo>
                  <a:cubicBezTo>
                    <a:pt x="474" y="2"/>
                    <a:pt x="461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3"/>
            <p:cNvSpPr/>
            <p:nvPr/>
          </p:nvSpPr>
          <p:spPr>
            <a:xfrm>
              <a:off x="4301738" y="2504477"/>
              <a:ext cx="23592" cy="21767"/>
            </a:xfrm>
            <a:custGeom>
              <a:rect b="b" l="l" r="r" t="t"/>
              <a:pathLst>
                <a:path extrusionOk="0" h="489" w="530">
                  <a:moveTo>
                    <a:pt x="280" y="0"/>
                  </a:moveTo>
                  <a:cubicBezTo>
                    <a:pt x="175" y="0"/>
                    <a:pt x="71" y="67"/>
                    <a:pt x="32" y="176"/>
                  </a:cubicBezTo>
                  <a:cubicBezTo>
                    <a:pt x="0" y="274"/>
                    <a:pt x="0" y="382"/>
                    <a:pt x="76" y="447"/>
                  </a:cubicBezTo>
                  <a:cubicBezTo>
                    <a:pt x="105" y="477"/>
                    <a:pt x="145" y="488"/>
                    <a:pt x="189" y="488"/>
                  </a:cubicBezTo>
                  <a:cubicBezTo>
                    <a:pt x="241" y="488"/>
                    <a:pt x="299" y="471"/>
                    <a:pt x="346" y="447"/>
                  </a:cubicBezTo>
                  <a:cubicBezTo>
                    <a:pt x="400" y="426"/>
                    <a:pt x="465" y="382"/>
                    <a:pt x="498" y="317"/>
                  </a:cubicBezTo>
                  <a:cubicBezTo>
                    <a:pt x="530" y="253"/>
                    <a:pt x="519" y="155"/>
                    <a:pt x="476" y="101"/>
                  </a:cubicBezTo>
                  <a:cubicBezTo>
                    <a:pt x="424" y="31"/>
                    <a:pt x="351" y="0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966242" y="2884352"/>
              <a:ext cx="157441" cy="153568"/>
            </a:xfrm>
            <a:custGeom>
              <a:rect b="b" l="l" r="r" t="t"/>
              <a:pathLst>
                <a:path extrusionOk="0" h="3450" w="3537">
                  <a:moveTo>
                    <a:pt x="736" y="1"/>
                  </a:moveTo>
                  <a:lnTo>
                    <a:pt x="1" y="628"/>
                  </a:lnTo>
                  <a:lnTo>
                    <a:pt x="2261" y="3384"/>
                  </a:lnTo>
                  <a:lnTo>
                    <a:pt x="3537" y="3449"/>
                  </a:lnTo>
                  <a:lnTo>
                    <a:pt x="1850" y="660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4030741" y="2982058"/>
              <a:ext cx="96325" cy="57332"/>
            </a:xfrm>
            <a:custGeom>
              <a:rect b="b" l="l" r="r" t="t"/>
              <a:pathLst>
                <a:path extrusionOk="0" h="1288" w="2164">
                  <a:moveTo>
                    <a:pt x="1309" y="0"/>
                  </a:moveTo>
                  <a:cubicBezTo>
                    <a:pt x="1298" y="0"/>
                    <a:pt x="1277" y="0"/>
                    <a:pt x="1266" y="11"/>
                  </a:cubicBezTo>
                  <a:cubicBezTo>
                    <a:pt x="992" y="130"/>
                    <a:pt x="697" y="187"/>
                    <a:pt x="403" y="187"/>
                  </a:cubicBezTo>
                  <a:cubicBezTo>
                    <a:pt x="268" y="187"/>
                    <a:pt x="133" y="175"/>
                    <a:pt x="1" y="151"/>
                  </a:cubicBezTo>
                  <a:lnTo>
                    <a:pt x="1" y="151"/>
                  </a:lnTo>
                  <a:cubicBezTo>
                    <a:pt x="207" y="519"/>
                    <a:pt x="509" y="833"/>
                    <a:pt x="779" y="1157"/>
                  </a:cubicBezTo>
                  <a:cubicBezTo>
                    <a:pt x="801" y="1179"/>
                    <a:pt x="812" y="1201"/>
                    <a:pt x="844" y="1211"/>
                  </a:cubicBezTo>
                  <a:cubicBezTo>
                    <a:pt x="866" y="1222"/>
                    <a:pt x="887" y="1222"/>
                    <a:pt x="909" y="1222"/>
                  </a:cubicBezTo>
                  <a:cubicBezTo>
                    <a:pt x="1005" y="1222"/>
                    <a:pt x="1101" y="1222"/>
                    <a:pt x="1197" y="1222"/>
                  </a:cubicBezTo>
                  <a:cubicBezTo>
                    <a:pt x="1523" y="1222"/>
                    <a:pt x="1846" y="1228"/>
                    <a:pt x="2163" y="1287"/>
                  </a:cubicBezTo>
                  <a:cubicBezTo>
                    <a:pt x="2141" y="1276"/>
                    <a:pt x="2077" y="1114"/>
                    <a:pt x="2066" y="1092"/>
                  </a:cubicBezTo>
                  <a:cubicBezTo>
                    <a:pt x="2023" y="1016"/>
                    <a:pt x="1980" y="951"/>
                    <a:pt x="1936" y="887"/>
                  </a:cubicBezTo>
                  <a:cubicBezTo>
                    <a:pt x="1872" y="768"/>
                    <a:pt x="1785" y="649"/>
                    <a:pt x="1709" y="530"/>
                  </a:cubicBezTo>
                  <a:cubicBezTo>
                    <a:pt x="1601" y="346"/>
                    <a:pt x="1471" y="184"/>
                    <a:pt x="1331" y="22"/>
                  </a:cubicBezTo>
                  <a:cubicBezTo>
                    <a:pt x="1331" y="11"/>
                    <a:pt x="1320" y="11"/>
                    <a:pt x="1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4047122" y="2942266"/>
              <a:ext cx="34230" cy="62139"/>
            </a:xfrm>
            <a:custGeom>
              <a:rect b="b" l="l" r="r" t="t"/>
              <a:pathLst>
                <a:path extrusionOk="0" h="1396" w="769">
                  <a:moveTo>
                    <a:pt x="44" y="1"/>
                  </a:moveTo>
                  <a:cubicBezTo>
                    <a:pt x="0" y="109"/>
                    <a:pt x="130" y="282"/>
                    <a:pt x="185" y="369"/>
                  </a:cubicBezTo>
                  <a:cubicBezTo>
                    <a:pt x="271" y="542"/>
                    <a:pt x="368" y="725"/>
                    <a:pt x="466" y="898"/>
                  </a:cubicBezTo>
                  <a:cubicBezTo>
                    <a:pt x="552" y="1071"/>
                    <a:pt x="649" y="1244"/>
                    <a:pt x="768" y="1395"/>
                  </a:cubicBezTo>
                  <a:cubicBezTo>
                    <a:pt x="649" y="1147"/>
                    <a:pt x="541" y="898"/>
                    <a:pt x="422" y="650"/>
                  </a:cubicBezTo>
                  <a:cubicBezTo>
                    <a:pt x="368" y="530"/>
                    <a:pt x="303" y="412"/>
                    <a:pt x="238" y="292"/>
                  </a:cubicBezTo>
                  <a:cubicBezTo>
                    <a:pt x="195" y="206"/>
                    <a:pt x="130" y="44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4024020" y="2956243"/>
              <a:ext cx="29423" cy="46738"/>
            </a:xfrm>
            <a:custGeom>
              <a:rect b="b" l="l" r="r" t="t"/>
              <a:pathLst>
                <a:path extrusionOk="0" h="1050" w="661">
                  <a:moveTo>
                    <a:pt x="0" y="0"/>
                  </a:moveTo>
                  <a:cubicBezTo>
                    <a:pt x="65" y="173"/>
                    <a:pt x="206" y="357"/>
                    <a:pt x="314" y="519"/>
                  </a:cubicBezTo>
                  <a:cubicBezTo>
                    <a:pt x="422" y="692"/>
                    <a:pt x="541" y="876"/>
                    <a:pt x="660" y="1049"/>
                  </a:cubicBezTo>
                  <a:cubicBezTo>
                    <a:pt x="606" y="963"/>
                    <a:pt x="574" y="843"/>
                    <a:pt x="531" y="757"/>
                  </a:cubicBezTo>
                  <a:cubicBezTo>
                    <a:pt x="487" y="660"/>
                    <a:pt x="422" y="562"/>
                    <a:pt x="368" y="465"/>
                  </a:cubicBezTo>
                  <a:cubicBezTo>
                    <a:pt x="303" y="357"/>
                    <a:pt x="12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4029807" y="2931182"/>
              <a:ext cx="17360" cy="35655"/>
            </a:xfrm>
            <a:custGeom>
              <a:rect b="b" l="l" r="r" t="t"/>
              <a:pathLst>
                <a:path extrusionOk="0" h="801" w="390">
                  <a:moveTo>
                    <a:pt x="22" y="1"/>
                  </a:moveTo>
                  <a:cubicBezTo>
                    <a:pt x="0" y="99"/>
                    <a:pt x="98" y="250"/>
                    <a:pt x="130" y="347"/>
                  </a:cubicBezTo>
                  <a:cubicBezTo>
                    <a:pt x="195" y="488"/>
                    <a:pt x="271" y="639"/>
                    <a:pt x="357" y="779"/>
                  </a:cubicBezTo>
                  <a:cubicBezTo>
                    <a:pt x="357" y="791"/>
                    <a:pt x="368" y="801"/>
                    <a:pt x="389" y="801"/>
                  </a:cubicBezTo>
                  <a:cubicBezTo>
                    <a:pt x="336" y="531"/>
                    <a:pt x="195" y="207"/>
                    <a:pt x="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999493" y="2926375"/>
              <a:ext cx="12553" cy="19808"/>
            </a:xfrm>
            <a:custGeom>
              <a:rect b="b" l="l" r="r" t="t"/>
              <a:pathLst>
                <a:path extrusionOk="0" h="445" w="282">
                  <a:moveTo>
                    <a:pt x="54" y="1"/>
                  </a:moveTo>
                  <a:cubicBezTo>
                    <a:pt x="0" y="109"/>
                    <a:pt x="162" y="315"/>
                    <a:pt x="217" y="401"/>
                  </a:cubicBezTo>
                  <a:cubicBezTo>
                    <a:pt x="227" y="423"/>
                    <a:pt x="238" y="433"/>
                    <a:pt x="260" y="444"/>
                  </a:cubicBezTo>
                  <a:cubicBezTo>
                    <a:pt x="281" y="401"/>
                    <a:pt x="260" y="347"/>
                    <a:pt x="238" y="303"/>
                  </a:cubicBezTo>
                  <a:cubicBezTo>
                    <a:pt x="195" y="207"/>
                    <a:pt x="140" y="66"/>
                    <a:pt x="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4006215" y="2773158"/>
              <a:ext cx="83283" cy="115109"/>
            </a:xfrm>
            <a:custGeom>
              <a:rect b="b" l="l" r="r" t="t"/>
              <a:pathLst>
                <a:path extrusionOk="0" h="2586" w="1871">
                  <a:moveTo>
                    <a:pt x="1071" y="1"/>
                  </a:moveTo>
                  <a:lnTo>
                    <a:pt x="1" y="574"/>
                  </a:lnTo>
                  <a:lnTo>
                    <a:pt x="174" y="2585"/>
                  </a:lnTo>
                  <a:lnTo>
                    <a:pt x="1871" y="2520"/>
                  </a:lnTo>
                  <a:lnTo>
                    <a:pt x="1719" y="1136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4048591" y="2739017"/>
              <a:ext cx="115554" cy="300949"/>
            </a:xfrm>
            <a:custGeom>
              <a:rect b="b" l="l" r="r" t="t"/>
              <a:pathLst>
                <a:path extrusionOk="0" h="6761" w="2596">
                  <a:moveTo>
                    <a:pt x="2595" y="0"/>
                  </a:moveTo>
                  <a:lnTo>
                    <a:pt x="2595" y="0"/>
                  </a:lnTo>
                  <a:cubicBezTo>
                    <a:pt x="2346" y="130"/>
                    <a:pt x="2033" y="314"/>
                    <a:pt x="1730" y="595"/>
                  </a:cubicBezTo>
                  <a:cubicBezTo>
                    <a:pt x="1211" y="1060"/>
                    <a:pt x="919" y="1568"/>
                    <a:pt x="767" y="1903"/>
                  </a:cubicBezTo>
                  <a:lnTo>
                    <a:pt x="919" y="3287"/>
                  </a:lnTo>
                  <a:lnTo>
                    <a:pt x="562" y="2325"/>
                  </a:lnTo>
                  <a:lnTo>
                    <a:pt x="0" y="3925"/>
                  </a:lnTo>
                  <a:lnTo>
                    <a:pt x="1687" y="6714"/>
                  </a:lnTo>
                  <a:cubicBezTo>
                    <a:pt x="1704" y="6745"/>
                    <a:pt x="1737" y="6760"/>
                    <a:pt x="1769" y="6760"/>
                  </a:cubicBezTo>
                  <a:cubicBezTo>
                    <a:pt x="1816" y="6760"/>
                    <a:pt x="1864" y="6729"/>
                    <a:pt x="1870" y="6671"/>
                  </a:cubicBezTo>
                  <a:cubicBezTo>
                    <a:pt x="2108" y="4444"/>
                    <a:pt x="2357" y="2216"/>
                    <a:pt x="2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4090923" y="2919962"/>
              <a:ext cx="53949" cy="118136"/>
            </a:xfrm>
            <a:custGeom>
              <a:rect b="b" l="l" r="r" t="t"/>
              <a:pathLst>
                <a:path extrusionOk="0" h="2654" w="1212">
                  <a:moveTo>
                    <a:pt x="1212" y="1"/>
                  </a:moveTo>
                  <a:lnTo>
                    <a:pt x="1212" y="1"/>
                  </a:lnTo>
                  <a:cubicBezTo>
                    <a:pt x="671" y="227"/>
                    <a:pt x="206" y="703"/>
                    <a:pt x="11" y="1255"/>
                  </a:cubicBezTo>
                  <a:cubicBezTo>
                    <a:pt x="1" y="1287"/>
                    <a:pt x="1" y="1309"/>
                    <a:pt x="1" y="1341"/>
                  </a:cubicBezTo>
                  <a:cubicBezTo>
                    <a:pt x="1" y="1373"/>
                    <a:pt x="11" y="1395"/>
                    <a:pt x="22" y="1428"/>
                  </a:cubicBezTo>
                  <a:cubicBezTo>
                    <a:pt x="195" y="1784"/>
                    <a:pt x="465" y="2077"/>
                    <a:pt x="628" y="2423"/>
                  </a:cubicBezTo>
                  <a:cubicBezTo>
                    <a:pt x="649" y="2466"/>
                    <a:pt x="681" y="2509"/>
                    <a:pt x="703" y="2552"/>
                  </a:cubicBezTo>
                  <a:cubicBezTo>
                    <a:pt x="731" y="2599"/>
                    <a:pt x="784" y="2653"/>
                    <a:pt x="839" y="2653"/>
                  </a:cubicBezTo>
                  <a:cubicBezTo>
                    <a:pt x="848" y="2653"/>
                    <a:pt x="857" y="2652"/>
                    <a:pt x="866" y="2649"/>
                  </a:cubicBezTo>
                  <a:cubicBezTo>
                    <a:pt x="909" y="2628"/>
                    <a:pt x="930" y="2563"/>
                    <a:pt x="930" y="2509"/>
                  </a:cubicBezTo>
                  <a:cubicBezTo>
                    <a:pt x="1039" y="1676"/>
                    <a:pt x="1125" y="833"/>
                    <a:pt x="1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4084202" y="2926330"/>
              <a:ext cx="33740" cy="58801"/>
            </a:xfrm>
            <a:custGeom>
              <a:rect b="b" l="l" r="r" t="t"/>
              <a:pathLst>
                <a:path extrusionOk="0" h="1321" w="758">
                  <a:moveTo>
                    <a:pt x="13" y="0"/>
                  </a:moveTo>
                  <a:cubicBezTo>
                    <a:pt x="9" y="0"/>
                    <a:pt x="5" y="1"/>
                    <a:pt x="0" y="2"/>
                  </a:cubicBezTo>
                  <a:cubicBezTo>
                    <a:pt x="119" y="304"/>
                    <a:pt x="249" y="607"/>
                    <a:pt x="378" y="910"/>
                  </a:cubicBezTo>
                  <a:cubicBezTo>
                    <a:pt x="443" y="1083"/>
                    <a:pt x="563" y="1278"/>
                    <a:pt x="757" y="1321"/>
                  </a:cubicBezTo>
                  <a:cubicBezTo>
                    <a:pt x="724" y="1191"/>
                    <a:pt x="638" y="1061"/>
                    <a:pt x="573" y="932"/>
                  </a:cubicBezTo>
                  <a:cubicBezTo>
                    <a:pt x="411" y="640"/>
                    <a:pt x="249" y="359"/>
                    <a:pt x="97" y="67"/>
                  </a:cubicBezTo>
                  <a:cubicBezTo>
                    <a:pt x="78" y="38"/>
                    <a:pt x="50" y="0"/>
                    <a:pt x="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4130852" y="2848922"/>
              <a:ext cx="6321" cy="95524"/>
            </a:xfrm>
            <a:custGeom>
              <a:rect b="b" l="l" r="r" t="t"/>
              <a:pathLst>
                <a:path extrusionOk="0" h="2146" w="142">
                  <a:moveTo>
                    <a:pt x="77" y="0"/>
                  </a:moveTo>
                  <a:cubicBezTo>
                    <a:pt x="44" y="703"/>
                    <a:pt x="12" y="1406"/>
                    <a:pt x="1" y="2108"/>
                  </a:cubicBezTo>
                  <a:lnTo>
                    <a:pt x="22" y="1925"/>
                  </a:lnTo>
                  <a:lnTo>
                    <a:pt x="22" y="1925"/>
                  </a:lnTo>
                  <a:cubicBezTo>
                    <a:pt x="44" y="1957"/>
                    <a:pt x="22" y="2011"/>
                    <a:pt x="12" y="2055"/>
                  </a:cubicBezTo>
                  <a:cubicBezTo>
                    <a:pt x="12" y="2092"/>
                    <a:pt x="36" y="2145"/>
                    <a:pt x="70" y="2145"/>
                  </a:cubicBezTo>
                  <a:cubicBezTo>
                    <a:pt x="75" y="2145"/>
                    <a:pt x="81" y="2144"/>
                    <a:pt x="87" y="2141"/>
                  </a:cubicBezTo>
                  <a:cubicBezTo>
                    <a:pt x="98" y="1665"/>
                    <a:pt x="120" y="1190"/>
                    <a:pt x="130" y="703"/>
                  </a:cubicBezTo>
                  <a:cubicBezTo>
                    <a:pt x="130" y="476"/>
                    <a:pt x="142" y="227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95731" y="2892233"/>
              <a:ext cx="30847" cy="69796"/>
            </a:xfrm>
            <a:custGeom>
              <a:rect b="b" l="l" r="r" t="t"/>
              <a:pathLst>
                <a:path extrusionOk="0" h="1568" w="693">
                  <a:moveTo>
                    <a:pt x="33" y="0"/>
                  </a:moveTo>
                  <a:cubicBezTo>
                    <a:pt x="1" y="76"/>
                    <a:pt x="141" y="270"/>
                    <a:pt x="174" y="346"/>
                  </a:cubicBezTo>
                  <a:cubicBezTo>
                    <a:pt x="227" y="487"/>
                    <a:pt x="271" y="628"/>
                    <a:pt x="314" y="757"/>
                  </a:cubicBezTo>
                  <a:cubicBezTo>
                    <a:pt x="400" y="1038"/>
                    <a:pt x="487" y="1320"/>
                    <a:pt x="649" y="1568"/>
                  </a:cubicBezTo>
                  <a:cubicBezTo>
                    <a:pt x="693" y="1493"/>
                    <a:pt x="660" y="1406"/>
                    <a:pt x="628" y="1341"/>
                  </a:cubicBezTo>
                  <a:cubicBezTo>
                    <a:pt x="433" y="897"/>
                    <a:pt x="271" y="422"/>
                    <a:pt x="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00538" y="2812333"/>
              <a:ext cx="21188" cy="61650"/>
            </a:xfrm>
            <a:custGeom>
              <a:rect b="b" l="l" r="r" t="t"/>
              <a:pathLst>
                <a:path extrusionOk="0" h="1385" w="476">
                  <a:moveTo>
                    <a:pt x="98" y="1"/>
                  </a:moveTo>
                  <a:lnTo>
                    <a:pt x="98" y="1"/>
                  </a:lnTo>
                  <a:cubicBezTo>
                    <a:pt x="1" y="54"/>
                    <a:pt x="184" y="541"/>
                    <a:pt x="206" y="638"/>
                  </a:cubicBezTo>
                  <a:cubicBezTo>
                    <a:pt x="249" y="768"/>
                    <a:pt x="282" y="898"/>
                    <a:pt x="325" y="1017"/>
                  </a:cubicBezTo>
                  <a:cubicBezTo>
                    <a:pt x="357" y="1112"/>
                    <a:pt x="461" y="1290"/>
                    <a:pt x="456" y="1379"/>
                  </a:cubicBezTo>
                  <a:lnTo>
                    <a:pt x="456" y="1379"/>
                  </a:lnTo>
                  <a:cubicBezTo>
                    <a:pt x="475" y="1143"/>
                    <a:pt x="400" y="907"/>
                    <a:pt x="325" y="681"/>
                  </a:cubicBezTo>
                  <a:lnTo>
                    <a:pt x="98" y="1"/>
                  </a:lnTo>
                  <a:close/>
                  <a:moveTo>
                    <a:pt x="456" y="1379"/>
                  </a:moveTo>
                  <a:lnTo>
                    <a:pt x="456" y="1379"/>
                  </a:lnTo>
                  <a:cubicBezTo>
                    <a:pt x="455" y="1381"/>
                    <a:pt x="455" y="1383"/>
                    <a:pt x="455" y="1385"/>
                  </a:cubicBezTo>
                  <a:cubicBezTo>
                    <a:pt x="455" y="1383"/>
                    <a:pt x="455" y="1381"/>
                    <a:pt x="456" y="1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3"/>
            <p:cNvSpPr/>
            <p:nvPr/>
          </p:nvSpPr>
          <p:spPr>
            <a:xfrm>
              <a:off x="4146743" y="2764659"/>
              <a:ext cx="6276" cy="71799"/>
            </a:xfrm>
            <a:custGeom>
              <a:rect b="b" l="l" r="r" t="t"/>
              <a:pathLst>
                <a:path extrusionOk="0" h="1613" w="141">
                  <a:moveTo>
                    <a:pt x="98" y="1"/>
                  </a:moveTo>
                  <a:cubicBezTo>
                    <a:pt x="87" y="1"/>
                    <a:pt x="1" y="1471"/>
                    <a:pt x="1" y="1612"/>
                  </a:cubicBezTo>
                  <a:cubicBezTo>
                    <a:pt x="87" y="1428"/>
                    <a:pt x="98" y="1223"/>
                    <a:pt x="109" y="1017"/>
                  </a:cubicBezTo>
                  <a:cubicBezTo>
                    <a:pt x="131" y="693"/>
                    <a:pt x="141" y="380"/>
                    <a:pt x="131" y="55"/>
                  </a:cubicBezTo>
                  <a:cubicBezTo>
                    <a:pt x="131" y="34"/>
                    <a:pt x="119" y="1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3"/>
            <p:cNvSpPr/>
            <p:nvPr/>
          </p:nvSpPr>
          <p:spPr>
            <a:xfrm>
              <a:off x="4128448" y="2781529"/>
              <a:ext cx="6810" cy="46738"/>
            </a:xfrm>
            <a:custGeom>
              <a:rect b="b" l="l" r="r" t="t"/>
              <a:pathLst>
                <a:path extrusionOk="0" h="1050" w="153">
                  <a:moveTo>
                    <a:pt x="76" y="1"/>
                  </a:moveTo>
                  <a:cubicBezTo>
                    <a:pt x="1" y="335"/>
                    <a:pt x="33" y="714"/>
                    <a:pt x="66" y="1049"/>
                  </a:cubicBezTo>
                  <a:cubicBezTo>
                    <a:pt x="141" y="898"/>
                    <a:pt x="152" y="714"/>
                    <a:pt x="131" y="530"/>
                  </a:cubicBezTo>
                  <a:cubicBezTo>
                    <a:pt x="119" y="357"/>
                    <a:pt x="87" y="184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3"/>
            <p:cNvSpPr/>
            <p:nvPr/>
          </p:nvSpPr>
          <p:spPr>
            <a:xfrm>
              <a:off x="4058206" y="2907635"/>
              <a:ext cx="26040" cy="42866"/>
            </a:xfrm>
            <a:custGeom>
              <a:rect b="b" l="l" r="r" t="t"/>
              <a:pathLst>
                <a:path extrusionOk="0" h="963" w="585">
                  <a:moveTo>
                    <a:pt x="32" y="0"/>
                  </a:moveTo>
                  <a:cubicBezTo>
                    <a:pt x="0" y="184"/>
                    <a:pt x="205" y="368"/>
                    <a:pt x="282" y="519"/>
                  </a:cubicBezTo>
                  <a:cubicBezTo>
                    <a:pt x="368" y="671"/>
                    <a:pt x="433" y="844"/>
                    <a:pt x="584" y="962"/>
                  </a:cubicBezTo>
                  <a:cubicBezTo>
                    <a:pt x="508" y="757"/>
                    <a:pt x="411" y="563"/>
                    <a:pt x="282" y="390"/>
                  </a:cubicBezTo>
                  <a:cubicBezTo>
                    <a:pt x="195" y="260"/>
                    <a:pt x="109" y="141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3"/>
            <p:cNvSpPr/>
            <p:nvPr/>
          </p:nvSpPr>
          <p:spPr>
            <a:xfrm>
              <a:off x="4072628" y="2885957"/>
              <a:ext cx="26529" cy="31337"/>
            </a:xfrm>
            <a:custGeom>
              <a:rect b="b" l="l" r="r" t="t"/>
              <a:pathLst>
                <a:path extrusionOk="0" h="704" w="596">
                  <a:moveTo>
                    <a:pt x="113" y="0"/>
                  </a:moveTo>
                  <a:cubicBezTo>
                    <a:pt x="111" y="0"/>
                    <a:pt x="110" y="0"/>
                    <a:pt x="109" y="0"/>
                  </a:cubicBezTo>
                  <a:cubicBezTo>
                    <a:pt x="1" y="12"/>
                    <a:pt x="239" y="293"/>
                    <a:pt x="260" y="325"/>
                  </a:cubicBezTo>
                  <a:cubicBezTo>
                    <a:pt x="357" y="455"/>
                    <a:pt x="477" y="584"/>
                    <a:pt x="595" y="704"/>
                  </a:cubicBezTo>
                  <a:cubicBezTo>
                    <a:pt x="563" y="671"/>
                    <a:pt x="541" y="563"/>
                    <a:pt x="520" y="519"/>
                  </a:cubicBezTo>
                  <a:cubicBezTo>
                    <a:pt x="477" y="444"/>
                    <a:pt x="433" y="379"/>
                    <a:pt x="390" y="325"/>
                  </a:cubicBezTo>
                  <a:cubicBezTo>
                    <a:pt x="358" y="272"/>
                    <a:pt x="180" y="0"/>
                    <a:pt x="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3"/>
            <p:cNvSpPr/>
            <p:nvPr/>
          </p:nvSpPr>
          <p:spPr>
            <a:xfrm>
              <a:off x="3966242" y="2815401"/>
              <a:ext cx="107409" cy="99708"/>
            </a:xfrm>
            <a:custGeom>
              <a:rect b="b" l="l" r="r" t="t"/>
              <a:pathLst>
                <a:path extrusionOk="0" h="2240" w="2413">
                  <a:moveTo>
                    <a:pt x="739" y="0"/>
                  </a:moveTo>
                  <a:cubicBezTo>
                    <a:pt x="734" y="0"/>
                    <a:pt x="730" y="1"/>
                    <a:pt x="726" y="3"/>
                  </a:cubicBezTo>
                  <a:cubicBezTo>
                    <a:pt x="682" y="3"/>
                    <a:pt x="661" y="36"/>
                    <a:pt x="639" y="68"/>
                  </a:cubicBezTo>
                  <a:cubicBezTo>
                    <a:pt x="380" y="468"/>
                    <a:pt x="282" y="933"/>
                    <a:pt x="185" y="1387"/>
                  </a:cubicBezTo>
                  <a:cubicBezTo>
                    <a:pt x="174" y="1430"/>
                    <a:pt x="23" y="2177"/>
                    <a:pt x="1" y="2177"/>
                  </a:cubicBezTo>
                  <a:cubicBezTo>
                    <a:pt x="330" y="2225"/>
                    <a:pt x="662" y="2239"/>
                    <a:pt x="996" y="2239"/>
                  </a:cubicBezTo>
                  <a:cubicBezTo>
                    <a:pt x="1265" y="2239"/>
                    <a:pt x="1536" y="2230"/>
                    <a:pt x="1807" y="2220"/>
                  </a:cubicBezTo>
                  <a:cubicBezTo>
                    <a:pt x="1817" y="2220"/>
                    <a:pt x="1839" y="2220"/>
                    <a:pt x="1850" y="2209"/>
                  </a:cubicBezTo>
                  <a:cubicBezTo>
                    <a:pt x="1872" y="2198"/>
                    <a:pt x="1872" y="2177"/>
                    <a:pt x="1882" y="2155"/>
                  </a:cubicBezTo>
                  <a:cubicBezTo>
                    <a:pt x="2055" y="1636"/>
                    <a:pt x="2239" y="1117"/>
                    <a:pt x="2412" y="609"/>
                  </a:cubicBezTo>
                  <a:cubicBezTo>
                    <a:pt x="2077" y="447"/>
                    <a:pt x="1720" y="317"/>
                    <a:pt x="1363" y="209"/>
                  </a:cubicBezTo>
                  <a:cubicBezTo>
                    <a:pt x="1180" y="166"/>
                    <a:pt x="974" y="111"/>
                    <a:pt x="801" y="25"/>
                  </a:cubicBezTo>
                  <a:cubicBezTo>
                    <a:pt x="783" y="16"/>
                    <a:pt x="759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3"/>
            <p:cNvSpPr/>
            <p:nvPr/>
          </p:nvSpPr>
          <p:spPr>
            <a:xfrm>
              <a:off x="3978305" y="2883862"/>
              <a:ext cx="68371" cy="4852"/>
            </a:xfrm>
            <a:custGeom>
              <a:rect b="b" l="l" r="r" t="t"/>
              <a:pathLst>
                <a:path extrusionOk="0" h="109" w="1536">
                  <a:moveTo>
                    <a:pt x="212" y="90"/>
                  </a:moveTo>
                  <a:lnTo>
                    <a:pt x="212" y="90"/>
                  </a:lnTo>
                  <a:cubicBezTo>
                    <a:pt x="141" y="92"/>
                    <a:pt x="70" y="94"/>
                    <a:pt x="1" y="98"/>
                  </a:cubicBezTo>
                  <a:cubicBezTo>
                    <a:pt x="26" y="102"/>
                    <a:pt x="52" y="104"/>
                    <a:pt x="77" y="104"/>
                  </a:cubicBezTo>
                  <a:cubicBezTo>
                    <a:pt x="123" y="104"/>
                    <a:pt x="168" y="98"/>
                    <a:pt x="212" y="90"/>
                  </a:cubicBezTo>
                  <a:close/>
                  <a:moveTo>
                    <a:pt x="628" y="0"/>
                  </a:moveTo>
                  <a:cubicBezTo>
                    <a:pt x="490" y="8"/>
                    <a:pt x="353" y="63"/>
                    <a:pt x="212" y="90"/>
                  </a:cubicBezTo>
                  <a:lnTo>
                    <a:pt x="212" y="90"/>
                  </a:lnTo>
                  <a:cubicBezTo>
                    <a:pt x="352" y="86"/>
                    <a:pt x="495" y="83"/>
                    <a:pt x="638" y="76"/>
                  </a:cubicBezTo>
                  <a:lnTo>
                    <a:pt x="962" y="76"/>
                  </a:lnTo>
                  <a:cubicBezTo>
                    <a:pt x="1157" y="76"/>
                    <a:pt x="1341" y="108"/>
                    <a:pt x="1536" y="108"/>
                  </a:cubicBezTo>
                  <a:cubicBezTo>
                    <a:pt x="1471" y="87"/>
                    <a:pt x="1395" y="65"/>
                    <a:pt x="1320" y="55"/>
                  </a:cubicBezTo>
                  <a:cubicBezTo>
                    <a:pt x="1179" y="33"/>
                    <a:pt x="1017" y="44"/>
                    <a:pt x="866" y="22"/>
                  </a:cubicBezTo>
                  <a:cubicBezTo>
                    <a:pt x="789" y="12"/>
                    <a:pt x="714" y="0"/>
                    <a:pt x="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3986495" y="2849676"/>
              <a:ext cx="34675" cy="13042"/>
            </a:xfrm>
            <a:custGeom>
              <a:rect b="b" l="l" r="r" t="t"/>
              <a:pathLst>
                <a:path extrusionOk="0" h="293" w="779">
                  <a:moveTo>
                    <a:pt x="25" y="0"/>
                  </a:moveTo>
                  <a:cubicBezTo>
                    <a:pt x="16" y="0"/>
                    <a:pt x="8" y="0"/>
                    <a:pt x="0" y="1"/>
                  </a:cubicBezTo>
                  <a:cubicBezTo>
                    <a:pt x="33" y="88"/>
                    <a:pt x="271" y="131"/>
                    <a:pt x="346" y="163"/>
                  </a:cubicBezTo>
                  <a:cubicBezTo>
                    <a:pt x="422" y="185"/>
                    <a:pt x="487" y="206"/>
                    <a:pt x="562" y="228"/>
                  </a:cubicBezTo>
                  <a:cubicBezTo>
                    <a:pt x="627" y="249"/>
                    <a:pt x="725" y="261"/>
                    <a:pt x="778" y="293"/>
                  </a:cubicBezTo>
                  <a:cubicBezTo>
                    <a:pt x="660" y="217"/>
                    <a:pt x="530" y="153"/>
                    <a:pt x="400" y="109"/>
                  </a:cubicBezTo>
                  <a:cubicBezTo>
                    <a:pt x="289" y="69"/>
                    <a:pt x="141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4022596" y="2842955"/>
              <a:ext cx="38993" cy="18473"/>
            </a:xfrm>
            <a:custGeom>
              <a:rect b="b" l="l" r="r" t="t"/>
              <a:pathLst>
                <a:path extrusionOk="0" h="415" w="876">
                  <a:moveTo>
                    <a:pt x="0" y="1"/>
                  </a:moveTo>
                  <a:lnTo>
                    <a:pt x="0" y="1"/>
                  </a:lnTo>
                  <a:cubicBezTo>
                    <a:pt x="140" y="66"/>
                    <a:pt x="281" y="131"/>
                    <a:pt x="433" y="206"/>
                  </a:cubicBezTo>
                  <a:cubicBezTo>
                    <a:pt x="498" y="249"/>
                    <a:pt x="573" y="282"/>
                    <a:pt x="649" y="314"/>
                  </a:cubicBezTo>
                  <a:cubicBezTo>
                    <a:pt x="669" y="333"/>
                    <a:pt x="811" y="415"/>
                    <a:pt x="855" y="415"/>
                  </a:cubicBezTo>
                  <a:cubicBezTo>
                    <a:pt x="860" y="415"/>
                    <a:pt x="863" y="414"/>
                    <a:pt x="865" y="412"/>
                  </a:cubicBezTo>
                  <a:cubicBezTo>
                    <a:pt x="876" y="412"/>
                    <a:pt x="865" y="390"/>
                    <a:pt x="854" y="390"/>
                  </a:cubicBezTo>
                  <a:cubicBezTo>
                    <a:pt x="736" y="325"/>
                    <a:pt x="616" y="271"/>
                    <a:pt x="508" y="217"/>
                  </a:cubicBezTo>
                  <a:cubicBezTo>
                    <a:pt x="346" y="131"/>
                    <a:pt x="173" y="3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4006215" y="2709015"/>
              <a:ext cx="157930" cy="114753"/>
            </a:xfrm>
            <a:custGeom>
              <a:rect b="b" l="l" r="r" t="t"/>
              <a:pathLst>
                <a:path extrusionOk="0" h="2578" w="3548">
                  <a:moveTo>
                    <a:pt x="1930" y="0"/>
                  </a:moveTo>
                  <a:cubicBezTo>
                    <a:pt x="1783" y="0"/>
                    <a:pt x="1642" y="41"/>
                    <a:pt x="1503" y="155"/>
                  </a:cubicBezTo>
                  <a:cubicBezTo>
                    <a:pt x="887" y="674"/>
                    <a:pt x="368" y="1312"/>
                    <a:pt x="1" y="2015"/>
                  </a:cubicBezTo>
                  <a:cubicBezTo>
                    <a:pt x="595" y="2123"/>
                    <a:pt x="1222" y="2231"/>
                    <a:pt x="1719" y="2577"/>
                  </a:cubicBezTo>
                  <a:cubicBezTo>
                    <a:pt x="2206" y="1831"/>
                    <a:pt x="2736" y="1042"/>
                    <a:pt x="3547" y="674"/>
                  </a:cubicBezTo>
                  <a:lnTo>
                    <a:pt x="3547" y="674"/>
                  </a:lnTo>
                  <a:cubicBezTo>
                    <a:pt x="3547" y="675"/>
                    <a:pt x="3546" y="675"/>
                    <a:pt x="3545" y="675"/>
                  </a:cubicBezTo>
                  <a:cubicBezTo>
                    <a:pt x="3501" y="675"/>
                    <a:pt x="3102" y="371"/>
                    <a:pt x="3038" y="339"/>
                  </a:cubicBezTo>
                  <a:cubicBezTo>
                    <a:pt x="2865" y="252"/>
                    <a:pt x="2682" y="177"/>
                    <a:pt x="2487" y="123"/>
                  </a:cubicBezTo>
                  <a:cubicBezTo>
                    <a:pt x="2288" y="58"/>
                    <a:pt x="2104" y="0"/>
                    <a:pt x="1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4025489" y="2779615"/>
              <a:ext cx="62095" cy="25061"/>
            </a:xfrm>
            <a:custGeom>
              <a:rect b="b" l="l" r="r" t="t"/>
              <a:pathLst>
                <a:path extrusionOk="0" h="563" w="1395">
                  <a:moveTo>
                    <a:pt x="0" y="0"/>
                  </a:moveTo>
                  <a:lnTo>
                    <a:pt x="0" y="0"/>
                  </a:lnTo>
                  <a:cubicBezTo>
                    <a:pt x="75" y="32"/>
                    <a:pt x="140" y="76"/>
                    <a:pt x="227" y="109"/>
                  </a:cubicBezTo>
                  <a:cubicBezTo>
                    <a:pt x="335" y="141"/>
                    <a:pt x="433" y="184"/>
                    <a:pt x="541" y="217"/>
                  </a:cubicBezTo>
                  <a:cubicBezTo>
                    <a:pt x="714" y="282"/>
                    <a:pt x="887" y="335"/>
                    <a:pt x="1049" y="422"/>
                  </a:cubicBezTo>
                  <a:cubicBezTo>
                    <a:pt x="1157" y="476"/>
                    <a:pt x="1276" y="541"/>
                    <a:pt x="1395" y="563"/>
                  </a:cubicBezTo>
                  <a:cubicBezTo>
                    <a:pt x="1373" y="498"/>
                    <a:pt x="1308" y="455"/>
                    <a:pt x="1243" y="411"/>
                  </a:cubicBezTo>
                  <a:cubicBezTo>
                    <a:pt x="865" y="184"/>
                    <a:pt x="433" y="5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4052419" y="2752949"/>
              <a:ext cx="48652" cy="35209"/>
            </a:xfrm>
            <a:custGeom>
              <a:rect b="b" l="l" r="r" t="t"/>
              <a:pathLst>
                <a:path extrusionOk="0" h="791" w="1093">
                  <a:moveTo>
                    <a:pt x="11" y="1"/>
                  </a:moveTo>
                  <a:lnTo>
                    <a:pt x="11" y="1"/>
                  </a:lnTo>
                  <a:cubicBezTo>
                    <a:pt x="1" y="65"/>
                    <a:pt x="195" y="173"/>
                    <a:pt x="239" y="206"/>
                  </a:cubicBezTo>
                  <a:cubicBezTo>
                    <a:pt x="325" y="282"/>
                    <a:pt x="422" y="358"/>
                    <a:pt x="508" y="433"/>
                  </a:cubicBezTo>
                  <a:cubicBezTo>
                    <a:pt x="693" y="574"/>
                    <a:pt x="876" y="704"/>
                    <a:pt x="1092" y="790"/>
                  </a:cubicBezTo>
                  <a:cubicBezTo>
                    <a:pt x="1049" y="692"/>
                    <a:pt x="963" y="628"/>
                    <a:pt x="876" y="563"/>
                  </a:cubicBezTo>
                  <a:lnTo>
                    <a:pt x="455" y="271"/>
                  </a:lnTo>
                  <a:cubicBezTo>
                    <a:pt x="379" y="228"/>
                    <a:pt x="303" y="173"/>
                    <a:pt x="227" y="130"/>
                  </a:cubicBezTo>
                  <a:cubicBezTo>
                    <a:pt x="162" y="87"/>
                    <a:pt x="87" y="22"/>
                    <a:pt x="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4085626" y="2746717"/>
              <a:ext cx="31782" cy="19764"/>
            </a:xfrm>
            <a:custGeom>
              <a:rect b="b" l="l" r="r" t="t"/>
              <a:pathLst>
                <a:path extrusionOk="0" h="444" w="714">
                  <a:moveTo>
                    <a:pt x="0" y="0"/>
                  </a:moveTo>
                  <a:lnTo>
                    <a:pt x="0" y="0"/>
                  </a:lnTo>
                  <a:cubicBezTo>
                    <a:pt x="141" y="130"/>
                    <a:pt x="303" y="238"/>
                    <a:pt x="466" y="346"/>
                  </a:cubicBezTo>
                  <a:cubicBezTo>
                    <a:pt x="541" y="390"/>
                    <a:pt x="627" y="433"/>
                    <a:pt x="714" y="443"/>
                  </a:cubicBezTo>
                  <a:cubicBezTo>
                    <a:pt x="584" y="357"/>
                    <a:pt x="454" y="281"/>
                    <a:pt x="336" y="205"/>
                  </a:cubicBezTo>
                  <a:cubicBezTo>
                    <a:pt x="228" y="141"/>
                    <a:pt x="108" y="4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4091635" y="2716849"/>
              <a:ext cx="41708" cy="18829"/>
            </a:xfrm>
            <a:custGeom>
              <a:rect b="b" l="l" r="r" t="t"/>
              <a:pathLst>
                <a:path extrusionOk="0" h="423" w="937">
                  <a:moveTo>
                    <a:pt x="31" y="0"/>
                  </a:moveTo>
                  <a:cubicBezTo>
                    <a:pt x="11" y="0"/>
                    <a:pt x="1" y="7"/>
                    <a:pt x="6" y="23"/>
                  </a:cubicBezTo>
                  <a:cubicBezTo>
                    <a:pt x="17" y="44"/>
                    <a:pt x="125" y="66"/>
                    <a:pt x="146" y="66"/>
                  </a:cubicBezTo>
                  <a:cubicBezTo>
                    <a:pt x="201" y="88"/>
                    <a:pt x="244" y="109"/>
                    <a:pt x="298" y="131"/>
                  </a:cubicBezTo>
                  <a:cubicBezTo>
                    <a:pt x="406" y="163"/>
                    <a:pt x="504" y="206"/>
                    <a:pt x="612" y="261"/>
                  </a:cubicBezTo>
                  <a:cubicBezTo>
                    <a:pt x="720" y="304"/>
                    <a:pt x="828" y="357"/>
                    <a:pt x="936" y="422"/>
                  </a:cubicBezTo>
                  <a:cubicBezTo>
                    <a:pt x="817" y="314"/>
                    <a:pt x="677" y="249"/>
                    <a:pt x="536" y="184"/>
                  </a:cubicBezTo>
                  <a:cubicBezTo>
                    <a:pt x="439" y="141"/>
                    <a:pt x="341" y="98"/>
                    <a:pt x="244" y="66"/>
                  </a:cubicBezTo>
                  <a:cubicBezTo>
                    <a:pt x="228" y="57"/>
                    <a:pt x="89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4073118" y="2724372"/>
              <a:ext cx="42376" cy="20921"/>
            </a:xfrm>
            <a:custGeom>
              <a:rect b="b" l="l" r="r" t="t"/>
              <a:pathLst>
                <a:path extrusionOk="0" h="470" w="952">
                  <a:moveTo>
                    <a:pt x="36" y="1"/>
                  </a:moveTo>
                  <a:cubicBezTo>
                    <a:pt x="30" y="1"/>
                    <a:pt x="25" y="2"/>
                    <a:pt x="22" y="5"/>
                  </a:cubicBezTo>
                  <a:cubicBezTo>
                    <a:pt x="0" y="48"/>
                    <a:pt x="108" y="102"/>
                    <a:pt x="130" y="113"/>
                  </a:cubicBezTo>
                  <a:cubicBezTo>
                    <a:pt x="249" y="188"/>
                    <a:pt x="379" y="253"/>
                    <a:pt x="498" y="318"/>
                  </a:cubicBezTo>
                  <a:cubicBezTo>
                    <a:pt x="648" y="383"/>
                    <a:pt x="798" y="437"/>
                    <a:pt x="948" y="469"/>
                  </a:cubicBezTo>
                  <a:lnTo>
                    <a:pt x="948" y="469"/>
                  </a:lnTo>
                  <a:cubicBezTo>
                    <a:pt x="895" y="456"/>
                    <a:pt x="821" y="394"/>
                    <a:pt x="768" y="361"/>
                  </a:cubicBezTo>
                  <a:cubicBezTo>
                    <a:pt x="714" y="329"/>
                    <a:pt x="649" y="297"/>
                    <a:pt x="584" y="265"/>
                  </a:cubicBezTo>
                  <a:cubicBezTo>
                    <a:pt x="454" y="188"/>
                    <a:pt x="325" y="124"/>
                    <a:pt x="195" y="70"/>
                  </a:cubicBezTo>
                  <a:cubicBezTo>
                    <a:pt x="167" y="51"/>
                    <a:pt x="75" y="1"/>
                    <a:pt x="36" y="1"/>
                  </a:cubicBezTo>
                  <a:close/>
                  <a:moveTo>
                    <a:pt x="948" y="469"/>
                  </a:moveTo>
                  <a:lnTo>
                    <a:pt x="948" y="469"/>
                  </a:lnTo>
                  <a:cubicBezTo>
                    <a:pt x="949" y="469"/>
                    <a:pt x="951" y="469"/>
                    <a:pt x="952" y="470"/>
                  </a:cubicBezTo>
                  <a:cubicBezTo>
                    <a:pt x="951" y="469"/>
                    <a:pt x="949" y="469"/>
                    <a:pt x="948" y="4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4198734" y="3100952"/>
              <a:ext cx="129042" cy="58801"/>
            </a:xfrm>
            <a:custGeom>
              <a:rect b="b" l="l" r="r" t="t"/>
              <a:pathLst>
                <a:path extrusionOk="0" h="1321" w="2899">
                  <a:moveTo>
                    <a:pt x="2087" y="0"/>
                  </a:moveTo>
                  <a:cubicBezTo>
                    <a:pt x="2087" y="0"/>
                    <a:pt x="2087" y="0"/>
                    <a:pt x="2087" y="0"/>
                  </a:cubicBezTo>
                  <a:lnTo>
                    <a:pt x="2087" y="0"/>
                  </a:lnTo>
                  <a:cubicBezTo>
                    <a:pt x="2087" y="0"/>
                    <a:pt x="2087" y="0"/>
                    <a:pt x="2087" y="0"/>
                  </a:cubicBezTo>
                  <a:close/>
                  <a:moveTo>
                    <a:pt x="2087" y="0"/>
                  </a:moveTo>
                  <a:cubicBezTo>
                    <a:pt x="1935" y="75"/>
                    <a:pt x="1752" y="97"/>
                    <a:pt x="1589" y="130"/>
                  </a:cubicBezTo>
                  <a:cubicBezTo>
                    <a:pt x="1082" y="227"/>
                    <a:pt x="595" y="411"/>
                    <a:pt x="109" y="606"/>
                  </a:cubicBezTo>
                  <a:cubicBezTo>
                    <a:pt x="87" y="606"/>
                    <a:pt x="65" y="616"/>
                    <a:pt x="54" y="638"/>
                  </a:cubicBezTo>
                  <a:cubicBezTo>
                    <a:pt x="44" y="649"/>
                    <a:pt x="44" y="670"/>
                    <a:pt x="44" y="681"/>
                  </a:cubicBezTo>
                  <a:cubicBezTo>
                    <a:pt x="33" y="822"/>
                    <a:pt x="22" y="951"/>
                    <a:pt x="1" y="1092"/>
                  </a:cubicBezTo>
                  <a:cubicBezTo>
                    <a:pt x="1" y="1113"/>
                    <a:pt x="1" y="1135"/>
                    <a:pt x="11" y="1156"/>
                  </a:cubicBezTo>
                  <a:cubicBezTo>
                    <a:pt x="33" y="1168"/>
                    <a:pt x="44" y="1178"/>
                    <a:pt x="65" y="1178"/>
                  </a:cubicBezTo>
                  <a:cubicBezTo>
                    <a:pt x="141" y="1200"/>
                    <a:pt x="217" y="1211"/>
                    <a:pt x="292" y="1221"/>
                  </a:cubicBezTo>
                  <a:cubicBezTo>
                    <a:pt x="633" y="1280"/>
                    <a:pt x="984" y="1320"/>
                    <a:pt x="1332" y="1320"/>
                  </a:cubicBezTo>
                  <a:cubicBezTo>
                    <a:pt x="1692" y="1320"/>
                    <a:pt x="2049" y="1278"/>
                    <a:pt x="2390" y="1168"/>
                  </a:cubicBezTo>
                  <a:cubicBezTo>
                    <a:pt x="2531" y="1113"/>
                    <a:pt x="2682" y="1060"/>
                    <a:pt x="2800" y="962"/>
                  </a:cubicBezTo>
                  <a:cubicBezTo>
                    <a:pt x="2822" y="940"/>
                    <a:pt x="2898" y="897"/>
                    <a:pt x="2887" y="854"/>
                  </a:cubicBezTo>
                  <a:cubicBezTo>
                    <a:pt x="2877" y="822"/>
                    <a:pt x="2768" y="789"/>
                    <a:pt x="2736" y="778"/>
                  </a:cubicBezTo>
                  <a:cubicBezTo>
                    <a:pt x="2639" y="724"/>
                    <a:pt x="2541" y="649"/>
                    <a:pt x="2454" y="573"/>
                  </a:cubicBezTo>
                  <a:cubicBezTo>
                    <a:pt x="2368" y="486"/>
                    <a:pt x="2293" y="400"/>
                    <a:pt x="2238" y="303"/>
                  </a:cubicBezTo>
                  <a:cubicBezTo>
                    <a:pt x="2217" y="281"/>
                    <a:pt x="2066" y="11"/>
                    <a:pt x="2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4026913" y="3193718"/>
              <a:ext cx="233913" cy="65389"/>
            </a:xfrm>
            <a:custGeom>
              <a:rect b="b" l="l" r="r" t="t"/>
              <a:pathLst>
                <a:path extrusionOk="0" h="1469" w="5255">
                  <a:moveTo>
                    <a:pt x="4484" y="1"/>
                  </a:moveTo>
                  <a:cubicBezTo>
                    <a:pt x="4128" y="1"/>
                    <a:pt x="2681" y="221"/>
                    <a:pt x="2520" y="240"/>
                  </a:cubicBezTo>
                  <a:cubicBezTo>
                    <a:pt x="2152" y="283"/>
                    <a:pt x="1773" y="338"/>
                    <a:pt x="1406" y="381"/>
                  </a:cubicBezTo>
                  <a:cubicBezTo>
                    <a:pt x="1233" y="413"/>
                    <a:pt x="1049" y="446"/>
                    <a:pt x="876" y="456"/>
                  </a:cubicBezTo>
                  <a:cubicBezTo>
                    <a:pt x="682" y="456"/>
                    <a:pt x="498" y="468"/>
                    <a:pt x="314" y="489"/>
                  </a:cubicBezTo>
                  <a:cubicBezTo>
                    <a:pt x="206" y="500"/>
                    <a:pt x="98" y="511"/>
                    <a:pt x="0" y="521"/>
                  </a:cubicBezTo>
                  <a:cubicBezTo>
                    <a:pt x="33" y="641"/>
                    <a:pt x="141" y="716"/>
                    <a:pt x="238" y="781"/>
                  </a:cubicBezTo>
                  <a:cubicBezTo>
                    <a:pt x="368" y="867"/>
                    <a:pt x="498" y="965"/>
                    <a:pt x="617" y="1062"/>
                  </a:cubicBezTo>
                  <a:cubicBezTo>
                    <a:pt x="822" y="1213"/>
                    <a:pt x="1028" y="1365"/>
                    <a:pt x="1266" y="1430"/>
                  </a:cubicBezTo>
                  <a:cubicBezTo>
                    <a:pt x="1382" y="1459"/>
                    <a:pt x="1503" y="1468"/>
                    <a:pt x="1625" y="1468"/>
                  </a:cubicBezTo>
                  <a:cubicBezTo>
                    <a:pt x="1685" y="1468"/>
                    <a:pt x="1746" y="1466"/>
                    <a:pt x="1806" y="1462"/>
                  </a:cubicBezTo>
                  <a:cubicBezTo>
                    <a:pt x="2195" y="1451"/>
                    <a:pt x="2573" y="1419"/>
                    <a:pt x="2963" y="1398"/>
                  </a:cubicBezTo>
                  <a:cubicBezTo>
                    <a:pt x="3720" y="1333"/>
                    <a:pt x="4498" y="1300"/>
                    <a:pt x="5255" y="1213"/>
                  </a:cubicBezTo>
                  <a:cubicBezTo>
                    <a:pt x="4952" y="879"/>
                    <a:pt x="4714" y="435"/>
                    <a:pt x="4563" y="14"/>
                  </a:cubicBezTo>
                  <a:cubicBezTo>
                    <a:pt x="4560" y="5"/>
                    <a:pt x="4532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3"/>
            <p:cNvSpPr/>
            <p:nvPr/>
          </p:nvSpPr>
          <p:spPr>
            <a:xfrm>
              <a:off x="4025934" y="3210989"/>
              <a:ext cx="106875" cy="51189"/>
            </a:xfrm>
            <a:custGeom>
              <a:rect b="b" l="l" r="r" t="t"/>
              <a:pathLst>
                <a:path extrusionOk="0" h="1150" w="2401">
                  <a:moveTo>
                    <a:pt x="864" y="1"/>
                  </a:moveTo>
                  <a:cubicBezTo>
                    <a:pt x="839" y="1"/>
                    <a:pt x="814" y="2"/>
                    <a:pt x="790" y="4"/>
                  </a:cubicBezTo>
                  <a:cubicBezTo>
                    <a:pt x="725" y="4"/>
                    <a:pt x="661" y="15"/>
                    <a:pt x="584" y="15"/>
                  </a:cubicBezTo>
                  <a:cubicBezTo>
                    <a:pt x="488" y="25"/>
                    <a:pt x="390" y="36"/>
                    <a:pt x="282" y="47"/>
                  </a:cubicBezTo>
                  <a:cubicBezTo>
                    <a:pt x="195" y="58"/>
                    <a:pt x="1" y="112"/>
                    <a:pt x="77" y="231"/>
                  </a:cubicBezTo>
                  <a:cubicBezTo>
                    <a:pt x="152" y="350"/>
                    <a:pt x="282" y="436"/>
                    <a:pt x="390" y="512"/>
                  </a:cubicBezTo>
                  <a:cubicBezTo>
                    <a:pt x="628" y="685"/>
                    <a:pt x="855" y="858"/>
                    <a:pt x="1103" y="998"/>
                  </a:cubicBezTo>
                  <a:cubicBezTo>
                    <a:pt x="1158" y="1031"/>
                    <a:pt x="1212" y="1063"/>
                    <a:pt x="1266" y="1074"/>
                  </a:cubicBezTo>
                  <a:cubicBezTo>
                    <a:pt x="1341" y="1096"/>
                    <a:pt x="1428" y="1096"/>
                    <a:pt x="1504" y="1118"/>
                  </a:cubicBezTo>
                  <a:cubicBezTo>
                    <a:pt x="1601" y="1139"/>
                    <a:pt x="1699" y="1150"/>
                    <a:pt x="1807" y="1150"/>
                  </a:cubicBezTo>
                  <a:cubicBezTo>
                    <a:pt x="2001" y="1150"/>
                    <a:pt x="2206" y="1106"/>
                    <a:pt x="2401" y="1063"/>
                  </a:cubicBezTo>
                  <a:cubicBezTo>
                    <a:pt x="2314" y="998"/>
                    <a:pt x="2261" y="901"/>
                    <a:pt x="2217" y="804"/>
                  </a:cubicBezTo>
                  <a:cubicBezTo>
                    <a:pt x="2131" y="609"/>
                    <a:pt x="2044" y="426"/>
                    <a:pt x="2012" y="209"/>
                  </a:cubicBezTo>
                  <a:cubicBezTo>
                    <a:pt x="2012" y="198"/>
                    <a:pt x="2012" y="177"/>
                    <a:pt x="2001" y="166"/>
                  </a:cubicBezTo>
                  <a:cubicBezTo>
                    <a:pt x="1990" y="155"/>
                    <a:pt x="1968" y="155"/>
                    <a:pt x="1958" y="155"/>
                  </a:cubicBezTo>
                  <a:cubicBezTo>
                    <a:pt x="1709" y="123"/>
                    <a:pt x="1471" y="80"/>
                    <a:pt x="1233" y="47"/>
                  </a:cubicBezTo>
                  <a:cubicBezTo>
                    <a:pt x="1108" y="20"/>
                    <a:pt x="983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3"/>
            <p:cNvSpPr/>
            <p:nvPr/>
          </p:nvSpPr>
          <p:spPr>
            <a:xfrm>
              <a:off x="4134235" y="3219802"/>
              <a:ext cx="59246" cy="13042"/>
            </a:xfrm>
            <a:custGeom>
              <a:rect b="b" l="l" r="r" t="t"/>
              <a:pathLst>
                <a:path extrusionOk="0" h="293" w="1331">
                  <a:moveTo>
                    <a:pt x="1330" y="0"/>
                  </a:moveTo>
                  <a:cubicBezTo>
                    <a:pt x="1104" y="43"/>
                    <a:pt x="876" y="108"/>
                    <a:pt x="638" y="141"/>
                  </a:cubicBezTo>
                  <a:cubicBezTo>
                    <a:pt x="422" y="173"/>
                    <a:pt x="217" y="260"/>
                    <a:pt x="1" y="293"/>
                  </a:cubicBezTo>
                  <a:cubicBezTo>
                    <a:pt x="357" y="271"/>
                    <a:pt x="714" y="206"/>
                    <a:pt x="1060" y="120"/>
                  </a:cubicBezTo>
                  <a:cubicBezTo>
                    <a:pt x="1157" y="87"/>
                    <a:pt x="1255" y="65"/>
                    <a:pt x="1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3"/>
            <p:cNvSpPr/>
            <p:nvPr/>
          </p:nvSpPr>
          <p:spPr>
            <a:xfrm>
              <a:off x="4150126" y="3235159"/>
              <a:ext cx="65033" cy="14378"/>
            </a:xfrm>
            <a:custGeom>
              <a:rect b="b" l="l" r="r" t="t"/>
              <a:pathLst>
                <a:path extrusionOk="0" h="323" w="1461">
                  <a:moveTo>
                    <a:pt x="0" y="315"/>
                  </a:moveTo>
                  <a:cubicBezTo>
                    <a:pt x="0" y="315"/>
                    <a:pt x="0" y="315"/>
                    <a:pt x="1" y="315"/>
                  </a:cubicBezTo>
                  <a:lnTo>
                    <a:pt x="1" y="315"/>
                  </a:lnTo>
                  <a:cubicBezTo>
                    <a:pt x="0" y="315"/>
                    <a:pt x="0" y="315"/>
                    <a:pt x="0" y="315"/>
                  </a:cubicBezTo>
                  <a:close/>
                  <a:moveTo>
                    <a:pt x="1189" y="0"/>
                  </a:moveTo>
                  <a:cubicBezTo>
                    <a:pt x="1004" y="0"/>
                    <a:pt x="801" y="80"/>
                    <a:pt x="627" y="121"/>
                  </a:cubicBezTo>
                  <a:lnTo>
                    <a:pt x="303" y="217"/>
                  </a:lnTo>
                  <a:cubicBezTo>
                    <a:pt x="232" y="238"/>
                    <a:pt x="83" y="316"/>
                    <a:pt x="12" y="316"/>
                  </a:cubicBezTo>
                  <a:cubicBezTo>
                    <a:pt x="8" y="316"/>
                    <a:pt x="4" y="316"/>
                    <a:pt x="1" y="315"/>
                  </a:cubicBezTo>
                  <a:lnTo>
                    <a:pt x="1" y="315"/>
                  </a:lnTo>
                  <a:cubicBezTo>
                    <a:pt x="35" y="321"/>
                    <a:pt x="70" y="323"/>
                    <a:pt x="105" y="323"/>
                  </a:cubicBezTo>
                  <a:cubicBezTo>
                    <a:pt x="279" y="323"/>
                    <a:pt x="457" y="266"/>
                    <a:pt x="627" y="239"/>
                  </a:cubicBezTo>
                  <a:cubicBezTo>
                    <a:pt x="843" y="207"/>
                    <a:pt x="1060" y="207"/>
                    <a:pt x="1266" y="142"/>
                  </a:cubicBezTo>
                  <a:cubicBezTo>
                    <a:pt x="1460" y="88"/>
                    <a:pt x="1384" y="12"/>
                    <a:pt x="1222" y="1"/>
                  </a:cubicBezTo>
                  <a:cubicBezTo>
                    <a:pt x="1211" y="1"/>
                    <a:pt x="1200" y="0"/>
                    <a:pt x="11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3"/>
            <p:cNvSpPr/>
            <p:nvPr/>
          </p:nvSpPr>
          <p:spPr>
            <a:xfrm>
              <a:off x="4224730" y="3129485"/>
              <a:ext cx="90538" cy="118270"/>
            </a:xfrm>
            <a:custGeom>
              <a:rect b="b" l="l" r="r" t="t"/>
              <a:pathLst>
                <a:path extrusionOk="0" h="2657" w="2034">
                  <a:moveTo>
                    <a:pt x="1037" y="1"/>
                  </a:moveTo>
                  <a:cubicBezTo>
                    <a:pt x="1007" y="1"/>
                    <a:pt x="973" y="9"/>
                    <a:pt x="930" y="29"/>
                  </a:cubicBezTo>
                  <a:cubicBezTo>
                    <a:pt x="832" y="94"/>
                    <a:pt x="746" y="191"/>
                    <a:pt x="671" y="278"/>
                  </a:cubicBezTo>
                  <a:cubicBezTo>
                    <a:pt x="508" y="451"/>
                    <a:pt x="390" y="667"/>
                    <a:pt x="292" y="873"/>
                  </a:cubicBezTo>
                  <a:cubicBezTo>
                    <a:pt x="205" y="1067"/>
                    <a:pt x="54" y="1337"/>
                    <a:pt x="32" y="1543"/>
                  </a:cubicBezTo>
                  <a:cubicBezTo>
                    <a:pt x="22" y="1597"/>
                    <a:pt x="0" y="1651"/>
                    <a:pt x="0" y="1705"/>
                  </a:cubicBezTo>
                  <a:cubicBezTo>
                    <a:pt x="11" y="1770"/>
                    <a:pt x="44" y="1835"/>
                    <a:pt x="87" y="1889"/>
                  </a:cubicBezTo>
                  <a:cubicBezTo>
                    <a:pt x="270" y="2159"/>
                    <a:pt x="498" y="2408"/>
                    <a:pt x="746" y="2624"/>
                  </a:cubicBezTo>
                  <a:cubicBezTo>
                    <a:pt x="768" y="2635"/>
                    <a:pt x="789" y="2656"/>
                    <a:pt x="811" y="2656"/>
                  </a:cubicBezTo>
                  <a:cubicBezTo>
                    <a:pt x="832" y="2656"/>
                    <a:pt x="854" y="2635"/>
                    <a:pt x="876" y="2624"/>
                  </a:cubicBezTo>
                  <a:cubicBezTo>
                    <a:pt x="1082" y="2440"/>
                    <a:pt x="1287" y="2257"/>
                    <a:pt x="1449" y="2040"/>
                  </a:cubicBezTo>
                  <a:cubicBezTo>
                    <a:pt x="1654" y="1738"/>
                    <a:pt x="1774" y="1392"/>
                    <a:pt x="1892" y="1046"/>
                  </a:cubicBezTo>
                  <a:cubicBezTo>
                    <a:pt x="1935" y="894"/>
                    <a:pt x="1990" y="753"/>
                    <a:pt x="2033" y="602"/>
                  </a:cubicBezTo>
                  <a:cubicBezTo>
                    <a:pt x="1774" y="440"/>
                    <a:pt x="1503" y="267"/>
                    <a:pt x="1243" y="105"/>
                  </a:cubicBezTo>
                  <a:cubicBezTo>
                    <a:pt x="1154" y="45"/>
                    <a:pt x="1105" y="1"/>
                    <a:pt x="1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3"/>
            <p:cNvSpPr/>
            <p:nvPr/>
          </p:nvSpPr>
          <p:spPr>
            <a:xfrm>
              <a:off x="4261631" y="3173197"/>
              <a:ext cx="26173" cy="29289"/>
            </a:xfrm>
            <a:custGeom>
              <a:rect b="b" l="l" r="r" t="t"/>
              <a:pathLst>
                <a:path extrusionOk="0" h="658" w="588">
                  <a:moveTo>
                    <a:pt x="39" y="0"/>
                  </a:moveTo>
                  <a:cubicBezTo>
                    <a:pt x="0" y="0"/>
                    <a:pt x="32" y="75"/>
                    <a:pt x="58" y="117"/>
                  </a:cubicBezTo>
                  <a:cubicBezTo>
                    <a:pt x="123" y="215"/>
                    <a:pt x="209" y="312"/>
                    <a:pt x="285" y="388"/>
                  </a:cubicBezTo>
                  <a:cubicBezTo>
                    <a:pt x="339" y="442"/>
                    <a:pt x="382" y="485"/>
                    <a:pt x="436" y="528"/>
                  </a:cubicBezTo>
                  <a:cubicBezTo>
                    <a:pt x="458" y="550"/>
                    <a:pt x="587" y="648"/>
                    <a:pt x="587" y="658"/>
                  </a:cubicBezTo>
                  <a:cubicBezTo>
                    <a:pt x="587" y="626"/>
                    <a:pt x="577" y="583"/>
                    <a:pt x="555" y="550"/>
                  </a:cubicBezTo>
                  <a:cubicBezTo>
                    <a:pt x="447" y="355"/>
                    <a:pt x="263" y="150"/>
                    <a:pt x="90" y="20"/>
                  </a:cubicBezTo>
                  <a:cubicBezTo>
                    <a:pt x="66" y="6"/>
                    <a:pt x="50" y="0"/>
                    <a:pt x="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4272359" y="3149472"/>
              <a:ext cx="27509" cy="27998"/>
            </a:xfrm>
            <a:custGeom>
              <a:rect b="b" l="l" r="r" t="t"/>
              <a:pathLst>
                <a:path extrusionOk="0" h="629" w="618">
                  <a:moveTo>
                    <a:pt x="86" y="1"/>
                  </a:moveTo>
                  <a:cubicBezTo>
                    <a:pt x="82" y="1"/>
                    <a:pt x="79" y="1"/>
                    <a:pt x="76" y="2"/>
                  </a:cubicBezTo>
                  <a:cubicBezTo>
                    <a:pt x="0" y="23"/>
                    <a:pt x="65" y="110"/>
                    <a:pt x="98" y="143"/>
                  </a:cubicBezTo>
                  <a:cubicBezTo>
                    <a:pt x="249" y="326"/>
                    <a:pt x="411" y="499"/>
                    <a:pt x="595" y="629"/>
                  </a:cubicBezTo>
                  <a:cubicBezTo>
                    <a:pt x="617" y="618"/>
                    <a:pt x="606" y="585"/>
                    <a:pt x="595" y="564"/>
                  </a:cubicBezTo>
                  <a:cubicBezTo>
                    <a:pt x="476" y="412"/>
                    <a:pt x="358" y="261"/>
                    <a:pt x="228" y="110"/>
                  </a:cubicBezTo>
                  <a:cubicBezTo>
                    <a:pt x="197" y="80"/>
                    <a:pt x="137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4249746" y="3200083"/>
              <a:ext cx="22167" cy="28933"/>
            </a:xfrm>
            <a:custGeom>
              <a:rect b="b" l="l" r="r" t="t"/>
              <a:pathLst>
                <a:path extrusionOk="0" h="650" w="498">
                  <a:moveTo>
                    <a:pt x="1" y="0"/>
                  </a:moveTo>
                  <a:cubicBezTo>
                    <a:pt x="1" y="44"/>
                    <a:pt x="33" y="87"/>
                    <a:pt x="44" y="119"/>
                  </a:cubicBezTo>
                  <a:cubicBezTo>
                    <a:pt x="162" y="325"/>
                    <a:pt x="314" y="508"/>
                    <a:pt x="487" y="649"/>
                  </a:cubicBezTo>
                  <a:cubicBezTo>
                    <a:pt x="498" y="627"/>
                    <a:pt x="487" y="595"/>
                    <a:pt x="476" y="573"/>
                  </a:cubicBezTo>
                  <a:cubicBezTo>
                    <a:pt x="400" y="422"/>
                    <a:pt x="314" y="292"/>
                    <a:pt x="195" y="162"/>
                  </a:cubicBezTo>
                  <a:cubicBezTo>
                    <a:pt x="141" y="108"/>
                    <a:pt x="76" y="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3"/>
            <p:cNvSpPr/>
            <p:nvPr/>
          </p:nvSpPr>
          <p:spPr>
            <a:xfrm>
              <a:off x="4262255" y="2992163"/>
              <a:ext cx="80390" cy="148405"/>
            </a:xfrm>
            <a:custGeom>
              <a:rect b="b" l="l" r="r" t="t"/>
              <a:pathLst>
                <a:path extrusionOk="0" h="3334" w="1806">
                  <a:moveTo>
                    <a:pt x="152" y="0"/>
                  </a:moveTo>
                  <a:cubicBezTo>
                    <a:pt x="150" y="0"/>
                    <a:pt x="44" y="477"/>
                    <a:pt x="33" y="519"/>
                  </a:cubicBezTo>
                  <a:cubicBezTo>
                    <a:pt x="11" y="703"/>
                    <a:pt x="1" y="887"/>
                    <a:pt x="1" y="1070"/>
                  </a:cubicBezTo>
                  <a:cubicBezTo>
                    <a:pt x="1" y="1255"/>
                    <a:pt x="22" y="1438"/>
                    <a:pt x="44" y="1622"/>
                  </a:cubicBezTo>
                  <a:cubicBezTo>
                    <a:pt x="66" y="1762"/>
                    <a:pt x="98" y="1914"/>
                    <a:pt x="152" y="2055"/>
                  </a:cubicBezTo>
                  <a:lnTo>
                    <a:pt x="141" y="2033"/>
                  </a:lnTo>
                  <a:lnTo>
                    <a:pt x="174" y="2163"/>
                  </a:lnTo>
                  <a:cubicBezTo>
                    <a:pt x="206" y="2281"/>
                    <a:pt x="239" y="2379"/>
                    <a:pt x="271" y="2466"/>
                  </a:cubicBezTo>
                  <a:lnTo>
                    <a:pt x="271" y="2595"/>
                  </a:lnTo>
                  <a:lnTo>
                    <a:pt x="271" y="2617"/>
                  </a:lnTo>
                  <a:cubicBezTo>
                    <a:pt x="271" y="2627"/>
                    <a:pt x="282" y="2639"/>
                    <a:pt x="292" y="2649"/>
                  </a:cubicBezTo>
                  <a:cubicBezTo>
                    <a:pt x="347" y="2704"/>
                    <a:pt x="422" y="2757"/>
                    <a:pt x="498" y="2800"/>
                  </a:cubicBezTo>
                  <a:cubicBezTo>
                    <a:pt x="508" y="2812"/>
                    <a:pt x="530" y="2833"/>
                    <a:pt x="552" y="2844"/>
                  </a:cubicBezTo>
                  <a:cubicBezTo>
                    <a:pt x="614" y="2885"/>
                    <a:pt x="1380" y="3333"/>
                    <a:pt x="1454" y="3333"/>
                  </a:cubicBezTo>
                  <a:cubicBezTo>
                    <a:pt x="1458" y="3333"/>
                    <a:pt x="1459" y="3332"/>
                    <a:pt x="1460" y="3331"/>
                  </a:cubicBezTo>
                  <a:cubicBezTo>
                    <a:pt x="1806" y="2411"/>
                    <a:pt x="1774" y="1363"/>
                    <a:pt x="1373" y="476"/>
                  </a:cubicBezTo>
                  <a:cubicBezTo>
                    <a:pt x="952" y="346"/>
                    <a:pt x="541" y="184"/>
                    <a:pt x="152" y="1"/>
                  </a:cubicBezTo>
                  <a:cubicBezTo>
                    <a:pt x="152" y="0"/>
                    <a:pt x="152" y="0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3"/>
            <p:cNvSpPr/>
            <p:nvPr/>
          </p:nvSpPr>
          <p:spPr>
            <a:xfrm>
              <a:off x="4288250" y="3093563"/>
              <a:ext cx="39527" cy="16559"/>
            </a:xfrm>
            <a:custGeom>
              <a:rect b="b" l="l" r="r" t="t"/>
              <a:pathLst>
                <a:path extrusionOk="0" h="372" w="888">
                  <a:moveTo>
                    <a:pt x="107" y="0"/>
                  </a:moveTo>
                  <a:cubicBezTo>
                    <a:pt x="51" y="0"/>
                    <a:pt x="8" y="10"/>
                    <a:pt x="1" y="36"/>
                  </a:cubicBezTo>
                  <a:cubicBezTo>
                    <a:pt x="270" y="144"/>
                    <a:pt x="541" y="209"/>
                    <a:pt x="801" y="361"/>
                  </a:cubicBezTo>
                  <a:cubicBezTo>
                    <a:pt x="811" y="361"/>
                    <a:pt x="833" y="371"/>
                    <a:pt x="854" y="371"/>
                  </a:cubicBezTo>
                  <a:cubicBezTo>
                    <a:pt x="854" y="361"/>
                    <a:pt x="866" y="361"/>
                    <a:pt x="866" y="349"/>
                  </a:cubicBezTo>
                  <a:cubicBezTo>
                    <a:pt x="887" y="296"/>
                    <a:pt x="844" y="241"/>
                    <a:pt x="801" y="209"/>
                  </a:cubicBezTo>
                  <a:cubicBezTo>
                    <a:pt x="671" y="133"/>
                    <a:pt x="541" y="80"/>
                    <a:pt x="400" y="47"/>
                  </a:cubicBezTo>
                  <a:cubicBezTo>
                    <a:pt x="358" y="33"/>
                    <a:pt x="211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4287271" y="3055193"/>
              <a:ext cx="44824" cy="6321"/>
            </a:xfrm>
            <a:custGeom>
              <a:rect b="b" l="l" r="r" t="t"/>
              <a:pathLst>
                <a:path extrusionOk="0" h="142" w="1007">
                  <a:moveTo>
                    <a:pt x="304" y="0"/>
                  </a:moveTo>
                  <a:cubicBezTo>
                    <a:pt x="196" y="0"/>
                    <a:pt x="76" y="0"/>
                    <a:pt x="1" y="87"/>
                  </a:cubicBezTo>
                  <a:cubicBezTo>
                    <a:pt x="39" y="114"/>
                    <a:pt x="84" y="122"/>
                    <a:pt x="133" y="122"/>
                  </a:cubicBezTo>
                  <a:cubicBezTo>
                    <a:pt x="182" y="122"/>
                    <a:pt x="233" y="114"/>
                    <a:pt x="282" y="109"/>
                  </a:cubicBezTo>
                  <a:cubicBezTo>
                    <a:pt x="371" y="97"/>
                    <a:pt x="462" y="91"/>
                    <a:pt x="553" y="91"/>
                  </a:cubicBezTo>
                  <a:cubicBezTo>
                    <a:pt x="704" y="91"/>
                    <a:pt x="857" y="107"/>
                    <a:pt x="1006" y="141"/>
                  </a:cubicBezTo>
                  <a:cubicBezTo>
                    <a:pt x="996" y="98"/>
                    <a:pt x="963" y="65"/>
                    <a:pt x="920" y="55"/>
                  </a:cubicBezTo>
                  <a:cubicBezTo>
                    <a:pt x="861" y="26"/>
                    <a:pt x="783" y="21"/>
                    <a:pt x="708" y="21"/>
                  </a:cubicBezTo>
                  <a:cubicBezTo>
                    <a:pt x="673" y="21"/>
                    <a:pt x="638" y="22"/>
                    <a:pt x="606" y="22"/>
                  </a:cubicBezTo>
                  <a:cubicBezTo>
                    <a:pt x="509" y="22"/>
                    <a:pt x="401" y="12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4282464" y="3016155"/>
              <a:ext cx="39972" cy="11662"/>
            </a:xfrm>
            <a:custGeom>
              <a:rect b="b" l="l" r="r" t="t"/>
              <a:pathLst>
                <a:path extrusionOk="0" h="262" w="898">
                  <a:moveTo>
                    <a:pt x="585" y="89"/>
                  </a:moveTo>
                  <a:cubicBezTo>
                    <a:pt x="615" y="104"/>
                    <a:pt x="645" y="117"/>
                    <a:pt x="676" y="131"/>
                  </a:cubicBezTo>
                  <a:lnTo>
                    <a:pt x="676" y="131"/>
                  </a:lnTo>
                  <a:lnTo>
                    <a:pt x="585" y="89"/>
                  </a:lnTo>
                  <a:close/>
                  <a:moveTo>
                    <a:pt x="65" y="1"/>
                  </a:moveTo>
                  <a:cubicBezTo>
                    <a:pt x="44" y="1"/>
                    <a:pt x="22" y="1"/>
                    <a:pt x="1" y="2"/>
                  </a:cubicBezTo>
                  <a:cubicBezTo>
                    <a:pt x="87" y="89"/>
                    <a:pt x="239" y="89"/>
                    <a:pt x="379" y="99"/>
                  </a:cubicBezTo>
                  <a:cubicBezTo>
                    <a:pt x="563" y="110"/>
                    <a:pt x="736" y="164"/>
                    <a:pt x="898" y="262"/>
                  </a:cubicBezTo>
                  <a:cubicBezTo>
                    <a:pt x="898" y="229"/>
                    <a:pt x="876" y="218"/>
                    <a:pt x="855" y="207"/>
                  </a:cubicBezTo>
                  <a:cubicBezTo>
                    <a:pt x="791" y="179"/>
                    <a:pt x="733" y="156"/>
                    <a:pt x="676" y="131"/>
                  </a:cubicBezTo>
                  <a:lnTo>
                    <a:pt x="676" y="131"/>
                  </a:lnTo>
                  <a:lnTo>
                    <a:pt x="691" y="138"/>
                  </a:lnTo>
                  <a:lnTo>
                    <a:pt x="691" y="138"/>
                  </a:lnTo>
                  <a:cubicBezTo>
                    <a:pt x="493" y="49"/>
                    <a:pt x="279" y="1"/>
                    <a:pt x="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4027403" y="2991673"/>
              <a:ext cx="251273" cy="230085"/>
            </a:xfrm>
            <a:custGeom>
              <a:rect b="b" l="l" r="r" t="t"/>
              <a:pathLst>
                <a:path extrusionOk="0" h="5169" w="5645">
                  <a:moveTo>
                    <a:pt x="5395" y="0"/>
                  </a:moveTo>
                  <a:cubicBezTo>
                    <a:pt x="4768" y="822"/>
                    <a:pt x="4087" y="1622"/>
                    <a:pt x="3374" y="2369"/>
                  </a:cubicBezTo>
                  <a:cubicBezTo>
                    <a:pt x="2865" y="2898"/>
                    <a:pt x="2336" y="3406"/>
                    <a:pt x="1774" y="3871"/>
                  </a:cubicBezTo>
                  <a:cubicBezTo>
                    <a:pt x="1493" y="4109"/>
                    <a:pt x="1190" y="4325"/>
                    <a:pt x="887" y="4531"/>
                  </a:cubicBezTo>
                  <a:cubicBezTo>
                    <a:pt x="628" y="4693"/>
                    <a:pt x="195" y="4834"/>
                    <a:pt x="0" y="5060"/>
                  </a:cubicBezTo>
                  <a:cubicBezTo>
                    <a:pt x="11" y="5147"/>
                    <a:pt x="130" y="5168"/>
                    <a:pt x="227" y="5168"/>
                  </a:cubicBezTo>
                  <a:cubicBezTo>
                    <a:pt x="1481" y="5125"/>
                    <a:pt x="2725" y="5028"/>
                    <a:pt x="3979" y="4931"/>
                  </a:cubicBezTo>
                  <a:cubicBezTo>
                    <a:pt x="4217" y="4909"/>
                    <a:pt x="4477" y="4887"/>
                    <a:pt x="4650" y="4714"/>
                  </a:cubicBezTo>
                  <a:cubicBezTo>
                    <a:pt x="4703" y="4661"/>
                    <a:pt x="4758" y="4585"/>
                    <a:pt x="4801" y="4509"/>
                  </a:cubicBezTo>
                  <a:cubicBezTo>
                    <a:pt x="5060" y="4055"/>
                    <a:pt x="5277" y="3568"/>
                    <a:pt x="5450" y="3071"/>
                  </a:cubicBezTo>
                  <a:lnTo>
                    <a:pt x="5450" y="3071"/>
                  </a:lnTo>
                  <a:cubicBezTo>
                    <a:pt x="4974" y="3169"/>
                    <a:pt x="4498" y="3255"/>
                    <a:pt x="4023" y="3320"/>
                  </a:cubicBezTo>
                  <a:cubicBezTo>
                    <a:pt x="4520" y="3061"/>
                    <a:pt x="5028" y="2823"/>
                    <a:pt x="5547" y="2617"/>
                  </a:cubicBezTo>
                  <a:cubicBezTo>
                    <a:pt x="5644" y="1741"/>
                    <a:pt x="5601" y="855"/>
                    <a:pt x="5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4025934" y="3127393"/>
              <a:ext cx="124724" cy="96058"/>
            </a:xfrm>
            <a:custGeom>
              <a:rect b="b" l="l" r="r" t="t"/>
              <a:pathLst>
                <a:path extrusionOk="0" h="2158" w="2802">
                  <a:moveTo>
                    <a:pt x="2747" y="0"/>
                  </a:moveTo>
                  <a:lnTo>
                    <a:pt x="2747" y="0"/>
                  </a:lnTo>
                  <a:cubicBezTo>
                    <a:pt x="2076" y="541"/>
                    <a:pt x="1385" y="1049"/>
                    <a:pt x="649" y="1492"/>
                  </a:cubicBezTo>
                  <a:cubicBezTo>
                    <a:pt x="455" y="1622"/>
                    <a:pt x="238" y="1741"/>
                    <a:pt x="77" y="1914"/>
                  </a:cubicBezTo>
                  <a:cubicBezTo>
                    <a:pt x="33" y="1958"/>
                    <a:pt x="1" y="2011"/>
                    <a:pt x="33" y="2055"/>
                  </a:cubicBezTo>
                  <a:cubicBezTo>
                    <a:pt x="44" y="2087"/>
                    <a:pt x="87" y="2098"/>
                    <a:pt x="120" y="2109"/>
                  </a:cubicBezTo>
                  <a:cubicBezTo>
                    <a:pt x="330" y="2146"/>
                    <a:pt x="545" y="2158"/>
                    <a:pt x="763" y="2158"/>
                  </a:cubicBezTo>
                  <a:cubicBezTo>
                    <a:pt x="858" y="2158"/>
                    <a:pt x="954" y="2155"/>
                    <a:pt x="1050" y="2152"/>
                  </a:cubicBezTo>
                  <a:cubicBezTo>
                    <a:pt x="1212" y="2141"/>
                    <a:pt x="1374" y="2131"/>
                    <a:pt x="1536" y="2109"/>
                  </a:cubicBezTo>
                  <a:cubicBezTo>
                    <a:pt x="1666" y="2098"/>
                    <a:pt x="1850" y="2109"/>
                    <a:pt x="1958" y="2055"/>
                  </a:cubicBezTo>
                  <a:cubicBezTo>
                    <a:pt x="2141" y="1968"/>
                    <a:pt x="2314" y="1720"/>
                    <a:pt x="2412" y="1557"/>
                  </a:cubicBezTo>
                  <a:cubicBezTo>
                    <a:pt x="2552" y="1341"/>
                    <a:pt x="2660" y="1103"/>
                    <a:pt x="2715" y="865"/>
                  </a:cubicBezTo>
                  <a:cubicBezTo>
                    <a:pt x="2780" y="584"/>
                    <a:pt x="2801" y="281"/>
                    <a:pt x="2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4129294" y="3119206"/>
              <a:ext cx="41085" cy="37969"/>
            </a:xfrm>
            <a:custGeom>
              <a:rect b="b" l="l" r="r" t="t"/>
              <a:pathLst>
                <a:path extrusionOk="0" h="853" w="923">
                  <a:moveTo>
                    <a:pt x="889" y="0"/>
                  </a:moveTo>
                  <a:cubicBezTo>
                    <a:pt x="877" y="0"/>
                    <a:pt x="862" y="8"/>
                    <a:pt x="847" y="15"/>
                  </a:cubicBezTo>
                  <a:cubicBezTo>
                    <a:pt x="674" y="156"/>
                    <a:pt x="511" y="296"/>
                    <a:pt x="338" y="437"/>
                  </a:cubicBezTo>
                  <a:cubicBezTo>
                    <a:pt x="252" y="502"/>
                    <a:pt x="14" y="642"/>
                    <a:pt x="4" y="783"/>
                  </a:cubicBezTo>
                  <a:cubicBezTo>
                    <a:pt x="1" y="834"/>
                    <a:pt x="16" y="853"/>
                    <a:pt x="41" y="853"/>
                  </a:cubicBezTo>
                  <a:cubicBezTo>
                    <a:pt x="112" y="853"/>
                    <a:pt x="263" y="696"/>
                    <a:pt x="295" y="664"/>
                  </a:cubicBezTo>
                  <a:cubicBezTo>
                    <a:pt x="458" y="524"/>
                    <a:pt x="619" y="383"/>
                    <a:pt x="771" y="243"/>
                  </a:cubicBezTo>
                  <a:cubicBezTo>
                    <a:pt x="847" y="178"/>
                    <a:pt x="922" y="91"/>
                    <a:pt x="901" y="5"/>
                  </a:cubicBezTo>
                  <a:cubicBezTo>
                    <a:pt x="898" y="1"/>
                    <a:pt x="893" y="0"/>
                    <a:pt x="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4109663" y="3191717"/>
              <a:ext cx="58757" cy="10193"/>
            </a:xfrm>
            <a:custGeom>
              <a:rect b="b" l="l" r="r" t="t"/>
              <a:pathLst>
                <a:path extrusionOk="0" h="229" w="1320">
                  <a:moveTo>
                    <a:pt x="152" y="0"/>
                  </a:moveTo>
                  <a:cubicBezTo>
                    <a:pt x="94" y="0"/>
                    <a:pt x="39" y="8"/>
                    <a:pt x="34" y="41"/>
                  </a:cubicBezTo>
                  <a:cubicBezTo>
                    <a:pt x="1" y="138"/>
                    <a:pt x="304" y="159"/>
                    <a:pt x="358" y="171"/>
                  </a:cubicBezTo>
                  <a:cubicBezTo>
                    <a:pt x="477" y="181"/>
                    <a:pt x="596" y="192"/>
                    <a:pt x="726" y="203"/>
                  </a:cubicBezTo>
                  <a:cubicBezTo>
                    <a:pt x="828" y="218"/>
                    <a:pt x="931" y="229"/>
                    <a:pt x="1038" y="229"/>
                  </a:cubicBezTo>
                  <a:cubicBezTo>
                    <a:pt x="1077" y="229"/>
                    <a:pt x="1117" y="227"/>
                    <a:pt x="1158" y="224"/>
                  </a:cubicBezTo>
                  <a:cubicBezTo>
                    <a:pt x="1223" y="224"/>
                    <a:pt x="1288" y="203"/>
                    <a:pt x="1320" y="159"/>
                  </a:cubicBezTo>
                  <a:cubicBezTo>
                    <a:pt x="985" y="106"/>
                    <a:pt x="639" y="41"/>
                    <a:pt x="293" y="8"/>
                  </a:cubicBezTo>
                  <a:cubicBezTo>
                    <a:pt x="272" y="8"/>
                    <a:pt x="210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4123640" y="3150498"/>
              <a:ext cx="59246" cy="19942"/>
            </a:xfrm>
            <a:custGeom>
              <a:rect b="b" l="l" r="r" t="t"/>
              <a:pathLst>
                <a:path extrusionOk="0" h="448" w="1331">
                  <a:moveTo>
                    <a:pt x="1229" y="0"/>
                  </a:moveTo>
                  <a:cubicBezTo>
                    <a:pt x="1086" y="0"/>
                    <a:pt x="943" y="65"/>
                    <a:pt x="801" y="112"/>
                  </a:cubicBezTo>
                  <a:cubicBezTo>
                    <a:pt x="541" y="232"/>
                    <a:pt x="260" y="285"/>
                    <a:pt x="1" y="393"/>
                  </a:cubicBezTo>
                  <a:cubicBezTo>
                    <a:pt x="34" y="433"/>
                    <a:pt x="89" y="447"/>
                    <a:pt x="154" y="447"/>
                  </a:cubicBezTo>
                  <a:cubicBezTo>
                    <a:pt x="302" y="447"/>
                    <a:pt x="501" y="373"/>
                    <a:pt x="606" y="350"/>
                  </a:cubicBezTo>
                  <a:cubicBezTo>
                    <a:pt x="844" y="296"/>
                    <a:pt x="1082" y="210"/>
                    <a:pt x="1287" y="69"/>
                  </a:cubicBezTo>
                  <a:cubicBezTo>
                    <a:pt x="1309" y="59"/>
                    <a:pt x="1330" y="26"/>
                    <a:pt x="1320" y="15"/>
                  </a:cubicBezTo>
                  <a:cubicBezTo>
                    <a:pt x="1309" y="4"/>
                    <a:pt x="1298" y="4"/>
                    <a:pt x="1287" y="4"/>
                  </a:cubicBezTo>
                  <a:cubicBezTo>
                    <a:pt x="1268" y="2"/>
                    <a:pt x="1248" y="0"/>
                    <a:pt x="1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4199179" y="3047940"/>
              <a:ext cx="44824" cy="38770"/>
            </a:xfrm>
            <a:custGeom>
              <a:rect b="b" l="l" r="r" t="t"/>
              <a:pathLst>
                <a:path extrusionOk="0" h="871" w="1007">
                  <a:moveTo>
                    <a:pt x="967" y="0"/>
                  </a:moveTo>
                  <a:cubicBezTo>
                    <a:pt x="824" y="0"/>
                    <a:pt x="662" y="196"/>
                    <a:pt x="563" y="275"/>
                  </a:cubicBezTo>
                  <a:cubicBezTo>
                    <a:pt x="390" y="416"/>
                    <a:pt x="207" y="557"/>
                    <a:pt x="55" y="741"/>
                  </a:cubicBezTo>
                  <a:cubicBezTo>
                    <a:pt x="23" y="784"/>
                    <a:pt x="1" y="827"/>
                    <a:pt x="1" y="871"/>
                  </a:cubicBezTo>
                  <a:cubicBezTo>
                    <a:pt x="77" y="827"/>
                    <a:pt x="164" y="773"/>
                    <a:pt x="239" y="719"/>
                  </a:cubicBezTo>
                  <a:cubicBezTo>
                    <a:pt x="337" y="643"/>
                    <a:pt x="433" y="578"/>
                    <a:pt x="542" y="503"/>
                  </a:cubicBezTo>
                  <a:cubicBezTo>
                    <a:pt x="618" y="448"/>
                    <a:pt x="693" y="395"/>
                    <a:pt x="769" y="330"/>
                  </a:cubicBezTo>
                  <a:cubicBezTo>
                    <a:pt x="855" y="243"/>
                    <a:pt x="964" y="135"/>
                    <a:pt x="1007" y="6"/>
                  </a:cubicBezTo>
                  <a:cubicBezTo>
                    <a:pt x="994" y="2"/>
                    <a:pt x="981" y="0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4199713" y="3073179"/>
              <a:ext cx="52970" cy="24704"/>
            </a:xfrm>
            <a:custGeom>
              <a:rect b="b" l="l" r="r" t="t"/>
              <a:pathLst>
                <a:path extrusionOk="0" h="555" w="1190">
                  <a:moveTo>
                    <a:pt x="962" y="1"/>
                  </a:moveTo>
                  <a:cubicBezTo>
                    <a:pt x="649" y="109"/>
                    <a:pt x="357" y="282"/>
                    <a:pt x="65" y="444"/>
                  </a:cubicBezTo>
                  <a:cubicBezTo>
                    <a:pt x="32" y="465"/>
                    <a:pt x="0" y="498"/>
                    <a:pt x="22" y="530"/>
                  </a:cubicBezTo>
                  <a:cubicBezTo>
                    <a:pt x="43" y="547"/>
                    <a:pt x="70" y="554"/>
                    <a:pt x="99" y="554"/>
                  </a:cubicBezTo>
                  <a:cubicBezTo>
                    <a:pt x="141" y="554"/>
                    <a:pt x="188" y="539"/>
                    <a:pt x="227" y="520"/>
                  </a:cubicBezTo>
                  <a:cubicBezTo>
                    <a:pt x="551" y="379"/>
                    <a:pt x="887" y="227"/>
                    <a:pt x="1189" y="54"/>
                  </a:cubicBezTo>
                  <a:cubicBezTo>
                    <a:pt x="1149" y="34"/>
                    <a:pt x="1103" y="25"/>
                    <a:pt x="1057" y="25"/>
                  </a:cubicBezTo>
                  <a:cubicBezTo>
                    <a:pt x="981" y="25"/>
                    <a:pt x="904" y="51"/>
                    <a:pt x="843" y="98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4204966" y="3095347"/>
              <a:ext cx="54617" cy="17760"/>
            </a:xfrm>
            <a:custGeom>
              <a:rect b="b" l="l" r="r" t="t"/>
              <a:pathLst>
                <a:path extrusionOk="0" h="399" w="1227">
                  <a:moveTo>
                    <a:pt x="1089" y="0"/>
                  </a:moveTo>
                  <a:cubicBezTo>
                    <a:pt x="949" y="0"/>
                    <a:pt x="745" y="18"/>
                    <a:pt x="704" y="32"/>
                  </a:cubicBezTo>
                  <a:cubicBezTo>
                    <a:pt x="629" y="53"/>
                    <a:pt x="33" y="357"/>
                    <a:pt x="2" y="357"/>
                  </a:cubicBezTo>
                  <a:cubicBezTo>
                    <a:pt x="1" y="357"/>
                    <a:pt x="1" y="357"/>
                    <a:pt x="1" y="357"/>
                  </a:cubicBezTo>
                  <a:lnTo>
                    <a:pt x="1" y="357"/>
                  </a:lnTo>
                  <a:cubicBezTo>
                    <a:pt x="31" y="387"/>
                    <a:pt x="72" y="399"/>
                    <a:pt x="116" y="399"/>
                  </a:cubicBezTo>
                  <a:cubicBezTo>
                    <a:pt x="166" y="399"/>
                    <a:pt x="220" y="385"/>
                    <a:pt x="271" y="368"/>
                  </a:cubicBezTo>
                  <a:cubicBezTo>
                    <a:pt x="498" y="303"/>
                    <a:pt x="725" y="238"/>
                    <a:pt x="942" y="152"/>
                  </a:cubicBezTo>
                  <a:cubicBezTo>
                    <a:pt x="1028" y="130"/>
                    <a:pt x="1115" y="87"/>
                    <a:pt x="1201" y="43"/>
                  </a:cubicBezTo>
                  <a:cubicBezTo>
                    <a:pt x="1212" y="43"/>
                    <a:pt x="1223" y="32"/>
                    <a:pt x="1223" y="22"/>
                  </a:cubicBezTo>
                  <a:cubicBezTo>
                    <a:pt x="1227" y="6"/>
                    <a:pt x="1168" y="0"/>
                    <a:pt x="1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4192013" y="3155973"/>
              <a:ext cx="49097" cy="7879"/>
            </a:xfrm>
            <a:custGeom>
              <a:rect b="b" l="l" r="r" t="t"/>
              <a:pathLst>
                <a:path extrusionOk="0" h="177" w="1103">
                  <a:moveTo>
                    <a:pt x="649" y="0"/>
                  </a:moveTo>
                  <a:cubicBezTo>
                    <a:pt x="508" y="0"/>
                    <a:pt x="368" y="11"/>
                    <a:pt x="227" y="32"/>
                  </a:cubicBezTo>
                  <a:cubicBezTo>
                    <a:pt x="152" y="44"/>
                    <a:pt x="65" y="54"/>
                    <a:pt x="0" y="97"/>
                  </a:cubicBezTo>
                  <a:cubicBezTo>
                    <a:pt x="17" y="158"/>
                    <a:pt x="82" y="177"/>
                    <a:pt x="146" y="177"/>
                  </a:cubicBezTo>
                  <a:cubicBezTo>
                    <a:pt x="163" y="177"/>
                    <a:pt x="179" y="176"/>
                    <a:pt x="195" y="173"/>
                  </a:cubicBezTo>
                  <a:cubicBezTo>
                    <a:pt x="465" y="162"/>
                    <a:pt x="746" y="162"/>
                    <a:pt x="1016" y="152"/>
                  </a:cubicBezTo>
                  <a:cubicBezTo>
                    <a:pt x="1038" y="152"/>
                    <a:pt x="1070" y="141"/>
                    <a:pt x="1092" y="119"/>
                  </a:cubicBezTo>
                  <a:cubicBezTo>
                    <a:pt x="1103" y="97"/>
                    <a:pt x="1081" y="65"/>
                    <a:pt x="1060" y="54"/>
                  </a:cubicBezTo>
                  <a:cubicBezTo>
                    <a:pt x="1038" y="44"/>
                    <a:pt x="1005" y="44"/>
                    <a:pt x="984" y="44"/>
                  </a:cubicBezTo>
                  <a:cubicBezTo>
                    <a:pt x="865" y="44"/>
                    <a:pt x="757" y="0"/>
                    <a:pt x="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4181864" y="3170574"/>
              <a:ext cx="54350" cy="11929"/>
            </a:xfrm>
            <a:custGeom>
              <a:rect b="b" l="l" r="r" t="t"/>
              <a:pathLst>
                <a:path extrusionOk="0" h="268" w="1221">
                  <a:moveTo>
                    <a:pt x="51" y="1"/>
                  </a:moveTo>
                  <a:cubicBezTo>
                    <a:pt x="27" y="1"/>
                    <a:pt x="13" y="3"/>
                    <a:pt x="12" y="7"/>
                  </a:cubicBezTo>
                  <a:cubicBezTo>
                    <a:pt x="1" y="50"/>
                    <a:pt x="34" y="105"/>
                    <a:pt x="66" y="127"/>
                  </a:cubicBezTo>
                  <a:cubicBezTo>
                    <a:pt x="109" y="159"/>
                    <a:pt x="163" y="159"/>
                    <a:pt x="207" y="170"/>
                  </a:cubicBezTo>
                  <a:cubicBezTo>
                    <a:pt x="498" y="213"/>
                    <a:pt x="790" y="256"/>
                    <a:pt x="1093" y="267"/>
                  </a:cubicBezTo>
                  <a:cubicBezTo>
                    <a:pt x="1099" y="267"/>
                    <a:pt x="1104" y="267"/>
                    <a:pt x="1109" y="267"/>
                  </a:cubicBezTo>
                  <a:cubicBezTo>
                    <a:pt x="1220" y="267"/>
                    <a:pt x="1070" y="148"/>
                    <a:pt x="1028" y="137"/>
                  </a:cubicBezTo>
                  <a:cubicBezTo>
                    <a:pt x="942" y="94"/>
                    <a:pt x="834" y="94"/>
                    <a:pt x="736" y="83"/>
                  </a:cubicBezTo>
                  <a:cubicBezTo>
                    <a:pt x="680" y="74"/>
                    <a:pt x="193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3823354" y="2720054"/>
              <a:ext cx="148271" cy="409782"/>
            </a:xfrm>
            <a:custGeom>
              <a:rect b="b" l="l" r="r" t="t"/>
              <a:pathLst>
                <a:path extrusionOk="0" h="9206" w="3331">
                  <a:moveTo>
                    <a:pt x="2491" y="0"/>
                  </a:moveTo>
                  <a:cubicBezTo>
                    <a:pt x="2456" y="0"/>
                    <a:pt x="2413" y="15"/>
                    <a:pt x="2357" y="48"/>
                  </a:cubicBezTo>
                  <a:cubicBezTo>
                    <a:pt x="2184" y="156"/>
                    <a:pt x="2011" y="264"/>
                    <a:pt x="1849" y="394"/>
                  </a:cubicBezTo>
                  <a:cubicBezTo>
                    <a:pt x="1535" y="653"/>
                    <a:pt x="1286" y="999"/>
                    <a:pt x="1060" y="1345"/>
                  </a:cubicBezTo>
                  <a:cubicBezTo>
                    <a:pt x="897" y="1594"/>
                    <a:pt x="735" y="1854"/>
                    <a:pt x="606" y="2135"/>
                  </a:cubicBezTo>
                  <a:cubicBezTo>
                    <a:pt x="368" y="2621"/>
                    <a:pt x="216" y="3151"/>
                    <a:pt x="119" y="3692"/>
                  </a:cubicBezTo>
                  <a:cubicBezTo>
                    <a:pt x="32" y="4189"/>
                    <a:pt x="0" y="4708"/>
                    <a:pt x="75" y="5205"/>
                  </a:cubicBezTo>
                  <a:cubicBezTo>
                    <a:pt x="130" y="5562"/>
                    <a:pt x="248" y="5919"/>
                    <a:pt x="368" y="6265"/>
                  </a:cubicBezTo>
                  <a:cubicBezTo>
                    <a:pt x="476" y="6600"/>
                    <a:pt x="594" y="6935"/>
                    <a:pt x="746" y="7248"/>
                  </a:cubicBezTo>
                  <a:cubicBezTo>
                    <a:pt x="1254" y="8254"/>
                    <a:pt x="2227" y="9000"/>
                    <a:pt x="3330" y="9206"/>
                  </a:cubicBezTo>
                  <a:cubicBezTo>
                    <a:pt x="2746" y="8330"/>
                    <a:pt x="2173" y="7433"/>
                    <a:pt x="1784" y="6448"/>
                  </a:cubicBezTo>
                  <a:cubicBezTo>
                    <a:pt x="1406" y="5465"/>
                    <a:pt x="1233" y="4372"/>
                    <a:pt x="1503" y="3346"/>
                  </a:cubicBezTo>
                  <a:cubicBezTo>
                    <a:pt x="1697" y="2610"/>
                    <a:pt x="2119" y="1940"/>
                    <a:pt x="2692" y="1453"/>
                  </a:cubicBezTo>
                  <a:cubicBezTo>
                    <a:pt x="2746" y="1399"/>
                    <a:pt x="2605" y="675"/>
                    <a:pt x="2605" y="567"/>
                  </a:cubicBezTo>
                  <a:cubicBezTo>
                    <a:pt x="2597" y="394"/>
                    <a:pt x="2672" y="0"/>
                    <a:pt x="2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3915230" y="3121607"/>
              <a:ext cx="55908" cy="54928"/>
            </a:xfrm>
            <a:custGeom>
              <a:rect b="b" l="l" r="r" t="t"/>
              <a:pathLst>
                <a:path extrusionOk="0" h="1234" w="1256">
                  <a:moveTo>
                    <a:pt x="834" y="1"/>
                  </a:moveTo>
                  <a:cubicBezTo>
                    <a:pt x="823" y="1"/>
                    <a:pt x="812" y="12"/>
                    <a:pt x="801" y="22"/>
                  </a:cubicBezTo>
                  <a:cubicBezTo>
                    <a:pt x="574" y="228"/>
                    <a:pt x="368" y="466"/>
                    <a:pt x="185" y="714"/>
                  </a:cubicBezTo>
                  <a:cubicBezTo>
                    <a:pt x="142" y="757"/>
                    <a:pt x="109" y="812"/>
                    <a:pt x="66" y="855"/>
                  </a:cubicBezTo>
                  <a:cubicBezTo>
                    <a:pt x="1" y="909"/>
                    <a:pt x="22" y="920"/>
                    <a:pt x="99" y="974"/>
                  </a:cubicBezTo>
                  <a:cubicBezTo>
                    <a:pt x="217" y="1050"/>
                    <a:pt x="336" y="1136"/>
                    <a:pt x="445" y="1223"/>
                  </a:cubicBezTo>
                  <a:cubicBezTo>
                    <a:pt x="455" y="1223"/>
                    <a:pt x="455" y="1233"/>
                    <a:pt x="466" y="1233"/>
                  </a:cubicBezTo>
                  <a:cubicBezTo>
                    <a:pt x="477" y="1233"/>
                    <a:pt x="488" y="1223"/>
                    <a:pt x="498" y="1211"/>
                  </a:cubicBezTo>
                  <a:cubicBezTo>
                    <a:pt x="639" y="1082"/>
                    <a:pt x="791" y="942"/>
                    <a:pt x="887" y="779"/>
                  </a:cubicBezTo>
                  <a:cubicBezTo>
                    <a:pt x="1017" y="574"/>
                    <a:pt x="1082" y="325"/>
                    <a:pt x="1255" y="163"/>
                  </a:cubicBezTo>
                  <a:cubicBezTo>
                    <a:pt x="1125" y="109"/>
                    <a:pt x="996" y="55"/>
                    <a:pt x="866" y="12"/>
                  </a:cubicBezTo>
                  <a:cubicBezTo>
                    <a:pt x="855" y="1"/>
                    <a:pt x="844" y="1"/>
                    <a:pt x="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3801187" y="2706211"/>
              <a:ext cx="154547" cy="456387"/>
            </a:xfrm>
            <a:custGeom>
              <a:rect b="b" l="l" r="r" t="t"/>
              <a:pathLst>
                <a:path extrusionOk="0" h="10253" w="3472">
                  <a:moveTo>
                    <a:pt x="2123" y="0"/>
                  </a:moveTo>
                  <a:cubicBezTo>
                    <a:pt x="2100" y="0"/>
                    <a:pt x="2078" y="3"/>
                    <a:pt x="2055" y="13"/>
                  </a:cubicBezTo>
                  <a:cubicBezTo>
                    <a:pt x="2012" y="34"/>
                    <a:pt x="1979" y="67"/>
                    <a:pt x="1947" y="99"/>
                  </a:cubicBezTo>
                  <a:cubicBezTo>
                    <a:pt x="477" y="1656"/>
                    <a:pt x="1" y="4284"/>
                    <a:pt x="141" y="6338"/>
                  </a:cubicBezTo>
                  <a:cubicBezTo>
                    <a:pt x="163" y="6586"/>
                    <a:pt x="184" y="6835"/>
                    <a:pt x="239" y="7073"/>
                  </a:cubicBezTo>
                  <a:cubicBezTo>
                    <a:pt x="379" y="7722"/>
                    <a:pt x="725" y="8327"/>
                    <a:pt x="1147" y="8846"/>
                  </a:cubicBezTo>
                  <a:cubicBezTo>
                    <a:pt x="1558" y="9376"/>
                    <a:pt x="2077" y="9798"/>
                    <a:pt x="2574" y="10252"/>
                  </a:cubicBezTo>
                  <a:cubicBezTo>
                    <a:pt x="2574" y="10252"/>
                    <a:pt x="2575" y="10252"/>
                    <a:pt x="2575" y="10252"/>
                  </a:cubicBezTo>
                  <a:cubicBezTo>
                    <a:pt x="2606" y="10252"/>
                    <a:pt x="2964" y="9894"/>
                    <a:pt x="2995" y="9851"/>
                  </a:cubicBezTo>
                  <a:cubicBezTo>
                    <a:pt x="3147" y="9700"/>
                    <a:pt x="3309" y="9549"/>
                    <a:pt x="3461" y="9397"/>
                  </a:cubicBezTo>
                  <a:cubicBezTo>
                    <a:pt x="3461" y="9387"/>
                    <a:pt x="3471" y="9387"/>
                    <a:pt x="3471" y="9376"/>
                  </a:cubicBezTo>
                  <a:cubicBezTo>
                    <a:pt x="3471" y="9365"/>
                    <a:pt x="3471" y="9354"/>
                    <a:pt x="3461" y="9354"/>
                  </a:cubicBezTo>
                  <a:cubicBezTo>
                    <a:pt x="3233" y="9095"/>
                    <a:pt x="3028" y="8835"/>
                    <a:pt x="2855" y="8544"/>
                  </a:cubicBezTo>
                  <a:cubicBezTo>
                    <a:pt x="2682" y="8251"/>
                    <a:pt x="2541" y="7938"/>
                    <a:pt x="2401" y="7624"/>
                  </a:cubicBezTo>
                  <a:cubicBezTo>
                    <a:pt x="2001" y="6749"/>
                    <a:pt x="1590" y="5862"/>
                    <a:pt x="1471" y="4900"/>
                  </a:cubicBezTo>
                  <a:cubicBezTo>
                    <a:pt x="1287" y="3332"/>
                    <a:pt x="1892" y="1742"/>
                    <a:pt x="2877" y="543"/>
                  </a:cubicBezTo>
                  <a:cubicBezTo>
                    <a:pt x="2942" y="445"/>
                    <a:pt x="3028" y="348"/>
                    <a:pt x="3136" y="305"/>
                  </a:cubicBezTo>
                  <a:cubicBezTo>
                    <a:pt x="3103" y="283"/>
                    <a:pt x="3071" y="272"/>
                    <a:pt x="3028" y="262"/>
                  </a:cubicBezTo>
                  <a:cubicBezTo>
                    <a:pt x="2769" y="142"/>
                    <a:pt x="2498" y="56"/>
                    <a:pt x="2217" y="13"/>
                  </a:cubicBezTo>
                  <a:cubicBezTo>
                    <a:pt x="2186" y="7"/>
                    <a:pt x="2154" y="0"/>
                    <a:pt x="2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3886875" y="2724060"/>
              <a:ext cx="29868" cy="43355"/>
            </a:xfrm>
            <a:custGeom>
              <a:rect b="b" l="l" r="r" t="t"/>
              <a:pathLst>
                <a:path extrusionOk="0" h="974" w="671">
                  <a:moveTo>
                    <a:pt x="660" y="0"/>
                  </a:moveTo>
                  <a:cubicBezTo>
                    <a:pt x="570" y="0"/>
                    <a:pt x="539" y="123"/>
                    <a:pt x="486" y="185"/>
                  </a:cubicBezTo>
                  <a:cubicBezTo>
                    <a:pt x="400" y="304"/>
                    <a:pt x="313" y="412"/>
                    <a:pt x="227" y="531"/>
                  </a:cubicBezTo>
                  <a:cubicBezTo>
                    <a:pt x="130" y="671"/>
                    <a:pt x="32" y="812"/>
                    <a:pt x="0" y="974"/>
                  </a:cubicBezTo>
                  <a:cubicBezTo>
                    <a:pt x="217" y="801"/>
                    <a:pt x="368" y="563"/>
                    <a:pt x="508" y="325"/>
                  </a:cubicBezTo>
                  <a:cubicBezTo>
                    <a:pt x="573" y="228"/>
                    <a:pt x="649" y="120"/>
                    <a:pt x="671" y="1"/>
                  </a:cubicBezTo>
                  <a:cubicBezTo>
                    <a:pt x="667" y="0"/>
                    <a:pt x="663" y="0"/>
                    <a:pt x="660" y="0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3858965" y="2730337"/>
              <a:ext cx="20253" cy="64543"/>
            </a:xfrm>
            <a:custGeom>
              <a:rect b="b" l="l" r="r" t="t"/>
              <a:pathLst>
                <a:path extrusionOk="0" h="1450" w="455">
                  <a:moveTo>
                    <a:pt x="454" y="1"/>
                  </a:moveTo>
                  <a:lnTo>
                    <a:pt x="454" y="1"/>
                  </a:lnTo>
                  <a:cubicBezTo>
                    <a:pt x="152" y="336"/>
                    <a:pt x="0" y="854"/>
                    <a:pt x="108" y="1298"/>
                  </a:cubicBezTo>
                  <a:cubicBezTo>
                    <a:pt x="130" y="1352"/>
                    <a:pt x="162" y="1428"/>
                    <a:pt x="217" y="1450"/>
                  </a:cubicBezTo>
                  <a:cubicBezTo>
                    <a:pt x="162" y="1190"/>
                    <a:pt x="152" y="919"/>
                    <a:pt x="205" y="660"/>
                  </a:cubicBezTo>
                  <a:cubicBezTo>
                    <a:pt x="238" y="530"/>
                    <a:pt x="270" y="390"/>
                    <a:pt x="325" y="271"/>
                  </a:cubicBezTo>
                  <a:cubicBezTo>
                    <a:pt x="368" y="184"/>
                    <a:pt x="433" y="109"/>
                    <a:pt x="454" y="1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3837777" y="2796750"/>
              <a:ext cx="16870" cy="84262"/>
            </a:xfrm>
            <a:custGeom>
              <a:rect b="b" l="l" r="r" t="t"/>
              <a:pathLst>
                <a:path extrusionOk="0" h="1893" w="379">
                  <a:moveTo>
                    <a:pt x="206" y="1"/>
                  </a:moveTo>
                  <a:cubicBezTo>
                    <a:pt x="217" y="33"/>
                    <a:pt x="206" y="131"/>
                    <a:pt x="206" y="184"/>
                  </a:cubicBezTo>
                  <a:cubicBezTo>
                    <a:pt x="227" y="260"/>
                    <a:pt x="227" y="325"/>
                    <a:pt x="238" y="400"/>
                  </a:cubicBezTo>
                  <a:cubicBezTo>
                    <a:pt x="249" y="573"/>
                    <a:pt x="249" y="746"/>
                    <a:pt x="238" y="919"/>
                  </a:cubicBezTo>
                  <a:cubicBezTo>
                    <a:pt x="217" y="1255"/>
                    <a:pt x="152" y="1590"/>
                    <a:pt x="1" y="1893"/>
                  </a:cubicBezTo>
                  <a:cubicBezTo>
                    <a:pt x="162" y="1601"/>
                    <a:pt x="282" y="1287"/>
                    <a:pt x="325" y="963"/>
                  </a:cubicBezTo>
                  <a:cubicBezTo>
                    <a:pt x="379" y="638"/>
                    <a:pt x="335" y="304"/>
                    <a:pt x="206" y="1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3820461" y="2864143"/>
              <a:ext cx="22167" cy="60582"/>
            </a:xfrm>
            <a:custGeom>
              <a:rect b="b" l="l" r="r" t="t"/>
              <a:pathLst>
                <a:path extrusionOk="0" h="1361" w="498">
                  <a:moveTo>
                    <a:pt x="140" y="1"/>
                  </a:moveTo>
                  <a:cubicBezTo>
                    <a:pt x="87" y="65"/>
                    <a:pt x="76" y="195"/>
                    <a:pt x="54" y="282"/>
                  </a:cubicBezTo>
                  <a:cubicBezTo>
                    <a:pt x="22" y="411"/>
                    <a:pt x="0" y="541"/>
                    <a:pt x="11" y="671"/>
                  </a:cubicBezTo>
                  <a:cubicBezTo>
                    <a:pt x="11" y="919"/>
                    <a:pt x="119" y="1179"/>
                    <a:pt x="325" y="1320"/>
                  </a:cubicBezTo>
                  <a:cubicBezTo>
                    <a:pt x="363" y="1343"/>
                    <a:pt x="402" y="1360"/>
                    <a:pt x="441" y="1360"/>
                  </a:cubicBezTo>
                  <a:cubicBezTo>
                    <a:pt x="456" y="1360"/>
                    <a:pt x="471" y="1358"/>
                    <a:pt x="486" y="1352"/>
                  </a:cubicBezTo>
                  <a:cubicBezTo>
                    <a:pt x="498" y="1320"/>
                    <a:pt x="454" y="1320"/>
                    <a:pt x="422" y="1308"/>
                  </a:cubicBezTo>
                  <a:cubicBezTo>
                    <a:pt x="335" y="1287"/>
                    <a:pt x="303" y="1179"/>
                    <a:pt x="260" y="1092"/>
                  </a:cubicBezTo>
                  <a:cubicBezTo>
                    <a:pt x="227" y="1017"/>
                    <a:pt x="184" y="952"/>
                    <a:pt x="152" y="876"/>
                  </a:cubicBezTo>
                  <a:cubicBezTo>
                    <a:pt x="140" y="811"/>
                    <a:pt x="140" y="736"/>
                    <a:pt x="140" y="660"/>
                  </a:cubicBezTo>
                  <a:cubicBezTo>
                    <a:pt x="140" y="519"/>
                    <a:pt x="152" y="379"/>
                    <a:pt x="152" y="227"/>
                  </a:cubicBezTo>
                  <a:cubicBezTo>
                    <a:pt x="152" y="162"/>
                    <a:pt x="173" y="65"/>
                    <a:pt x="140" y="1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3846457" y="2894946"/>
              <a:ext cx="20698" cy="80390"/>
            </a:xfrm>
            <a:custGeom>
              <a:rect b="b" l="l" r="r" t="t"/>
              <a:pathLst>
                <a:path extrusionOk="0" h="1806" w="465">
                  <a:moveTo>
                    <a:pt x="173" y="0"/>
                  </a:moveTo>
                  <a:cubicBezTo>
                    <a:pt x="0" y="260"/>
                    <a:pt x="43" y="530"/>
                    <a:pt x="108" y="822"/>
                  </a:cubicBezTo>
                  <a:cubicBezTo>
                    <a:pt x="184" y="1157"/>
                    <a:pt x="313" y="1493"/>
                    <a:pt x="465" y="1806"/>
                  </a:cubicBezTo>
                  <a:cubicBezTo>
                    <a:pt x="389" y="1611"/>
                    <a:pt x="346" y="1395"/>
                    <a:pt x="313" y="1179"/>
                  </a:cubicBezTo>
                  <a:cubicBezTo>
                    <a:pt x="248" y="789"/>
                    <a:pt x="238" y="390"/>
                    <a:pt x="173" y="0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3820906" y="2944489"/>
              <a:ext cx="30402" cy="81413"/>
            </a:xfrm>
            <a:custGeom>
              <a:rect b="b" l="l" r="r" t="t"/>
              <a:pathLst>
                <a:path extrusionOk="0" h="1829" w="683">
                  <a:moveTo>
                    <a:pt x="142" y="1"/>
                  </a:moveTo>
                  <a:cubicBezTo>
                    <a:pt x="142" y="1"/>
                    <a:pt x="142" y="1"/>
                    <a:pt x="142" y="2"/>
                  </a:cubicBezTo>
                  <a:lnTo>
                    <a:pt x="142" y="2"/>
                  </a:lnTo>
                  <a:cubicBezTo>
                    <a:pt x="142" y="1"/>
                    <a:pt x="142" y="1"/>
                    <a:pt x="142" y="1"/>
                  </a:cubicBezTo>
                  <a:close/>
                  <a:moveTo>
                    <a:pt x="142" y="2"/>
                  </a:moveTo>
                  <a:cubicBezTo>
                    <a:pt x="140" y="24"/>
                    <a:pt x="77" y="77"/>
                    <a:pt x="66" y="87"/>
                  </a:cubicBezTo>
                  <a:cubicBezTo>
                    <a:pt x="55" y="120"/>
                    <a:pt x="34" y="152"/>
                    <a:pt x="22" y="185"/>
                  </a:cubicBezTo>
                  <a:cubicBezTo>
                    <a:pt x="1" y="282"/>
                    <a:pt x="12" y="390"/>
                    <a:pt x="12" y="488"/>
                  </a:cubicBezTo>
                  <a:cubicBezTo>
                    <a:pt x="34" y="693"/>
                    <a:pt x="77" y="887"/>
                    <a:pt x="163" y="1072"/>
                  </a:cubicBezTo>
                  <a:cubicBezTo>
                    <a:pt x="282" y="1353"/>
                    <a:pt x="466" y="1612"/>
                    <a:pt x="682" y="1828"/>
                  </a:cubicBezTo>
                  <a:cubicBezTo>
                    <a:pt x="574" y="1644"/>
                    <a:pt x="466" y="1450"/>
                    <a:pt x="368" y="1255"/>
                  </a:cubicBezTo>
                  <a:cubicBezTo>
                    <a:pt x="293" y="1093"/>
                    <a:pt x="217" y="920"/>
                    <a:pt x="174" y="747"/>
                  </a:cubicBezTo>
                  <a:cubicBezTo>
                    <a:pt x="120" y="498"/>
                    <a:pt x="130" y="250"/>
                    <a:pt x="142" y="2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3856072" y="2996970"/>
              <a:ext cx="21232" cy="80390"/>
            </a:xfrm>
            <a:custGeom>
              <a:rect b="b" l="l" r="r" t="t"/>
              <a:pathLst>
                <a:path extrusionOk="0" h="1806" w="477">
                  <a:moveTo>
                    <a:pt x="0" y="1"/>
                  </a:moveTo>
                  <a:lnTo>
                    <a:pt x="0" y="1"/>
                  </a:lnTo>
                  <a:cubicBezTo>
                    <a:pt x="3" y="3"/>
                    <a:pt x="6" y="6"/>
                    <a:pt x="9" y="8"/>
                  </a:cubicBezTo>
                  <a:lnTo>
                    <a:pt x="9" y="8"/>
                  </a:lnTo>
                  <a:cubicBezTo>
                    <a:pt x="7" y="6"/>
                    <a:pt x="4" y="3"/>
                    <a:pt x="0" y="1"/>
                  </a:cubicBezTo>
                  <a:close/>
                  <a:moveTo>
                    <a:pt x="9" y="8"/>
                  </a:moveTo>
                  <a:cubicBezTo>
                    <a:pt x="45" y="44"/>
                    <a:pt x="56" y="113"/>
                    <a:pt x="76" y="162"/>
                  </a:cubicBezTo>
                  <a:cubicBezTo>
                    <a:pt x="109" y="227"/>
                    <a:pt x="152" y="292"/>
                    <a:pt x="184" y="357"/>
                  </a:cubicBezTo>
                  <a:cubicBezTo>
                    <a:pt x="249" y="508"/>
                    <a:pt x="282" y="671"/>
                    <a:pt x="303" y="822"/>
                  </a:cubicBezTo>
                  <a:cubicBezTo>
                    <a:pt x="335" y="1060"/>
                    <a:pt x="325" y="1308"/>
                    <a:pt x="303" y="1546"/>
                  </a:cubicBezTo>
                  <a:cubicBezTo>
                    <a:pt x="303" y="1633"/>
                    <a:pt x="292" y="1731"/>
                    <a:pt x="260" y="1806"/>
                  </a:cubicBezTo>
                  <a:cubicBezTo>
                    <a:pt x="411" y="1514"/>
                    <a:pt x="476" y="1190"/>
                    <a:pt x="465" y="866"/>
                  </a:cubicBezTo>
                  <a:cubicBezTo>
                    <a:pt x="465" y="725"/>
                    <a:pt x="443" y="584"/>
                    <a:pt x="390" y="455"/>
                  </a:cubicBezTo>
                  <a:cubicBezTo>
                    <a:pt x="305" y="274"/>
                    <a:pt x="158" y="136"/>
                    <a:pt x="9" y="8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3891682" y="3059021"/>
              <a:ext cx="40462" cy="57199"/>
            </a:xfrm>
            <a:custGeom>
              <a:rect b="b" l="l" r="r" t="t"/>
              <a:pathLst>
                <a:path extrusionOk="0" h="1285" w="909">
                  <a:moveTo>
                    <a:pt x="76" y="1"/>
                  </a:moveTo>
                  <a:lnTo>
                    <a:pt x="76" y="1"/>
                  </a:lnTo>
                  <a:cubicBezTo>
                    <a:pt x="0" y="152"/>
                    <a:pt x="0" y="325"/>
                    <a:pt x="11" y="488"/>
                  </a:cubicBezTo>
                  <a:cubicBezTo>
                    <a:pt x="11" y="618"/>
                    <a:pt x="32" y="736"/>
                    <a:pt x="87" y="844"/>
                  </a:cubicBezTo>
                  <a:cubicBezTo>
                    <a:pt x="141" y="974"/>
                    <a:pt x="249" y="1082"/>
                    <a:pt x="368" y="1158"/>
                  </a:cubicBezTo>
                  <a:cubicBezTo>
                    <a:pt x="478" y="1231"/>
                    <a:pt x="607" y="1285"/>
                    <a:pt x="733" y="1285"/>
                  </a:cubicBezTo>
                  <a:cubicBezTo>
                    <a:pt x="794" y="1285"/>
                    <a:pt x="853" y="1273"/>
                    <a:pt x="909" y="1245"/>
                  </a:cubicBezTo>
                  <a:cubicBezTo>
                    <a:pt x="487" y="1147"/>
                    <a:pt x="141" y="758"/>
                    <a:pt x="76" y="325"/>
                  </a:cubicBezTo>
                  <a:cubicBezTo>
                    <a:pt x="65" y="217"/>
                    <a:pt x="76" y="109"/>
                    <a:pt x="76" y="1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3831500" y="3032580"/>
              <a:ext cx="20209" cy="29912"/>
            </a:xfrm>
            <a:custGeom>
              <a:rect b="b" l="l" r="r" t="t"/>
              <a:pathLst>
                <a:path extrusionOk="0" h="672" w="454">
                  <a:moveTo>
                    <a:pt x="1" y="1"/>
                  </a:moveTo>
                  <a:cubicBezTo>
                    <a:pt x="3" y="1"/>
                    <a:pt x="6" y="2"/>
                    <a:pt x="9" y="2"/>
                  </a:cubicBezTo>
                  <a:lnTo>
                    <a:pt x="9" y="2"/>
                  </a:lnTo>
                  <a:cubicBezTo>
                    <a:pt x="6" y="1"/>
                    <a:pt x="3" y="1"/>
                    <a:pt x="1" y="1"/>
                  </a:cubicBezTo>
                  <a:close/>
                  <a:moveTo>
                    <a:pt x="9" y="2"/>
                  </a:moveTo>
                  <a:cubicBezTo>
                    <a:pt x="49" y="14"/>
                    <a:pt x="89" y="110"/>
                    <a:pt x="120" y="130"/>
                  </a:cubicBezTo>
                  <a:cubicBezTo>
                    <a:pt x="174" y="184"/>
                    <a:pt x="217" y="195"/>
                    <a:pt x="260" y="260"/>
                  </a:cubicBezTo>
                  <a:lnTo>
                    <a:pt x="390" y="520"/>
                  </a:lnTo>
                  <a:cubicBezTo>
                    <a:pt x="408" y="556"/>
                    <a:pt x="426" y="600"/>
                    <a:pt x="418" y="646"/>
                  </a:cubicBezTo>
                  <a:lnTo>
                    <a:pt x="418" y="646"/>
                  </a:lnTo>
                  <a:cubicBezTo>
                    <a:pt x="453" y="511"/>
                    <a:pt x="440" y="361"/>
                    <a:pt x="368" y="239"/>
                  </a:cubicBezTo>
                  <a:cubicBezTo>
                    <a:pt x="283" y="121"/>
                    <a:pt x="157" y="26"/>
                    <a:pt x="9" y="2"/>
                  </a:cubicBezTo>
                  <a:close/>
                  <a:moveTo>
                    <a:pt x="418" y="646"/>
                  </a:moveTo>
                  <a:lnTo>
                    <a:pt x="418" y="646"/>
                  </a:lnTo>
                  <a:cubicBezTo>
                    <a:pt x="416" y="654"/>
                    <a:pt x="414" y="663"/>
                    <a:pt x="411" y="671"/>
                  </a:cubicBezTo>
                  <a:cubicBezTo>
                    <a:pt x="415" y="663"/>
                    <a:pt x="417" y="654"/>
                    <a:pt x="418" y="646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3650065" y="2559495"/>
              <a:ext cx="705078" cy="849477"/>
            </a:xfrm>
            <a:custGeom>
              <a:rect b="b" l="l" r="r" t="t"/>
              <a:pathLst>
                <a:path extrusionOk="0" h="19084" w="1584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" y="346"/>
                    <a:pt x="217" y="952"/>
                  </a:cubicBezTo>
                  <a:cubicBezTo>
                    <a:pt x="141" y="627"/>
                    <a:pt x="76" y="314"/>
                    <a:pt x="11" y="11"/>
                  </a:cubicBezTo>
                  <a:lnTo>
                    <a:pt x="1" y="0"/>
                  </a:lnTo>
                  <a:close/>
                  <a:moveTo>
                    <a:pt x="217" y="952"/>
                  </a:moveTo>
                  <a:cubicBezTo>
                    <a:pt x="223" y="986"/>
                    <a:pt x="231" y="1020"/>
                    <a:pt x="240" y="1056"/>
                  </a:cubicBezTo>
                  <a:lnTo>
                    <a:pt x="240" y="1056"/>
                  </a:lnTo>
                  <a:cubicBezTo>
                    <a:pt x="232" y="1021"/>
                    <a:pt x="225" y="986"/>
                    <a:pt x="217" y="952"/>
                  </a:cubicBezTo>
                  <a:close/>
                  <a:moveTo>
                    <a:pt x="240" y="1056"/>
                  </a:moveTo>
                  <a:lnTo>
                    <a:pt x="240" y="1056"/>
                  </a:lnTo>
                  <a:cubicBezTo>
                    <a:pt x="245" y="1081"/>
                    <a:pt x="251" y="1106"/>
                    <a:pt x="256" y="1130"/>
                  </a:cubicBezTo>
                  <a:lnTo>
                    <a:pt x="256" y="1130"/>
                  </a:lnTo>
                  <a:cubicBezTo>
                    <a:pt x="251" y="1105"/>
                    <a:pt x="246" y="1080"/>
                    <a:pt x="240" y="1056"/>
                  </a:cubicBezTo>
                  <a:close/>
                  <a:moveTo>
                    <a:pt x="256" y="1130"/>
                  </a:moveTo>
                  <a:cubicBezTo>
                    <a:pt x="257" y="1139"/>
                    <a:pt x="259" y="1148"/>
                    <a:pt x="260" y="1157"/>
                  </a:cubicBezTo>
                  <a:lnTo>
                    <a:pt x="285" y="1264"/>
                  </a:lnTo>
                  <a:lnTo>
                    <a:pt x="285" y="1264"/>
                  </a:lnTo>
                  <a:cubicBezTo>
                    <a:pt x="275" y="1219"/>
                    <a:pt x="265" y="1175"/>
                    <a:pt x="256" y="1130"/>
                  </a:cubicBezTo>
                  <a:close/>
                  <a:moveTo>
                    <a:pt x="285" y="1264"/>
                  </a:moveTo>
                  <a:lnTo>
                    <a:pt x="285" y="1264"/>
                  </a:lnTo>
                  <a:cubicBezTo>
                    <a:pt x="1301" y="5995"/>
                    <a:pt x="2326" y="12165"/>
                    <a:pt x="3341" y="16619"/>
                  </a:cubicBezTo>
                  <a:cubicBezTo>
                    <a:pt x="3947" y="17159"/>
                    <a:pt x="6088" y="18911"/>
                    <a:pt x="9353" y="19062"/>
                  </a:cubicBezTo>
                  <a:cubicBezTo>
                    <a:pt x="9515" y="19072"/>
                    <a:pt x="9667" y="19084"/>
                    <a:pt x="9829" y="19084"/>
                  </a:cubicBezTo>
                  <a:cubicBezTo>
                    <a:pt x="13040" y="19084"/>
                    <a:pt x="15246" y="17484"/>
                    <a:pt x="15840" y="17029"/>
                  </a:cubicBezTo>
                  <a:lnTo>
                    <a:pt x="15386" y="16997"/>
                  </a:lnTo>
                  <a:cubicBezTo>
                    <a:pt x="15364" y="17073"/>
                    <a:pt x="15354" y="17159"/>
                    <a:pt x="15343" y="17234"/>
                  </a:cubicBezTo>
                  <a:cubicBezTo>
                    <a:pt x="14737" y="17570"/>
                    <a:pt x="12661" y="18630"/>
                    <a:pt x="10013" y="18630"/>
                  </a:cubicBezTo>
                  <a:cubicBezTo>
                    <a:pt x="9115" y="18630"/>
                    <a:pt x="8153" y="18510"/>
                    <a:pt x="7158" y="18197"/>
                  </a:cubicBezTo>
                  <a:cubicBezTo>
                    <a:pt x="5590" y="17700"/>
                    <a:pt x="4434" y="16888"/>
                    <a:pt x="3699" y="16240"/>
                  </a:cubicBezTo>
                  <a:lnTo>
                    <a:pt x="285" y="12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3661638" y="2610997"/>
              <a:ext cx="673296" cy="777767"/>
            </a:xfrm>
            <a:custGeom>
              <a:rect b="b" l="l" r="r" t="t"/>
              <a:pathLst>
                <a:path extrusionOk="0" h="17473" w="15126">
                  <a:moveTo>
                    <a:pt x="3871" y="12228"/>
                  </a:moveTo>
                  <a:cubicBezTo>
                    <a:pt x="4022" y="12228"/>
                    <a:pt x="4141" y="12477"/>
                    <a:pt x="4195" y="12596"/>
                  </a:cubicBezTo>
                  <a:cubicBezTo>
                    <a:pt x="4271" y="12747"/>
                    <a:pt x="4292" y="12942"/>
                    <a:pt x="4217" y="13093"/>
                  </a:cubicBezTo>
                  <a:cubicBezTo>
                    <a:pt x="4217" y="13115"/>
                    <a:pt x="4206" y="13137"/>
                    <a:pt x="4184" y="13137"/>
                  </a:cubicBezTo>
                  <a:lnTo>
                    <a:pt x="4141" y="13137"/>
                  </a:lnTo>
                  <a:cubicBezTo>
                    <a:pt x="3979" y="13072"/>
                    <a:pt x="3838" y="12942"/>
                    <a:pt x="3763" y="12791"/>
                  </a:cubicBezTo>
                  <a:cubicBezTo>
                    <a:pt x="3708" y="12650"/>
                    <a:pt x="3622" y="12304"/>
                    <a:pt x="3817" y="12228"/>
                  </a:cubicBezTo>
                  <a:close/>
                  <a:moveTo>
                    <a:pt x="5828" y="13872"/>
                  </a:moveTo>
                  <a:cubicBezTo>
                    <a:pt x="5892" y="13872"/>
                    <a:pt x="5990" y="13937"/>
                    <a:pt x="6055" y="14023"/>
                  </a:cubicBezTo>
                  <a:cubicBezTo>
                    <a:pt x="6152" y="14164"/>
                    <a:pt x="6206" y="14348"/>
                    <a:pt x="6206" y="14521"/>
                  </a:cubicBezTo>
                  <a:cubicBezTo>
                    <a:pt x="6206" y="14585"/>
                    <a:pt x="6185" y="14661"/>
                    <a:pt x="6130" y="14693"/>
                  </a:cubicBezTo>
                  <a:cubicBezTo>
                    <a:pt x="6120" y="14705"/>
                    <a:pt x="6098" y="14705"/>
                    <a:pt x="6077" y="14705"/>
                  </a:cubicBezTo>
                  <a:cubicBezTo>
                    <a:pt x="6033" y="14705"/>
                    <a:pt x="5979" y="14683"/>
                    <a:pt x="5936" y="14640"/>
                  </a:cubicBezTo>
                  <a:cubicBezTo>
                    <a:pt x="5763" y="14499"/>
                    <a:pt x="5687" y="14283"/>
                    <a:pt x="5687" y="14056"/>
                  </a:cubicBezTo>
                  <a:cubicBezTo>
                    <a:pt x="5698" y="13926"/>
                    <a:pt x="5752" y="13872"/>
                    <a:pt x="5828" y="13872"/>
                  </a:cubicBezTo>
                  <a:close/>
                  <a:moveTo>
                    <a:pt x="9374" y="15515"/>
                  </a:moveTo>
                  <a:cubicBezTo>
                    <a:pt x="9525" y="15515"/>
                    <a:pt x="9612" y="15721"/>
                    <a:pt x="9645" y="15840"/>
                  </a:cubicBezTo>
                  <a:cubicBezTo>
                    <a:pt x="9698" y="16024"/>
                    <a:pt x="9710" y="16240"/>
                    <a:pt x="9612" y="16413"/>
                  </a:cubicBezTo>
                  <a:cubicBezTo>
                    <a:pt x="9569" y="16478"/>
                    <a:pt x="9515" y="16532"/>
                    <a:pt x="9439" y="16532"/>
                  </a:cubicBezTo>
                  <a:cubicBezTo>
                    <a:pt x="9407" y="16532"/>
                    <a:pt x="9374" y="16521"/>
                    <a:pt x="9342" y="16500"/>
                  </a:cubicBezTo>
                  <a:cubicBezTo>
                    <a:pt x="9212" y="16423"/>
                    <a:pt x="9136" y="16250"/>
                    <a:pt x="9136" y="16099"/>
                  </a:cubicBezTo>
                  <a:cubicBezTo>
                    <a:pt x="9136" y="15959"/>
                    <a:pt x="9158" y="15580"/>
                    <a:pt x="9320" y="15526"/>
                  </a:cubicBezTo>
                  <a:cubicBezTo>
                    <a:pt x="9342" y="15526"/>
                    <a:pt x="9364" y="15515"/>
                    <a:pt x="9374" y="15515"/>
                  </a:cubicBezTo>
                  <a:close/>
                  <a:moveTo>
                    <a:pt x="0" y="0"/>
                  </a:moveTo>
                  <a:lnTo>
                    <a:pt x="3439" y="15083"/>
                  </a:lnTo>
                  <a:cubicBezTo>
                    <a:pt x="4174" y="15731"/>
                    <a:pt x="5330" y="16543"/>
                    <a:pt x="6898" y="17040"/>
                  </a:cubicBezTo>
                  <a:cubicBezTo>
                    <a:pt x="7893" y="17353"/>
                    <a:pt x="8855" y="17473"/>
                    <a:pt x="9753" y="17473"/>
                  </a:cubicBezTo>
                  <a:cubicBezTo>
                    <a:pt x="12401" y="17473"/>
                    <a:pt x="14477" y="16413"/>
                    <a:pt x="15083" y="16077"/>
                  </a:cubicBezTo>
                  <a:cubicBezTo>
                    <a:pt x="15094" y="16002"/>
                    <a:pt x="15104" y="15916"/>
                    <a:pt x="15126" y="15840"/>
                  </a:cubicBezTo>
                  <a:cubicBezTo>
                    <a:pt x="13623" y="15710"/>
                    <a:pt x="11894" y="15385"/>
                    <a:pt x="10131" y="14618"/>
                  </a:cubicBezTo>
                  <a:cubicBezTo>
                    <a:pt x="10077" y="14629"/>
                    <a:pt x="10034" y="14629"/>
                    <a:pt x="9991" y="14629"/>
                  </a:cubicBezTo>
                  <a:lnTo>
                    <a:pt x="9958" y="14629"/>
                  </a:lnTo>
                  <a:cubicBezTo>
                    <a:pt x="9871" y="14629"/>
                    <a:pt x="9774" y="14618"/>
                    <a:pt x="9688" y="14597"/>
                  </a:cubicBezTo>
                  <a:cubicBezTo>
                    <a:pt x="9612" y="14575"/>
                    <a:pt x="9525" y="14575"/>
                    <a:pt x="9450" y="14553"/>
                  </a:cubicBezTo>
                  <a:cubicBezTo>
                    <a:pt x="9396" y="14542"/>
                    <a:pt x="9342" y="14510"/>
                    <a:pt x="9287" y="14477"/>
                  </a:cubicBezTo>
                  <a:cubicBezTo>
                    <a:pt x="9039" y="14337"/>
                    <a:pt x="8812" y="14164"/>
                    <a:pt x="8574" y="13991"/>
                  </a:cubicBezTo>
                  <a:cubicBezTo>
                    <a:pt x="8487" y="13926"/>
                    <a:pt x="8369" y="13850"/>
                    <a:pt x="8293" y="13753"/>
                  </a:cubicBezTo>
                  <a:cubicBezTo>
                    <a:pt x="8271" y="13732"/>
                    <a:pt x="8249" y="13710"/>
                    <a:pt x="8228" y="13677"/>
                  </a:cubicBezTo>
                  <a:cubicBezTo>
                    <a:pt x="8228" y="13667"/>
                    <a:pt x="8217" y="13667"/>
                    <a:pt x="8217" y="13656"/>
                  </a:cubicBezTo>
                  <a:cubicBezTo>
                    <a:pt x="8206" y="13645"/>
                    <a:pt x="8206" y="13634"/>
                    <a:pt x="8206" y="13612"/>
                  </a:cubicBezTo>
                  <a:lnTo>
                    <a:pt x="8206" y="13591"/>
                  </a:lnTo>
                  <a:cubicBezTo>
                    <a:pt x="7622" y="13213"/>
                    <a:pt x="7071" y="12780"/>
                    <a:pt x="6552" y="12304"/>
                  </a:cubicBezTo>
                  <a:cubicBezTo>
                    <a:pt x="6455" y="12445"/>
                    <a:pt x="6325" y="12564"/>
                    <a:pt x="6195" y="12682"/>
                  </a:cubicBezTo>
                  <a:cubicBezTo>
                    <a:pt x="6185" y="12694"/>
                    <a:pt x="6174" y="12704"/>
                    <a:pt x="6163" y="12704"/>
                  </a:cubicBezTo>
                  <a:cubicBezTo>
                    <a:pt x="6152" y="12704"/>
                    <a:pt x="6152" y="12694"/>
                    <a:pt x="6142" y="12694"/>
                  </a:cubicBezTo>
                  <a:cubicBezTo>
                    <a:pt x="6033" y="12607"/>
                    <a:pt x="5914" y="12521"/>
                    <a:pt x="5796" y="12445"/>
                  </a:cubicBezTo>
                  <a:cubicBezTo>
                    <a:pt x="5752" y="12413"/>
                    <a:pt x="5731" y="12401"/>
                    <a:pt x="5731" y="12391"/>
                  </a:cubicBezTo>
                  <a:lnTo>
                    <a:pt x="5709" y="12391"/>
                  </a:lnTo>
                  <a:cubicBezTo>
                    <a:pt x="5212" y="11937"/>
                    <a:pt x="4693" y="11515"/>
                    <a:pt x="4282" y="10985"/>
                  </a:cubicBezTo>
                  <a:cubicBezTo>
                    <a:pt x="3860" y="10466"/>
                    <a:pt x="3514" y="9861"/>
                    <a:pt x="3374" y="9212"/>
                  </a:cubicBezTo>
                  <a:cubicBezTo>
                    <a:pt x="3319" y="8974"/>
                    <a:pt x="3298" y="8725"/>
                    <a:pt x="3276" y="8477"/>
                  </a:cubicBezTo>
                  <a:cubicBezTo>
                    <a:pt x="3276" y="8358"/>
                    <a:pt x="3266" y="8228"/>
                    <a:pt x="3266" y="8098"/>
                  </a:cubicBezTo>
                  <a:cubicBezTo>
                    <a:pt x="1438" y="4996"/>
                    <a:pt x="443" y="1697"/>
                    <a:pt x="0" y="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3914785" y="3228438"/>
              <a:ext cx="23146" cy="37123"/>
            </a:xfrm>
            <a:custGeom>
              <a:rect b="b" l="l" r="r" t="t"/>
              <a:pathLst>
                <a:path extrusionOk="0" h="834" w="520">
                  <a:moveTo>
                    <a:pt x="141" y="1"/>
                  </a:moveTo>
                  <a:cubicBezTo>
                    <a:pt x="65" y="1"/>
                    <a:pt x="11" y="55"/>
                    <a:pt x="0" y="185"/>
                  </a:cubicBezTo>
                  <a:cubicBezTo>
                    <a:pt x="0" y="412"/>
                    <a:pt x="76" y="628"/>
                    <a:pt x="249" y="769"/>
                  </a:cubicBezTo>
                  <a:cubicBezTo>
                    <a:pt x="292" y="812"/>
                    <a:pt x="346" y="834"/>
                    <a:pt x="390" y="834"/>
                  </a:cubicBezTo>
                  <a:cubicBezTo>
                    <a:pt x="411" y="834"/>
                    <a:pt x="433" y="834"/>
                    <a:pt x="443" y="822"/>
                  </a:cubicBezTo>
                  <a:cubicBezTo>
                    <a:pt x="498" y="790"/>
                    <a:pt x="519" y="714"/>
                    <a:pt x="519" y="650"/>
                  </a:cubicBezTo>
                  <a:cubicBezTo>
                    <a:pt x="519" y="477"/>
                    <a:pt x="465" y="293"/>
                    <a:pt x="368" y="152"/>
                  </a:cubicBezTo>
                  <a:cubicBezTo>
                    <a:pt x="303" y="66"/>
                    <a:pt x="205" y="1"/>
                    <a:pt x="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4068311" y="3301617"/>
              <a:ext cx="25550" cy="45269"/>
            </a:xfrm>
            <a:custGeom>
              <a:rect b="b" l="l" r="r" t="t"/>
              <a:pathLst>
                <a:path extrusionOk="0" h="1017" w="574">
                  <a:moveTo>
                    <a:pt x="238" y="0"/>
                  </a:moveTo>
                  <a:cubicBezTo>
                    <a:pt x="228" y="0"/>
                    <a:pt x="206" y="11"/>
                    <a:pt x="184" y="11"/>
                  </a:cubicBezTo>
                  <a:cubicBezTo>
                    <a:pt x="22" y="65"/>
                    <a:pt x="0" y="444"/>
                    <a:pt x="0" y="584"/>
                  </a:cubicBezTo>
                  <a:cubicBezTo>
                    <a:pt x="0" y="735"/>
                    <a:pt x="76" y="908"/>
                    <a:pt x="206" y="985"/>
                  </a:cubicBezTo>
                  <a:cubicBezTo>
                    <a:pt x="238" y="1006"/>
                    <a:pt x="271" y="1017"/>
                    <a:pt x="303" y="1017"/>
                  </a:cubicBezTo>
                  <a:cubicBezTo>
                    <a:pt x="379" y="1017"/>
                    <a:pt x="433" y="963"/>
                    <a:pt x="476" y="898"/>
                  </a:cubicBezTo>
                  <a:cubicBezTo>
                    <a:pt x="574" y="725"/>
                    <a:pt x="562" y="509"/>
                    <a:pt x="509" y="325"/>
                  </a:cubicBezTo>
                  <a:cubicBezTo>
                    <a:pt x="476" y="206"/>
                    <a:pt x="389" y="0"/>
                    <a:pt x="238" y="0"/>
                  </a:cubicBezTo>
                  <a:close/>
                </a:path>
              </a:pathLst>
            </a:custGeom>
            <a:solidFill>
              <a:srgbClr val="DEF0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3822820" y="3155303"/>
              <a:ext cx="29912" cy="40462"/>
            </a:xfrm>
            <a:custGeom>
              <a:rect b="b" l="l" r="r" t="t"/>
              <a:pathLst>
                <a:path extrusionOk="0" h="909" w="672">
                  <a:moveTo>
                    <a:pt x="196" y="0"/>
                  </a:moveTo>
                  <a:cubicBezTo>
                    <a:pt x="1" y="76"/>
                    <a:pt x="87" y="422"/>
                    <a:pt x="142" y="563"/>
                  </a:cubicBezTo>
                  <a:cubicBezTo>
                    <a:pt x="217" y="714"/>
                    <a:pt x="358" y="844"/>
                    <a:pt x="520" y="909"/>
                  </a:cubicBezTo>
                  <a:lnTo>
                    <a:pt x="563" y="909"/>
                  </a:lnTo>
                  <a:cubicBezTo>
                    <a:pt x="585" y="909"/>
                    <a:pt x="596" y="887"/>
                    <a:pt x="596" y="865"/>
                  </a:cubicBezTo>
                  <a:cubicBezTo>
                    <a:pt x="671" y="714"/>
                    <a:pt x="650" y="519"/>
                    <a:pt x="574" y="368"/>
                  </a:cubicBezTo>
                  <a:cubicBezTo>
                    <a:pt x="520" y="249"/>
                    <a:pt x="401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4027848" y="3219802"/>
              <a:ext cx="2938" cy="3427"/>
            </a:xfrm>
            <a:custGeom>
              <a:rect b="b" l="l" r="r" t="t"/>
              <a:pathLst>
                <a:path extrusionOk="0" h="77" w="66">
                  <a:moveTo>
                    <a:pt x="1" y="0"/>
                  </a:moveTo>
                  <a:cubicBezTo>
                    <a:pt x="22" y="33"/>
                    <a:pt x="44" y="55"/>
                    <a:pt x="66" y="76"/>
                  </a:cubicBezTo>
                  <a:cubicBezTo>
                    <a:pt x="55" y="65"/>
                    <a:pt x="44" y="55"/>
                    <a:pt x="34" y="33"/>
                  </a:cubicBezTo>
                  <a:cubicBezTo>
                    <a:pt x="34" y="22"/>
                    <a:pt x="34" y="22"/>
                    <a:pt x="22" y="11"/>
                  </a:cubicBezTo>
                  <a:cubicBezTo>
                    <a:pt x="22" y="11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D98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4028827" y="3220292"/>
              <a:ext cx="83773" cy="41886"/>
            </a:xfrm>
            <a:custGeom>
              <a:rect b="b" l="l" r="r" t="t"/>
              <a:pathLst>
                <a:path extrusionOk="0" h="941" w="1882">
                  <a:moveTo>
                    <a:pt x="0" y="0"/>
                  </a:moveTo>
                  <a:lnTo>
                    <a:pt x="0" y="0"/>
                  </a:lnTo>
                  <a:cubicBezTo>
                    <a:pt x="12" y="11"/>
                    <a:pt x="12" y="11"/>
                    <a:pt x="12" y="22"/>
                  </a:cubicBezTo>
                  <a:cubicBezTo>
                    <a:pt x="22" y="44"/>
                    <a:pt x="33" y="54"/>
                    <a:pt x="44" y="65"/>
                  </a:cubicBezTo>
                  <a:cubicBezTo>
                    <a:pt x="120" y="162"/>
                    <a:pt x="238" y="238"/>
                    <a:pt x="325" y="303"/>
                  </a:cubicBezTo>
                  <a:cubicBezTo>
                    <a:pt x="563" y="476"/>
                    <a:pt x="790" y="649"/>
                    <a:pt x="1038" y="789"/>
                  </a:cubicBezTo>
                  <a:cubicBezTo>
                    <a:pt x="1093" y="822"/>
                    <a:pt x="1147" y="854"/>
                    <a:pt x="1201" y="865"/>
                  </a:cubicBezTo>
                  <a:cubicBezTo>
                    <a:pt x="1276" y="887"/>
                    <a:pt x="1363" y="887"/>
                    <a:pt x="1439" y="909"/>
                  </a:cubicBezTo>
                  <a:cubicBezTo>
                    <a:pt x="1525" y="930"/>
                    <a:pt x="1622" y="941"/>
                    <a:pt x="1709" y="941"/>
                  </a:cubicBezTo>
                  <a:lnTo>
                    <a:pt x="1742" y="941"/>
                  </a:lnTo>
                  <a:cubicBezTo>
                    <a:pt x="1785" y="941"/>
                    <a:pt x="1828" y="941"/>
                    <a:pt x="1882" y="930"/>
                  </a:cubicBezTo>
                  <a:cubicBezTo>
                    <a:pt x="1363" y="703"/>
                    <a:pt x="844" y="443"/>
                    <a:pt x="325" y="141"/>
                  </a:cubicBezTo>
                  <a:cubicBezTo>
                    <a:pt x="271" y="109"/>
                    <a:pt x="217" y="65"/>
                    <a:pt x="163" y="32"/>
                  </a:cubicBezTo>
                  <a:lnTo>
                    <a:pt x="152" y="32"/>
                  </a:lnTo>
                  <a:cubicBezTo>
                    <a:pt x="120" y="32"/>
                    <a:pt x="87" y="22"/>
                    <a:pt x="65" y="22"/>
                  </a:cubicBezTo>
                  <a:lnTo>
                    <a:pt x="55" y="22"/>
                  </a:lnTo>
                  <a:cubicBezTo>
                    <a:pt x="44" y="11"/>
                    <a:pt x="22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4031721" y="3221271"/>
              <a:ext cx="3873" cy="490"/>
            </a:xfrm>
            <a:custGeom>
              <a:rect b="b" l="l" r="r" t="t"/>
              <a:pathLst>
                <a:path extrusionOk="0" h="11" w="87">
                  <a:moveTo>
                    <a:pt x="0" y="0"/>
                  </a:moveTo>
                  <a:cubicBezTo>
                    <a:pt x="22" y="0"/>
                    <a:pt x="55" y="10"/>
                    <a:pt x="87" y="10"/>
                  </a:cubicBezTo>
                  <a:cubicBezTo>
                    <a:pt x="55" y="10"/>
                    <a:pt x="22" y="0"/>
                    <a:pt x="0" y="0"/>
                  </a:cubicBezTo>
                  <a:close/>
                </a:path>
              </a:pathLst>
            </a:custGeom>
            <a:solidFill>
              <a:srgbClr val="D8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4026913" y="3215930"/>
              <a:ext cx="9214" cy="5831"/>
            </a:xfrm>
            <a:custGeom>
              <a:rect b="b" l="l" r="r" t="t"/>
              <a:pathLst>
                <a:path extrusionOk="0" h="131" w="207">
                  <a:moveTo>
                    <a:pt x="0" y="1"/>
                  </a:moveTo>
                  <a:lnTo>
                    <a:pt x="0" y="22"/>
                  </a:lnTo>
                  <a:cubicBezTo>
                    <a:pt x="0" y="44"/>
                    <a:pt x="0" y="55"/>
                    <a:pt x="11" y="66"/>
                  </a:cubicBezTo>
                  <a:cubicBezTo>
                    <a:pt x="11" y="77"/>
                    <a:pt x="22" y="77"/>
                    <a:pt x="22" y="87"/>
                  </a:cubicBezTo>
                  <a:cubicBezTo>
                    <a:pt x="33" y="87"/>
                    <a:pt x="43" y="98"/>
                    <a:pt x="43" y="98"/>
                  </a:cubicBezTo>
                  <a:cubicBezTo>
                    <a:pt x="65" y="109"/>
                    <a:pt x="87" y="109"/>
                    <a:pt x="98" y="120"/>
                  </a:cubicBezTo>
                  <a:lnTo>
                    <a:pt x="108" y="120"/>
                  </a:lnTo>
                  <a:cubicBezTo>
                    <a:pt x="130" y="120"/>
                    <a:pt x="163" y="130"/>
                    <a:pt x="195" y="130"/>
                  </a:cubicBezTo>
                  <a:lnTo>
                    <a:pt x="206" y="130"/>
                  </a:lnTo>
                  <a:cubicBezTo>
                    <a:pt x="130" y="87"/>
                    <a:pt x="65" y="44"/>
                    <a:pt x="0" y="1"/>
                  </a:cubicBezTo>
                  <a:close/>
                </a:path>
              </a:pathLst>
            </a:custGeom>
            <a:solidFill>
              <a:srgbClr val="D8D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3916699" y="3142795"/>
              <a:ext cx="36634" cy="33740"/>
            </a:xfrm>
            <a:custGeom>
              <a:rect b="b" l="l" r="r" t="t"/>
              <a:pathLst>
                <a:path extrusionOk="0" h="758" w="823">
                  <a:moveTo>
                    <a:pt x="455" y="0"/>
                  </a:moveTo>
                  <a:cubicBezTo>
                    <a:pt x="433" y="11"/>
                    <a:pt x="422" y="33"/>
                    <a:pt x="400" y="43"/>
                  </a:cubicBezTo>
                  <a:cubicBezTo>
                    <a:pt x="379" y="76"/>
                    <a:pt x="66" y="379"/>
                    <a:pt x="1" y="444"/>
                  </a:cubicBezTo>
                  <a:cubicBezTo>
                    <a:pt x="1" y="454"/>
                    <a:pt x="22" y="466"/>
                    <a:pt x="66" y="498"/>
                  </a:cubicBezTo>
                  <a:cubicBezTo>
                    <a:pt x="184" y="574"/>
                    <a:pt x="303" y="660"/>
                    <a:pt x="412" y="747"/>
                  </a:cubicBezTo>
                  <a:cubicBezTo>
                    <a:pt x="422" y="747"/>
                    <a:pt x="422" y="757"/>
                    <a:pt x="433" y="757"/>
                  </a:cubicBezTo>
                  <a:cubicBezTo>
                    <a:pt x="444" y="757"/>
                    <a:pt x="455" y="747"/>
                    <a:pt x="465" y="735"/>
                  </a:cubicBezTo>
                  <a:cubicBezTo>
                    <a:pt x="595" y="617"/>
                    <a:pt x="725" y="498"/>
                    <a:pt x="822" y="357"/>
                  </a:cubicBezTo>
                  <a:cubicBezTo>
                    <a:pt x="693" y="238"/>
                    <a:pt x="573" y="12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3806974" y="2971464"/>
              <a:ext cx="129976" cy="191092"/>
            </a:xfrm>
            <a:custGeom>
              <a:rect b="b" l="l" r="r" t="t"/>
              <a:pathLst>
                <a:path extrusionOk="0" h="4293" w="2920">
                  <a:moveTo>
                    <a:pt x="560" y="1375"/>
                  </a:moveTo>
                  <a:lnTo>
                    <a:pt x="560" y="1375"/>
                  </a:lnTo>
                  <a:cubicBezTo>
                    <a:pt x="708" y="1399"/>
                    <a:pt x="834" y="1494"/>
                    <a:pt x="919" y="1612"/>
                  </a:cubicBezTo>
                  <a:cubicBezTo>
                    <a:pt x="991" y="1734"/>
                    <a:pt x="1004" y="1884"/>
                    <a:pt x="969" y="2019"/>
                  </a:cubicBezTo>
                  <a:lnTo>
                    <a:pt x="969" y="2019"/>
                  </a:lnTo>
                  <a:cubicBezTo>
                    <a:pt x="977" y="1973"/>
                    <a:pt x="959" y="1929"/>
                    <a:pt x="941" y="1893"/>
                  </a:cubicBezTo>
                  <a:lnTo>
                    <a:pt x="811" y="1633"/>
                  </a:lnTo>
                  <a:cubicBezTo>
                    <a:pt x="768" y="1568"/>
                    <a:pt x="725" y="1557"/>
                    <a:pt x="671" y="1503"/>
                  </a:cubicBezTo>
                  <a:cubicBezTo>
                    <a:pt x="640" y="1483"/>
                    <a:pt x="600" y="1387"/>
                    <a:pt x="560" y="1375"/>
                  </a:cubicBezTo>
                  <a:close/>
                  <a:moveTo>
                    <a:pt x="1" y="0"/>
                  </a:moveTo>
                  <a:cubicBezTo>
                    <a:pt x="1" y="130"/>
                    <a:pt x="11" y="260"/>
                    <a:pt x="11" y="379"/>
                  </a:cubicBezTo>
                  <a:cubicBezTo>
                    <a:pt x="33" y="627"/>
                    <a:pt x="54" y="876"/>
                    <a:pt x="109" y="1114"/>
                  </a:cubicBezTo>
                  <a:cubicBezTo>
                    <a:pt x="249" y="1763"/>
                    <a:pt x="595" y="2368"/>
                    <a:pt x="1017" y="2887"/>
                  </a:cubicBezTo>
                  <a:cubicBezTo>
                    <a:pt x="1428" y="3417"/>
                    <a:pt x="1947" y="3839"/>
                    <a:pt x="2444" y="4293"/>
                  </a:cubicBezTo>
                  <a:lnTo>
                    <a:pt x="2466" y="4293"/>
                  </a:lnTo>
                  <a:cubicBezTo>
                    <a:pt x="2531" y="4228"/>
                    <a:pt x="2844" y="3925"/>
                    <a:pt x="2865" y="3892"/>
                  </a:cubicBezTo>
                  <a:cubicBezTo>
                    <a:pt x="2887" y="3882"/>
                    <a:pt x="2898" y="3860"/>
                    <a:pt x="2920" y="3849"/>
                  </a:cubicBezTo>
                  <a:cubicBezTo>
                    <a:pt x="2639" y="3579"/>
                    <a:pt x="2379" y="3298"/>
                    <a:pt x="2120" y="3006"/>
                  </a:cubicBezTo>
                  <a:cubicBezTo>
                    <a:pt x="2098" y="2974"/>
                    <a:pt x="2065" y="2941"/>
                    <a:pt x="2044" y="2909"/>
                  </a:cubicBezTo>
                  <a:cubicBezTo>
                    <a:pt x="1839" y="2671"/>
                    <a:pt x="1644" y="2433"/>
                    <a:pt x="1449" y="2184"/>
                  </a:cubicBezTo>
                  <a:cubicBezTo>
                    <a:pt x="1428" y="2249"/>
                    <a:pt x="1395" y="2314"/>
                    <a:pt x="1363" y="2379"/>
                  </a:cubicBezTo>
                  <a:cubicBezTo>
                    <a:pt x="1395" y="2304"/>
                    <a:pt x="1406" y="2206"/>
                    <a:pt x="1406" y="2119"/>
                  </a:cubicBezTo>
                  <a:cubicBezTo>
                    <a:pt x="887" y="1439"/>
                    <a:pt x="422" y="7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3867601" y="3065787"/>
              <a:ext cx="3917" cy="11573"/>
            </a:xfrm>
            <a:custGeom>
              <a:rect b="b" l="l" r="r" t="t"/>
              <a:pathLst>
                <a:path extrusionOk="0" h="260" w="88">
                  <a:moveTo>
                    <a:pt x="44" y="0"/>
                  </a:moveTo>
                  <a:cubicBezTo>
                    <a:pt x="44" y="87"/>
                    <a:pt x="33" y="185"/>
                    <a:pt x="1" y="260"/>
                  </a:cubicBezTo>
                  <a:cubicBezTo>
                    <a:pt x="33" y="195"/>
                    <a:pt x="66" y="130"/>
                    <a:pt x="87" y="65"/>
                  </a:cubicBezTo>
                  <a:cubicBezTo>
                    <a:pt x="76" y="44"/>
                    <a:pt x="66" y="22"/>
                    <a:pt x="44" y="0"/>
                  </a:cubicBezTo>
                  <a:close/>
                </a:path>
              </a:pathLst>
            </a:custGeom>
            <a:solidFill>
              <a:srgbClr val="C8DA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3897914" y="3100952"/>
              <a:ext cx="3427" cy="4318"/>
            </a:xfrm>
            <a:custGeom>
              <a:rect b="b" l="l" r="r" t="t"/>
              <a:pathLst>
                <a:path extrusionOk="0" h="97" w="77">
                  <a:moveTo>
                    <a:pt x="1" y="0"/>
                  </a:moveTo>
                  <a:cubicBezTo>
                    <a:pt x="22" y="32"/>
                    <a:pt x="55" y="65"/>
                    <a:pt x="77" y="97"/>
                  </a:cubicBezTo>
                  <a:cubicBezTo>
                    <a:pt x="55" y="65"/>
                    <a:pt x="22" y="32"/>
                    <a:pt x="1" y="0"/>
                  </a:cubicBezTo>
                  <a:close/>
                </a:path>
              </a:pathLst>
            </a:custGeom>
            <a:solidFill>
              <a:srgbClr val="C8DA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3831500" y="3032580"/>
              <a:ext cx="20209" cy="29912"/>
            </a:xfrm>
            <a:custGeom>
              <a:rect b="b" l="l" r="r" t="t"/>
              <a:pathLst>
                <a:path extrusionOk="0" h="672" w="454">
                  <a:moveTo>
                    <a:pt x="1" y="1"/>
                  </a:moveTo>
                  <a:cubicBezTo>
                    <a:pt x="3" y="1"/>
                    <a:pt x="6" y="2"/>
                    <a:pt x="9" y="2"/>
                  </a:cubicBezTo>
                  <a:lnTo>
                    <a:pt x="9" y="2"/>
                  </a:lnTo>
                  <a:cubicBezTo>
                    <a:pt x="6" y="1"/>
                    <a:pt x="3" y="1"/>
                    <a:pt x="1" y="1"/>
                  </a:cubicBezTo>
                  <a:close/>
                  <a:moveTo>
                    <a:pt x="9" y="2"/>
                  </a:moveTo>
                  <a:cubicBezTo>
                    <a:pt x="49" y="14"/>
                    <a:pt x="89" y="110"/>
                    <a:pt x="120" y="130"/>
                  </a:cubicBezTo>
                  <a:cubicBezTo>
                    <a:pt x="174" y="184"/>
                    <a:pt x="217" y="195"/>
                    <a:pt x="260" y="260"/>
                  </a:cubicBezTo>
                  <a:lnTo>
                    <a:pt x="390" y="520"/>
                  </a:lnTo>
                  <a:cubicBezTo>
                    <a:pt x="408" y="556"/>
                    <a:pt x="426" y="600"/>
                    <a:pt x="418" y="646"/>
                  </a:cubicBezTo>
                  <a:lnTo>
                    <a:pt x="418" y="646"/>
                  </a:lnTo>
                  <a:cubicBezTo>
                    <a:pt x="453" y="511"/>
                    <a:pt x="440" y="361"/>
                    <a:pt x="368" y="239"/>
                  </a:cubicBezTo>
                  <a:cubicBezTo>
                    <a:pt x="283" y="121"/>
                    <a:pt x="157" y="26"/>
                    <a:pt x="9" y="2"/>
                  </a:cubicBezTo>
                  <a:close/>
                  <a:moveTo>
                    <a:pt x="418" y="646"/>
                  </a:moveTo>
                  <a:lnTo>
                    <a:pt x="418" y="646"/>
                  </a:lnTo>
                  <a:cubicBezTo>
                    <a:pt x="416" y="654"/>
                    <a:pt x="414" y="663"/>
                    <a:pt x="411" y="671"/>
                  </a:cubicBezTo>
                  <a:cubicBezTo>
                    <a:pt x="415" y="663"/>
                    <a:pt x="417" y="654"/>
                    <a:pt x="418" y="646"/>
                  </a:cubicBezTo>
                  <a:close/>
                </a:path>
              </a:pathLst>
            </a:custGeom>
            <a:solidFill>
              <a:srgbClr val="292929">
                <a:alpha val="1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3639960" y="2428583"/>
              <a:ext cx="856688" cy="221183"/>
            </a:xfrm>
            <a:custGeom>
              <a:rect b="b" l="l" r="r" t="t"/>
              <a:pathLst>
                <a:path extrusionOk="0" h="4969" w="19246">
                  <a:moveTo>
                    <a:pt x="18900" y="0"/>
                  </a:moveTo>
                  <a:cubicBezTo>
                    <a:pt x="18619" y="454"/>
                    <a:pt x="18143" y="1093"/>
                    <a:pt x="17376" y="1655"/>
                  </a:cubicBezTo>
                  <a:cubicBezTo>
                    <a:pt x="17095" y="1860"/>
                    <a:pt x="16338" y="2368"/>
                    <a:pt x="14046" y="2887"/>
                  </a:cubicBezTo>
                  <a:cubicBezTo>
                    <a:pt x="12554" y="3222"/>
                    <a:pt x="11375" y="3342"/>
                    <a:pt x="10877" y="3385"/>
                  </a:cubicBezTo>
                  <a:cubicBezTo>
                    <a:pt x="10796" y="3396"/>
                    <a:pt x="10033" y="3462"/>
                    <a:pt x="8863" y="3462"/>
                  </a:cubicBezTo>
                  <a:cubicBezTo>
                    <a:pt x="7716" y="3462"/>
                    <a:pt x="6179" y="3398"/>
                    <a:pt x="4509" y="3157"/>
                  </a:cubicBezTo>
                  <a:cubicBezTo>
                    <a:pt x="4509" y="3157"/>
                    <a:pt x="3395" y="2996"/>
                    <a:pt x="2076" y="2422"/>
                  </a:cubicBezTo>
                  <a:cubicBezTo>
                    <a:pt x="1601" y="2227"/>
                    <a:pt x="1103" y="1968"/>
                    <a:pt x="682" y="1460"/>
                  </a:cubicBezTo>
                  <a:cubicBezTo>
                    <a:pt x="487" y="1233"/>
                    <a:pt x="358" y="1006"/>
                    <a:pt x="281" y="844"/>
                  </a:cubicBezTo>
                  <a:cubicBezTo>
                    <a:pt x="185" y="1492"/>
                    <a:pt x="98" y="2141"/>
                    <a:pt x="0" y="2790"/>
                  </a:cubicBezTo>
                  <a:cubicBezTo>
                    <a:pt x="390" y="3071"/>
                    <a:pt x="952" y="3450"/>
                    <a:pt x="1687" y="3796"/>
                  </a:cubicBezTo>
                  <a:cubicBezTo>
                    <a:pt x="1958" y="3925"/>
                    <a:pt x="2801" y="4303"/>
                    <a:pt x="4077" y="4574"/>
                  </a:cubicBezTo>
                  <a:cubicBezTo>
                    <a:pt x="5529" y="4879"/>
                    <a:pt x="7049" y="4968"/>
                    <a:pt x="8330" y="4968"/>
                  </a:cubicBezTo>
                  <a:cubicBezTo>
                    <a:pt x="10139" y="4968"/>
                    <a:pt x="11472" y="4790"/>
                    <a:pt x="11472" y="4790"/>
                  </a:cubicBezTo>
                  <a:cubicBezTo>
                    <a:pt x="13342" y="4541"/>
                    <a:pt x="15516" y="4228"/>
                    <a:pt x="17916" y="2855"/>
                  </a:cubicBezTo>
                  <a:cubicBezTo>
                    <a:pt x="18489" y="2530"/>
                    <a:pt x="18933" y="2217"/>
                    <a:pt x="19246" y="1990"/>
                  </a:cubicBezTo>
                  <a:cubicBezTo>
                    <a:pt x="19127" y="1331"/>
                    <a:pt x="19019" y="660"/>
                    <a:pt x="18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3929964" y="2549925"/>
              <a:ext cx="442054" cy="81769"/>
            </a:xfrm>
            <a:custGeom>
              <a:rect b="b" l="l" r="r" t="t"/>
              <a:pathLst>
                <a:path extrusionOk="0" h="1837" w="9931">
                  <a:moveTo>
                    <a:pt x="9579" y="0"/>
                  </a:moveTo>
                  <a:cubicBezTo>
                    <a:pt x="9144" y="0"/>
                    <a:pt x="8445" y="444"/>
                    <a:pt x="8065" y="444"/>
                  </a:cubicBezTo>
                  <a:cubicBezTo>
                    <a:pt x="8052" y="444"/>
                    <a:pt x="8040" y="444"/>
                    <a:pt x="8028" y="443"/>
                  </a:cubicBezTo>
                  <a:cubicBezTo>
                    <a:pt x="6237" y="880"/>
                    <a:pt x="4424" y="1199"/>
                    <a:pt x="2600" y="1199"/>
                  </a:cubicBezTo>
                  <a:cubicBezTo>
                    <a:pt x="1902" y="1199"/>
                    <a:pt x="1203" y="1153"/>
                    <a:pt x="503" y="1048"/>
                  </a:cubicBezTo>
                  <a:cubicBezTo>
                    <a:pt x="423" y="1044"/>
                    <a:pt x="326" y="1031"/>
                    <a:pt x="243" y="1031"/>
                  </a:cubicBezTo>
                  <a:cubicBezTo>
                    <a:pt x="101" y="1031"/>
                    <a:pt x="0" y="1069"/>
                    <a:pt x="102" y="1253"/>
                  </a:cubicBezTo>
                  <a:cubicBezTo>
                    <a:pt x="448" y="1837"/>
                    <a:pt x="1594" y="1697"/>
                    <a:pt x="2125" y="1740"/>
                  </a:cubicBezTo>
                  <a:cubicBezTo>
                    <a:pt x="2702" y="1754"/>
                    <a:pt x="3306" y="1772"/>
                    <a:pt x="3921" y="1772"/>
                  </a:cubicBezTo>
                  <a:cubicBezTo>
                    <a:pt x="6057" y="1772"/>
                    <a:pt x="8310" y="1558"/>
                    <a:pt x="9931" y="248"/>
                  </a:cubicBezTo>
                  <a:cubicBezTo>
                    <a:pt x="9875" y="66"/>
                    <a:pt x="9747" y="0"/>
                    <a:pt x="9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4" name="Google Shape;2784;p33"/>
          <p:cNvGrpSpPr/>
          <p:nvPr/>
        </p:nvGrpSpPr>
        <p:grpSpPr>
          <a:xfrm rot="2053765">
            <a:off x="5461334" y="3426108"/>
            <a:ext cx="324412" cy="665629"/>
            <a:chOff x="4546694" y="2549391"/>
            <a:chExt cx="360998" cy="740695"/>
          </a:xfrm>
        </p:grpSpPr>
        <p:sp>
          <p:nvSpPr>
            <p:cNvPr id="2785" name="Google Shape;2785;p33"/>
            <p:cNvSpPr/>
            <p:nvPr/>
          </p:nvSpPr>
          <p:spPr>
            <a:xfrm>
              <a:off x="4641017" y="2549391"/>
              <a:ext cx="266674" cy="740688"/>
            </a:xfrm>
            <a:custGeom>
              <a:rect b="b" l="l" r="r" t="t"/>
              <a:pathLst>
                <a:path extrusionOk="0" h="16640" w="5991">
                  <a:moveTo>
                    <a:pt x="2109" y="0"/>
                  </a:moveTo>
                  <a:lnTo>
                    <a:pt x="2109" y="0"/>
                  </a:lnTo>
                  <a:cubicBezTo>
                    <a:pt x="2552" y="681"/>
                    <a:pt x="4455" y="3720"/>
                    <a:pt x="3785" y="7817"/>
                  </a:cubicBezTo>
                  <a:cubicBezTo>
                    <a:pt x="3147" y="11656"/>
                    <a:pt x="660" y="13861"/>
                    <a:pt x="0" y="14412"/>
                  </a:cubicBezTo>
                  <a:cubicBezTo>
                    <a:pt x="0" y="15159"/>
                    <a:pt x="12" y="15894"/>
                    <a:pt x="12" y="16640"/>
                  </a:cubicBezTo>
                  <a:cubicBezTo>
                    <a:pt x="639" y="16250"/>
                    <a:pt x="4336" y="13850"/>
                    <a:pt x="5245" y="9061"/>
                  </a:cubicBezTo>
                  <a:cubicBezTo>
                    <a:pt x="5990" y="5104"/>
                    <a:pt x="4358" y="2043"/>
                    <a:pt x="3882" y="1233"/>
                  </a:cubicBezTo>
                  <a:cubicBezTo>
                    <a:pt x="3298" y="822"/>
                    <a:pt x="2703" y="411"/>
                    <a:pt x="2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4660247" y="3141815"/>
              <a:ext cx="68416" cy="64321"/>
            </a:xfrm>
            <a:custGeom>
              <a:rect b="b" l="l" r="r" t="t"/>
              <a:pathLst>
                <a:path extrusionOk="0" h="1445" w="1537">
                  <a:moveTo>
                    <a:pt x="1536" y="1"/>
                  </a:moveTo>
                  <a:lnTo>
                    <a:pt x="1536" y="1"/>
                  </a:lnTo>
                  <a:cubicBezTo>
                    <a:pt x="1288" y="228"/>
                    <a:pt x="1028" y="401"/>
                    <a:pt x="791" y="639"/>
                  </a:cubicBezTo>
                  <a:cubicBezTo>
                    <a:pt x="705" y="734"/>
                    <a:pt x="105" y="1440"/>
                    <a:pt x="5" y="1440"/>
                  </a:cubicBezTo>
                  <a:cubicBezTo>
                    <a:pt x="3" y="1440"/>
                    <a:pt x="2" y="1439"/>
                    <a:pt x="1" y="1439"/>
                  </a:cubicBezTo>
                  <a:lnTo>
                    <a:pt x="1" y="1439"/>
                  </a:lnTo>
                  <a:cubicBezTo>
                    <a:pt x="13" y="1443"/>
                    <a:pt x="25" y="1445"/>
                    <a:pt x="36" y="1445"/>
                  </a:cubicBezTo>
                  <a:cubicBezTo>
                    <a:pt x="86" y="1445"/>
                    <a:pt x="130" y="1411"/>
                    <a:pt x="174" y="1385"/>
                  </a:cubicBezTo>
                  <a:cubicBezTo>
                    <a:pt x="693" y="985"/>
                    <a:pt x="1147" y="520"/>
                    <a:pt x="1536" y="1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4744956" y="3070149"/>
              <a:ext cx="63119" cy="72689"/>
            </a:xfrm>
            <a:custGeom>
              <a:rect b="b" l="l" r="r" t="t"/>
              <a:pathLst>
                <a:path extrusionOk="0" h="1633" w="1418">
                  <a:moveTo>
                    <a:pt x="1418" y="0"/>
                  </a:moveTo>
                  <a:cubicBezTo>
                    <a:pt x="1402" y="29"/>
                    <a:pt x="1386" y="58"/>
                    <a:pt x="1371" y="87"/>
                  </a:cubicBezTo>
                  <a:lnTo>
                    <a:pt x="1371" y="87"/>
                  </a:lnTo>
                  <a:cubicBezTo>
                    <a:pt x="1389" y="58"/>
                    <a:pt x="1405" y="29"/>
                    <a:pt x="1418" y="0"/>
                  </a:cubicBezTo>
                  <a:close/>
                  <a:moveTo>
                    <a:pt x="1371" y="87"/>
                  </a:moveTo>
                  <a:cubicBezTo>
                    <a:pt x="1217" y="329"/>
                    <a:pt x="887" y="574"/>
                    <a:pt x="704" y="767"/>
                  </a:cubicBezTo>
                  <a:cubicBezTo>
                    <a:pt x="444" y="1038"/>
                    <a:pt x="174" y="1298"/>
                    <a:pt x="1" y="1632"/>
                  </a:cubicBezTo>
                  <a:cubicBezTo>
                    <a:pt x="55" y="1622"/>
                    <a:pt x="109" y="1589"/>
                    <a:pt x="152" y="1546"/>
                  </a:cubicBezTo>
                  <a:cubicBezTo>
                    <a:pt x="646" y="1145"/>
                    <a:pt x="1061" y="646"/>
                    <a:pt x="1371" y="87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4823432" y="2871354"/>
              <a:ext cx="24571" cy="92942"/>
            </a:xfrm>
            <a:custGeom>
              <a:rect b="b" l="l" r="r" t="t"/>
              <a:pathLst>
                <a:path extrusionOk="0" h="2088" w="552">
                  <a:moveTo>
                    <a:pt x="508" y="0"/>
                  </a:moveTo>
                  <a:cubicBezTo>
                    <a:pt x="368" y="293"/>
                    <a:pt x="314" y="660"/>
                    <a:pt x="249" y="963"/>
                  </a:cubicBezTo>
                  <a:cubicBezTo>
                    <a:pt x="205" y="1158"/>
                    <a:pt x="162" y="1341"/>
                    <a:pt x="119" y="1536"/>
                  </a:cubicBezTo>
                  <a:cubicBezTo>
                    <a:pt x="87" y="1677"/>
                    <a:pt x="87" y="1979"/>
                    <a:pt x="0" y="2087"/>
                  </a:cubicBezTo>
                  <a:cubicBezTo>
                    <a:pt x="87" y="1979"/>
                    <a:pt x="162" y="1850"/>
                    <a:pt x="227" y="1720"/>
                  </a:cubicBezTo>
                  <a:cubicBezTo>
                    <a:pt x="487" y="1201"/>
                    <a:pt x="551" y="595"/>
                    <a:pt x="508" y="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4831801" y="2677856"/>
              <a:ext cx="30179" cy="103046"/>
            </a:xfrm>
            <a:custGeom>
              <a:rect b="b" l="l" r="r" t="t"/>
              <a:pathLst>
                <a:path extrusionOk="0" h="2315" w="678">
                  <a:moveTo>
                    <a:pt x="47" y="0"/>
                  </a:moveTo>
                  <a:cubicBezTo>
                    <a:pt x="1" y="0"/>
                    <a:pt x="94" y="412"/>
                    <a:pt x="104" y="445"/>
                  </a:cubicBezTo>
                  <a:cubicBezTo>
                    <a:pt x="180" y="639"/>
                    <a:pt x="245" y="844"/>
                    <a:pt x="288" y="1060"/>
                  </a:cubicBezTo>
                  <a:cubicBezTo>
                    <a:pt x="375" y="1483"/>
                    <a:pt x="428" y="1904"/>
                    <a:pt x="558" y="2315"/>
                  </a:cubicBezTo>
                  <a:cubicBezTo>
                    <a:pt x="677" y="1666"/>
                    <a:pt x="375" y="1017"/>
                    <a:pt x="245" y="368"/>
                  </a:cubicBezTo>
                  <a:cubicBezTo>
                    <a:pt x="212" y="228"/>
                    <a:pt x="180" y="66"/>
                    <a:pt x="50" y="1"/>
                  </a:cubicBezTo>
                  <a:cubicBezTo>
                    <a:pt x="49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4784083" y="2606412"/>
              <a:ext cx="28800" cy="58534"/>
            </a:xfrm>
            <a:custGeom>
              <a:rect b="b" l="l" r="r" t="t"/>
              <a:pathLst>
                <a:path extrusionOk="0" h="1315" w="647">
                  <a:moveTo>
                    <a:pt x="20" y="1"/>
                  </a:moveTo>
                  <a:cubicBezTo>
                    <a:pt x="0" y="1"/>
                    <a:pt x="1" y="40"/>
                    <a:pt x="41" y="147"/>
                  </a:cubicBezTo>
                  <a:cubicBezTo>
                    <a:pt x="171" y="514"/>
                    <a:pt x="462" y="784"/>
                    <a:pt x="560" y="1173"/>
                  </a:cubicBezTo>
                  <a:cubicBezTo>
                    <a:pt x="571" y="1217"/>
                    <a:pt x="582" y="1271"/>
                    <a:pt x="625" y="1314"/>
                  </a:cubicBezTo>
                  <a:cubicBezTo>
                    <a:pt x="647" y="1130"/>
                    <a:pt x="582" y="947"/>
                    <a:pt x="506" y="784"/>
                  </a:cubicBezTo>
                  <a:cubicBezTo>
                    <a:pt x="430" y="601"/>
                    <a:pt x="333" y="417"/>
                    <a:pt x="225" y="233"/>
                  </a:cubicBezTo>
                  <a:cubicBezTo>
                    <a:pt x="175" y="148"/>
                    <a:pt x="59" y="1"/>
                    <a:pt x="20" y="1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4842662" y="2795281"/>
              <a:ext cx="23636" cy="85731"/>
            </a:xfrm>
            <a:custGeom>
              <a:rect b="b" l="l" r="r" t="t"/>
              <a:pathLst>
                <a:path extrusionOk="0" h="1926" w="531">
                  <a:moveTo>
                    <a:pt x="23" y="1"/>
                  </a:moveTo>
                  <a:lnTo>
                    <a:pt x="23" y="1"/>
                  </a:lnTo>
                  <a:cubicBezTo>
                    <a:pt x="1" y="196"/>
                    <a:pt x="141" y="445"/>
                    <a:pt x="206" y="639"/>
                  </a:cubicBezTo>
                  <a:cubicBezTo>
                    <a:pt x="325" y="1061"/>
                    <a:pt x="422" y="1493"/>
                    <a:pt x="530" y="1926"/>
                  </a:cubicBezTo>
                  <a:cubicBezTo>
                    <a:pt x="509" y="1591"/>
                    <a:pt x="498" y="1245"/>
                    <a:pt x="433" y="920"/>
                  </a:cubicBezTo>
                  <a:cubicBezTo>
                    <a:pt x="379" y="639"/>
                    <a:pt x="260" y="164"/>
                    <a:pt x="23" y="1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4790715" y="2974847"/>
              <a:ext cx="64009" cy="55863"/>
            </a:xfrm>
            <a:custGeom>
              <a:rect b="b" l="l" r="r" t="t"/>
              <a:pathLst>
                <a:path extrusionOk="0" h="1255" w="1438">
                  <a:moveTo>
                    <a:pt x="1438" y="0"/>
                  </a:moveTo>
                  <a:cubicBezTo>
                    <a:pt x="1373" y="130"/>
                    <a:pt x="1168" y="270"/>
                    <a:pt x="1060" y="368"/>
                  </a:cubicBezTo>
                  <a:cubicBezTo>
                    <a:pt x="962" y="465"/>
                    <a:pt x="854" y="573"/>
                    <a:pt x="746" y="671"/>
                  </a:cubicBezTo>
                  <a:cubicBezTo>
                    <a:pt x="486" y="865"/>
                    <a:pt x="217" y="1005"/>
                    <a:pt x="0" y="1254"/>
                  </a:cubicBezTo>
                  <a:cubicBezTo>
                    <a:pt x="44" y="1254"/>
                    <a:pt x="87" y="1222"/>
                    <a:pt x="130" y="1200"/>
                  </a:cubicBezTo>
                  <a:cubicBezTo>
                    <a:pt x="390" y="1049"/>
                    <a:pt x="649" y="897"/>
                    <a:pt x="876" y="703"/>
                  </a:cubicBezTo>
                  <a:cubicBezTo>
                    <a:pt x="1113" y="508"/>
                    <a:pt x="1319" y="281"/>
                    <a:pt x="1438" y="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4546694" y="3120627"/>
              <a:ext cx="94856" cy="169459"/>
            </a:xfrm>
            <a:custGeom>
              <a:rect b="b" l="l" r="r" t="t"/>
              <a:pathLst>
                <a:path extrusionOk="0" h="3807" w="2131">
                  <a:moveTo>
                    <a:pt x="0" y="1"/>
                  </a:moveTo>
                  <a:lnTo>
                    <a:pt x="606" y="2466"/>
                  </a:lnTo>
                  <a:lnTo>
                    <a:pt x="2131" y="3807"/>
                  </a:lnTo>
                  <a:lnTo>
                    <a:pt x="2119" y="15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4546694" y="2549391"/>
              <a:ext cx="316261" cy="641559"/>
            </a:xfrm>
            <a:custGeom>
              <a:rect b="b" l="l" r="r" t="t"/>
              <a:pathLst>
                <a:path extrusionOk="0" h="14413" w="7105">
                  <a:moveTo>
                    <a:pt x="4228" y="0"/>
                  </a:moveTo>
                  <a:cubicBezTo>
                    <a:pt x="3752" y="638"/>
                    <a:pt x="3277" y="1276"/>
                    <a:pt x="2801" y="1903"/>
                  </a:cubicBezTo>
                  <a:cubicBezTo>
                    <a:pt x="3147" y="2617"/>
                    <a:pt x="4022" y="4703"/>
                    <a:pt x="3525" y="7331"/>
                  </a:cubicBezTo>
                  <a:cubicBezTo>
                    <a:pt x="2898" y="10650"/>
                    <a:pt x="552" y="12445"/>
                    <a:pt x="0" y="12834"/>
                  </a:cubicBezTo>
                  <a:cubicBezTo>
                    <a:pt x="703" y="13364"/>
                    <a:pt x="1417" y="13893"/>
                    <a:pt x="2119" y="14412"/>
                  </a:cubicBezTo>
                  <a:cubicBezTo>
                    <a:pt x="2811" y="13915"/>
                    <a:pt x="5255" y="11991"/>
                    <a:pt x="6066" y="8477"/>
                  </a:cubicBezTo>
                  <a:cubicBezTo>
                    <a:pt x="7104" y="3979"/>
                    <a:pt x="4606" y="508"/>
                    <a:pt x="4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4626550" y="3017179"/>
              <a:ext cx="77585" cy="90049"/>
            </a:xfrm>
            <a:custGeom>
              <a:rect b="b" l="l" r="r" t="t"/>
              <a:pathLst>
                <a:path extrusionOk="0" h="2023" w="1743">
                  <a:moveTo>
                    <a:pt x="1742" y="1"/>
                  </a:moveTo>
                  <a:lnTo>
                    <a:pt x="1742" y="1"/>
                  </a:lnTo>
                  <a:cubicBezTo>
                    <a:pt x="1418" y="487"/>
                    <a:pt x="1029" y="941"/>
                    <a:pt x="596" y="1330"/>
                  </a:cubicBezTo>
                  <a:cubicBezTo>
                    <a:pt x="377" y="1538"/>
                    <a:pt x="140" y="1726"/>
                    <a:pt x="15" y="1990"/>
                  </a:cubicBezTo>
                  <a:lnTo>
                    <a:pt x="15" y="1990"/>
                  </a:lnTo>
                  <a:cubicBezTo>
                    <a:pt x="90" y="1885"/>
                    <a:pt x="430" y="1647"/>
                    <a:pt x="488" y="1590"/>
                  </a:cubicBezTo>
                  <a:cubicBezTo>
                    <a:pt x="650" y="1428"/>
                    <a:pt x="801" y="1265"/>
                    <a:pt x="952" y="1092"/>
                  </a:cubicBezTo>
                  <a:cubicBezTo>
                    <a:pt x="1245" y="758"/>
                    <a:pt x="1515" y="390"/>
                    <a:pt x="1742" y="1"/>
                  </a:cubicBezTo>
                  <a:close/>
                  <a:moveTo>
                    <a:pt x="15" y="1990"/>
                  </a:moveTo>
                  <a:cubicBezTo>
                    <a:pt x="6" y="2003"/>
                    <a:pt x="1" y="2014"/>
                    <a:pt x="1" y="2022"/>
                  </a:cubicBezTo>
                  <a:cubicBezTo>
                    <a:pt x="6" y="2011"/>
                    <a:pt x="10" y="2000"/>
                    <a:pt x="15" y="199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4713218" y="2925749"/>
              <a:ext cx="54884" cy="127573"/>
            </a:xfrm>
            <a:custGeom>
              <a:rect b="b" l="l" r="r" t="t"/>
              <a:pathLst>
                <a:path extrusionOk="0" h="2866" w="1233">
                  <a:moveTo>
                    <a:pt x="1189" y="0"/>
                  </a:moveTo>
                  <a:cubicBezTo>
                    <a:pt x="984" y="400"/>
                    <a:pt x="920" y="865"/>
                    <a:pt x="725" y="1276"/>
                  </a:cubicBezTo>
                  <a:lnTo>
                    <a:pt x="368" y="1990"/>
                  </a:lnTo>
                  <a:cubicBezTo>
                    <a:pt x="271" y="2163"/>
                    <a:pt x="43" y="2487"/>
                    <a:pt x="43" y="2682"/>
                  </a:cubicBezTo>
                  <a:cubicBezTo>
                    <a:pt x="22" y="2747"/>
                    <a:pt x="0" y="2822"/>
                    <a:pt x="43" y="2865"/>
                  </a:cubicBezTo>
                  <a:cubicBezTo>
                    <a:pt x="163" y="2768"/>
                    <a:pt x="238" y="2639"/>
                    <a:pt x="303" y="2498"/>
                  </a:cubicBezTo>
                  <a:cubicBezTo>
                    <a:pt x="509" y="2108"/>
                    <a:pt x="714" y="1709"/>
                    <a:pt x="887" y="1298"/>
                  </a:cubicBezTo>
                  <a:cubicBezTo>
                    <a:pt x="1071" y="887"/>
                    <a:pt x="1233" y="455"/>
                    <a:pt x="1189" y="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4709345" y="2770754"/>
              <a:ext cx="25595" cy="147781"/>
            </a:xfrm>
            <a:custGeom>
              <a:rect b="b" l="l" r="r" t="t"/>
              <a:pathLst>
                <a:path extrusionOk="0" h="3320" w="575">
                  <a:moveTo>
                    <a:pt x="358" y="1"/>
                  </a:moveTo>
                  <a:cubicBezTo>
                    <a:pt x="250" y="487"/>
                    <a:pt x="336" y="1017"/>
                    <a:pt x="325" y="1503"/>
                  </a:cubicBezTo>
                  <a:cubicBezTo>
                    <a:pt x="315" y="1817"/>
                    <a:pt x="271" y="2120"/>
                    <a:pt x="206" y="2412"/>
                  </a:cubicBezTo>
                  <a:cubicBezTo>
                    <a:pt x="185" y="2563"/>
                    <a:pt x="152" y="2714"/>
                    <a:pt x="109" y="2866"/>
                  </a:cubicBezTo>
                  <a:cubicBezTo>
                    <a:pt x="87" y="2963"/>
                    <a:pt x="65" y="3245"/>
                    <a:pt x="1" y="3320"/>
                  </a:cubicBezTo>
                  <a:cubicBezTo>
                    <a:pt x="174" y="3147"/>
                    <a:pt x="250" y="2909"/>
                    <a:pt x="315" y="2682"/>
                  </a:cubicBezTo>
                  <a:cubicBezTo>
                    <a:pt x="498" y="2012"/>
                    <a:pt x="574" y="1309"/>
                    <a:pt x="520" y="617"/>
                  </a:cubicBezTo>
                  <a:cubicBezTo>
                    <a:pt x="509" y="412"/>
                    <a:pt x="476" y="174"/>
                    <a:pt x="358" y="1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4733916" y="2580194"/>
              <a:ext cx="46248" cy="113106"/>
            </a:xfrm>
            <a:custGeom>
              <a:rect b="b" l="l" r="r" t="t"/>
              <a:pathLst>
                <a:path extrusionOk="0" h="2541" w="1039">
                  <a:moveTo>
                    <a:pt x="0" y="0"/>
                  </a:moveTo>
                  <a:lnTo>
                    <a:pt x="0" y="0"/>
                  </a:lnTo>
                  <a:cubicBezTo>
                    <a:pt x="22" y="400"/>
                    <a:pt x="346" y="844"/>
                    <a:pt x="487" y="1211"/>
                  </a:cubicBezTo>
                  <a:cubicBezTo>
                    <a:pt x="573" y="1428"/>
                    <a:pt x="660" y="1644"/>
                    <a:pt x="724" y="1870"/>
                  </a:cubicBezTo>
                  <a:cubicBezTo>
                    <a:pt x="779" y="2022"/>
                    <a:pt x="962" y="2389"/>
                    <a:pt x="930" y="2541"/>
                  </a:cubicBezTo>
                  <a:cubicBezTo>
                    <a:pt x="1038" y="2120"/>
                    <a:pt x="844" y="1676"/>
                    <a:pt x="671" y="1265"/>
                  </a:cubicBezTo>
                  <a:cubicBezTo>
                    <a:pt x="487" y="844"/>
                    <a:pt x="325" y="346"/>
                    <a:pt x="0" y="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4695858" y="2635524"/>
              <a:ext cx="52035" cy="104960"/>
            </a:xfrm>
            <a:custGeom>
              <a:rect b="b" l="l" r="r" t="t"/>
              <a:pathLst>
                <a:path extrusionOk="0" h="2358" w="1169">
                  <a:moveTo>
                    <a:pt x="131" y="0"/>
                  </a:moveTo>
                  <a:lnTo>
                    <a:pt x="131" y="0"/>
                  </a:lnTo>
                  <a:cubicBezTo>
                    <a:pt x="1" y="260"/>
                    <a:pt x="272" y="812"/>
                    <a:pt x="368" y="1060"/>
                  </a:cubicBezTo>
                  <a:cubicBezTo>
                    <a:pt x="553" y="1536"/>
                    <a:pt x="801" y="1990"/>
                    <a:pt x="1169" y="2357"/>
                  </a:cubicBezTo>
                  <a:cubicBezTo>
                    <a:pt x="834" y="1752"/>
                    <a:pt x="498" y="1146"/>
                    <a:pt x="325" y="487"/>
                  </a:cubicBezTo>
                  <a:cubicBezTo>
                    <a:pt x="282" y="336"/>
                    <a:pt x="260" y="98"/>
                    <a:pt x="131" y="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4767123" y="2717339"/>
              <a:ext cx="29868" cy="123255"/>
            </a:xfrm>
            <a:custGeom>
              <a:rect b="b" l="l" r="r" t="t"/>
              <a:pathLst>
                <a:path extrusionOk="0" h="2769" w="671">
                  <a:moveTo>
                    <a:pt x="433" y="0"/>
                  </a:moveTo>
                  <a:cubicBezTo>
                    <a:pt x="368" y="411"/>
                    <a:pt x="401" y="812"/>
                    <a:pt x="357" y="1223"/>
                  </a:cubicBezTo>
                  <a:cubicBezTo>
                    <a:pt x="336" y="1492"/>
                    <a:pt x="281" y="1752"/>
                    <a:pt x="228" y="2001"/>
                  </a:cubicBezTo>
                  <a:cubicBezTo>
                    <a:pt x="173" y="2206"/>
                    <a:pt x="130" y="2607"/>
                    <a:pt x="0" y="2768"/>
                  </a:cubicBezTo>
                  <a:cubicBezTo>
                    <a:pt x="411" y="2261"/>
                    <a:pt x="595" y="1612"/>
                    <a:pt x="638" y="973"/>
                  </a:cubicBezTo>
                  <a:cubicBezTo>
                    <a:pt x="670" y="639"/>
                    <a:pt x="649" y="271"/>
                    <a:pt x="433" y="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4625616" y="3087465"/>
              <a:ext cx="75093" cy="61650"/>
            </a:xfrm>
            <a:custGeom>
              <a:rect b="b" l="l" r="r" t="t"/>
              <a:pathLst>
                <a:path extrusionOk="0" h="1385" w="1687">
                  <a:moveTo>
                    <a:pt x="1677" y="0"/>
                  </a:moveTo>
                  <a:cubicBezTo>
                    <a:pt x="1050" y="292"/>
                    <a:pt x="574" y="768"/>
                    <a:pt x="76" y="1243"/>
                  </a:cubicBezTo>
                  <a:cubicBezTo>
                    <a:pt x="44" y="1276"/>
                    <a:pt x="0" y="1330"/>
                    <a:pt x="33" y="1384"/>
                  </a:cubicBezTo>
                  <a:cubicBezTo>
                    <a:pt x="98" y="1373"/>
                    <a:pt x="152" y="1341"/>
                    <a:pt x="206" y="1298"/>
                  </a:cubicBezTo>
                  <a:cubicBezTo>
                    <a:pt x="704" y="941"/>
                    <a:pt x="1211" y="584"/>
                    <a:pt x="1622" y="130"/>
                  </a:cubicBezTo>
                  <a:cubicBezTo>
                    <a:pt x="1655" y="87"/>
                    <a:pt x="1687" y="44"/>
                    <a:pt x="1677" y="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4690605" y="2860760"/>
              <a:ext cx="97260" cy="136698"/>
            </a:xfrm>
            <a:custGeom>
              <a:rect b="b" l="l" r="r" t="t"/>
              <a:pathLst>
                <a:path extrusionOk="0" h="3071" w="2185">
                  <a:moveTo>
                    <a:pt x="2184" y="0"/>
                  </a:moveTo>
                  <a:cubicBezTo>
                    <a:pt x="1784" y="346"/>
                    <a:pt x="1438" y="768"/>
                    <a:pt x="1125" y="1179"/>
                  </a:cubicBezTo>
                  <a:cubicBezTo>
                    <a:pt x="962" y="1396"/>
                    <a:pt x="811" y="1612"/>
                    <a:pt x="659" y="1838"/>
                  </a:cubicBezTo>
                  <a:cubicBezTo>
                    <a:pt x="573" y="1968"/>
                    <a:pt x="238" y="2325"/>
                    <a:pt x="238" y="2477"/>
                  </a:cubicBezTo>
                  <a:cubicBezTo>
                    <a:pt x="119" y="2660"/>
                    <a:pt x="0" y="2876"/>
                    <a:pt x="76" y="3071"/>
                  </a:cubicBezTo>
                  <a:cubicBezTo>
                    <a:pt x="325" y="2628"/>
                    <a:pt x="573" y="2174"/>
                    <a:pt x="887" y="1774"/>
                  </a:cubicBezTo>
                  <a:cubicBezTo>
                    <a:pt x="1330" y="1190"/>
                    <a:pt x="1774" y="606"/>
                    <a:pt x="2184" y="0"/>
                  </a:cubicBezTo>
                  <a:close/>
                </a:path>
              </a:pathLst>
            </a:custGeom>
            <a:solidFill>
              <a:srgbClr val="292929">
                <a:alpha val="6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3" name="Google Shape;2803;p33"/>
          <p:cNvGrpSpPr/>
          <p:nvPr/>
        </p:nvGrpSpPr>
        <p:grpSpPr>
          <a:xfrm>
            <a:off x="4942890" y="1592338"/>
            <a:ext cx="642657" cy="630762"/>
            <a:chOff x="4756529" y="1481834"/>
            <a:chExt cx="791254" cy="776610"/>
          </a:xfrm>
        </p:grpSpPr>
        <p:sp>
          <p:nvSpPr>
            <p:cNvPr id="2804" name="Google Shape;2804;p33"/>
            <p:cNvSpPr/>
            <p:nvPr/>
          </p:nvSpPr>
          <p:spPr>
            <a:xfrm>
              <a:off x="4756529" y="1481834"/>
              <a:ext cx="791254" cy="776610"/>
            </a:xfrm>
            <a:custGeom>
              <a:rect b="b" l="l" r="r" t="t"/>
              <a:pathLst>
                <a:path extrusionOk="0" h="17447" w="17776">
                  <a:moveTo>
                    <a:pt x="10036" y="0"/>
                  </a:moveTo>
                  <a:cubicBezTo>
                    <a:pt x="7746" y="0"/>
                    <a:pt x="5566" y="964"/>
                    <a:pt x="3796" y="2511"/>
                  </a:cubicBezTo>
                  <a:cubicBezTo>
                    <a:pt x="2671" y="3494"/>
                    <a:pt x="1730" y="4705"/>
                    <a:pt x="1114" y="6067"/>
                  </a:cubicBezTo>
                  <a:cubicBezTo>
                    <a:pt x="163" y="8165"/>
                    <a:pt x="0" y="10641"/>
                    <a:pt x="822" y="12782"/>
                  </a:cubicBezTo>
                  <a:cubicBezTo>
                    <a:pt x="1655" y="14933"/>
                    <a:pt x="3525" y="16685"/>
                    <a:pt x="5752" y="17237"/>
                  </a:cubicBezTo>
                  <a:cubicBezTo>
                    <a:pt x="6375" y="17388"/>
                    <a:pt x="7011" y="17447"/>
                    <a:pt x="7648" y="17447"/>
                  </a:cubicBezTo>
                  <a:cubicBezTo>
                    <a:pt x="8106" y="17447"/>
                    <a:pt x="8565" y="17416"/>
                    <a:pt x="9017" y="17366"/>
                  </a:cubicBezTo>
                  <a:cubicBezTo>
                    <a:pt x="10088" y="17247"/>
                    <a:pt x="11148" y="17009"/>
                    <a:pt x="12110" y="16545"/>
                  </a:cubicBezTo>
                  <a:cubicBezTo>
                    <a:pt x="13148" y="16036"/>
                    <a:pt x="14013" y="15226"/>
                    <a:pt x="14932" y="14544"/>
                  </a:cubicBezTo>
                  <a:cubicBezTo>
                    <a:pt x="15807" y="13895"/>
                    <a:pt x="16478" y="12955"/>
                    <a:pt x="16921" y="11960"/>
                  </a:cubicBezTo>
                  <a:cubicBezTo>
                    <a:pt x="17440" y="10803"/>
                    <a:pt x="17667" y="9517"/>
                    <a:pt x="17732" y="8241"/>
                  </a:cubicBezTo>
                  <a:cubicBezTo>
                    <a:pt x="17775" y="7387"/>
                    <a:pt x="17743" y="6522"/>
                    <a:pt x="17559" y="5690"/>
                  </a:cubicBezTo>
                  <a:cubicBezTo>
                    <a:pt x="16986" y="3181"/>
                    <a:pt x="14921" y="1127"/>
                    <a:pt x="12467" y="370"/>
                  </a:cubicBezTo>
                  <a:cubicBezTo>
                    <a:pt x="11652" y="118"/>
                    <a:pt x="10837" y="0"/>
                    <a:pt x="10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4785374" y="1746598"/>
              <a:ext cx="724842" cy="497338"/>
            </a:xfrm>
            <a:custGeom>
              <a:rect b="b" l="l" r="r" t="t"/>
              <a:pathLst>
                <a:path extrusionOk="0" h="11173" w="16284">
                  <a:moveTo>
                    <a:pt x="877" y="1"/>
                  </a:moveTo>
                  <a:cubicBezTo>
                    <a:pt x="337" y="1493"/>
                    <a:pt x="1" y="3028"/>
                    <a:pt x="99" y="4629"/>
                  </a:cubicBezTo>
                  <a:cubicBezTo>
                    <a:pt x="196" y="6077"/>
                    <a:pt x="661" y="7537"/>
                    <a:pt x="1569" y="8661"/>
                  </a:cubicBezTo>
                  <a:cubicBezTo>
                    <a:pt x="2348" y="9624"/>
                    <a:pt x="3407" y="10304"/>
                    <a:pt x="4553" y="10737"/>
                  </a:cubicBezTo>
                  <a:cubicBezTo>
                    <a:pt x="5426" y="11064"/>
                    <a:pt x="6324" y="11172"/>
                    <a:pt x="7231" y="11172"/>
                  </a:cubicBezTo>
                  <a:cubicBezTo>
                    <a:pt x="7764" y="11172"/>
                    <a:pt x="8299" y="11135"/>
                    <a:pt x="8835" y="11083"/>
                  </a:cubicBezTo>
                  <a:cubicBezTo>
                    <a:pt x="9267" y="11040"/>
                    <a:pt x="9710" y="10986"/>
                    <a:pt x="10132" y="10878"/>
                  </a:cubicBezTo>
                  <a:cubicBezTo>
                    <a:pt x="10683" y="10727"/>
                    <a:pt x="11213" y="10467"/>
                    <a:pt x="11721" y="10208"/>
                  </a:cubicBezTo>
                  <a:cubicBezTo>
                    <a:pt x="12100" y="10013"/>
                    <a:pt x="12489" y="9818"/>
                    <a:pt x="12835" y="9569"/>
                  </a:cubicBezTo>
                  <a:cubicBezTo>
                    <a:pt x="13224" y="9288"/>
                    <a:pt x="13559" y="8942"/>
                    <a:pt x="13884" y="8596"/>
                  </a:cubicBezTo>
                  <a:cubicBezTo>
                    <a:pt x="14262" y="8197"/>
                    <a:pt x="14619" y="7774"/>
                    <a:pt x="14976" y="7353"/>
                  </a:cubicBezTo>
                  <a:cubicBezTo>
                    <a:pt x="15365" y="6888"/>
                    <a:pt x="15733" y="6412"/>
                    <a:pt x="15949" y="5861"/>
                  </a:cubicBezTo>
                  <a:cubicBezTo>
                    <a:pt x="16144" y="5374"/>
                    <a:pt x="16219" y="4855"/>
                    <a:pt x="16284" y="4336"/>
                  </a:cubicBezTo>
                  <a:lnTo>
                    <a:pt x="16284" y="4336"/>
                  </a:lnTo>
                  <a:cubicBezTo>
                    <a:pt x="15786" y="5494"/>
                    <a:pt x="14186" y="6077"/>
                    <a:pt x="13073" y="6412"/>
                  </a:cubicBezTo>
                  <a:cubicBezTo>
                    <a:pt x="11910" y="6761"/>
                    <a:pt x="10695" y="6893"/>
                    <a:pt x="9483" y="6893"/>
                  </a:cubicBezTo>
                  <a:cubicBezTo>
                    <a:pt x="9342" y="6893"/>
                    <a:pt x="9202" y="6891"/>
                    <a:pt x="9061" y="6888"/>
                  </a:cubicBezTo>
                  <a:cubicBezTo>
                    <a:pt x="7959" y="6856"/>
                    <a:pt x="6845" y="6726"/>
                    <a:pt x="5807" y="6347"/>
                  </a:cubicBezTo>
                  <a:cubicBezTo>
                    <a:pt x="4532" y="5893"/>
                    <a:pt x="3418" y="5050"/>
                    <a:pt x="2585" y="3990"/>
                  </a:cubicBezTo>
                  <a:cubicBezTo>
                    <a:pt x="2175" y="3461"/>
                    <a:pt x="1829" y="2866"/>
                    <a:pt x="1558" y="2250"/>
                  </a:cubicBezTo>
                  <a:cubicBezTo>
                    <a:pt x="1266" y="1525"/>
                    <a:pt x="1169" y="736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5099192" y="1555281"/>
              <a:ext cx="96281" cy="77496"/>
            </a:xfrm>
            <a:custGeom>
              <a:rect b="b" l="l" r="r" t="t"/>
              <a:pathLst>
                <a:path extrusionOk="0" h="1741" w="2163">
                  <a:moveTo>
                    <a:pt x="1403" y="0"/>
                  </a:moveTo>
                  <a:cubicBezTo>
                    <a:pt x="868" y="0"/>
                    <a:pt x="302" y="468"/>
                    <a:pt x="108" y="936"/>
                  </a:cubicBezTo>
                  <a:cubicBezTo>
                    <a:pt x="33" y="1087"/>
                    <a:pt x="0" y="1272"/>
                    <a:pt x="55" y="1433"/>
                  </a:cubicBezTo>
                  <a:cubicBezTo>
                    <a:pt x="130" y="1606"/>
                    <a:pt x="325" y="1714"/>
                    <a:pt x="509" y="1736"/>
                  </a:cubicBezTo>
                  <a:cubicBezTo>
                    <a:pt x="539" y="1739"/>
                    <a:pt x="569" y="1741"/>
                    <a:pt x="598" y="1741"/>
                  </a:cubicBezTo>
                  <a:cubicBezTo>
                    <a:pt x="760" y="1741"/>
                    <a:pt x="915" y="1694"/>
                    <a:pt x="1071" y="1639"/>
                  </a:cubicBezTo>
                  <a:cubicBezTo>
                    <a:pt x="1287" y="1553"/>
                    <a:pt x="1504" y="1455"/>
                    <a:pt x="1677" y="1293"/>
                  </a:cubicBezTo>
                  <a:cubicBezTo>
                    <a:pt x="2044" y="958"/>
                    <a:pt x="2163" y="71"/>
                    <a:pt x="1504" y="6"/>
                  </a:cubicBezTo>
                  <a:cubicBezTo>
                    <a:pt x="1470" y="2"/>
                    <a:pt x="1437" y="0"/>
                    <a:pt x="1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5141524" y="1559598"/>
              <a:ext cx="40462" cy="45002"/>
            </a:xfrm>
            <a:custGeom>
              <a:rect b="b" l="l" r="r" t="t"/>
              <a:pathLst>
                <a:path extrusionOk="0" h="1011" w="909">
                  <a:moveTo>
                    <a:pt x="548" y="1"/>
                  </a:moveTo>
                  <a:cubicBezTo>
                    <a:pt x="334" y="1"/>
                    <a:pt x="113" y="282"/>
                    <a:pt x="44" y="504"/>
                  </a:cubicBezTo>
                  <a:cubicBezTo>
                    <a:pt x="22" y="601"/>
                    <a:pt x="1" y="721"/>
                    <a:pt x="44" y="817"/>
                  </a:cubicBezTo>
                  <a:cubicBezTo>
                    <a:pt x="87" y="915"/>
                    <a:pt x="185" y="980"/>
                    <a:pt x="282" y="1002"/>
                  </a:cubicBezTo>
                  <a:cubicBezTo>
                    <a:pt x="308" y="1007"/>
                    <a:pt x="335" y="1010"/>
                    <a:pt x="362" y="1010"/>
                  </a:cubicBezTo>
                  <a:cubicBezTo>
                    <a:pt x="436" y="1010"/>
                    <a:pt x="511" y="990"/>
                    <a:pt x="574" y="958"/>
                  </a:cubicBezTo>
                  <a:cubicBezTo>
                    <a:pt x="714" y="894"/>
                    <a:pt x="823" y="764"/>
                    <a:pt x="866" y="612"/>
                  </a:cubicBezTo>
                  <a:cubicBezTo>
                    <a:pt x="909" y="471"/>
                    <a:pt x="887" y="298"/>
                    <a:pt x="801" y="169"/>
                  </a:cubicBezTo>
                  <a:cubicBezTo>
                    <a:pt x="725" y="49"/>
                    <a:pt x="63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5224808" y="1556082"/>
              <a:ext cx="94367" cy="85642"/>
            </a:xfrm>
            <a:custGeom>
              <a:rect b="b" l="l" r="r" t="t"/>
              <a:pathLst>
                <a:path extrusionOk="0" h="1924" w="2120">
                  <a:moveTo>
                    <a:pt x="1230" y="0"/>
                  </a:moveTo>
                  <a:cubicBezTo>
                    <a:pt x="1135" y="0"/>
                    <a:pt x="1037" y="17"/>
                    <a:pt x="941" y="53"/>
                  </a:cubicBezTo>
                  <a:cubicBezTo>
                    <a:pt x="335" y="281"/>
                    <a:pt x="1" y="973"/>
                    <a:pt x="206" y="1567"/>
                  </a:cubicBezTo>
                  <a:cubicBezTo>
                    <a:pt x="239" y="1664"/>
                    <a:pt x="282" y="1761"/>
                    <a:pt x="368" y="1826"/>
                  </a:cubicBezTo>
                  <a:cubicBezTo>
                    <a:pt x="444" y="1869"/>
                    <a:pt x="530" y="1891"/>
                    <a:pt x="606" y="1891"/>
                  </a:cubicBezTo>
                  <a:cubicBezTo>
                    <a:pt x="746" y="1913"/>
                    <a:pt x="887" y="1924"/>
                    <a:pt x="1027" y="1924"/>
                  </a:cubicBezTo>
                  <a:cubicBezTo>
                    <a:pt x="1125" y="1913"/>
                    <a:pt x="1233" y="1913"/>
                    <a:pt x="1320" y="1881"/>
                  </a:cubicBezTo>
                  <a:cubicBezTo>
                    <a:pt x="1471" y="1816"/>
                    <a:pt x="1579" y="1696"/>
                    <a:pt x="1676" y="1567"/>
                  </a:cubicBezTo>
                  <a:cubicBezTo>
                    <a:pt x="1827" y="1372"/>
                    <a:pt x="1957" y="1156"/>
                    <a:pt x="2012" y="918"/>
                  </a:cubicBezTo>
                  <a:cubicBezTo>
                    <a:pt x="2120" y="414"/>
                    <a:pt x="1703" y="0"/>
                    <a:pt x="1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5260418" y="1560756"/>
              <a:ext cx="49142" cy="51590"/>
            </a:xfrm>
            <a:custGeom>
              <a:rect b="b" l="l" r="r" t="t"/>
              <a:pathLst>
                <a:path extrusionOk="0" h="1159" w="1104">
                  <a:moveTo>
                    <a:pt x="574" y="0"/>
                  </a:moveTo>
                  <a:cubicBezTo>
                    <a:pt x="537" y="0"/>
                    <a:pt x="501" y="8"/>
                    <a:pt x="465" y="24"/>
                  </a:cubicBezTo>
                  <a:cubicBezTo>
                    <a:pt x="314" y="99"/>
                    <a:pt x="163" y="208"/>
                    <a:pt x="87" y="359"/>
                  </a:cubicBezTo>
                  <a:cubicBezTo>
                    <a:pt x="1" y="522"/>
                    <a:pt x="1" y="716"/>
                    <a:pt x="66" y="878"/>
                  </a:cubicBezTo>
                  <a:cubicBezTo>
                    <a:pt x="98" y="954"/>
                    <a:pt x="152" y="1029"/>
                    <a:pt x="227" y="1084"/>
                  </a:cubicBezTo>
                  <a:cubicBezTo>
                    <a:pt x="304" y="1137"/>
                    <a:pt x="400" y="1149"/>
                    <a:pt x="498" y="1159"/>
                  </a:cubicBezTo>
                  <a:cubicBezTo>
                    <a:pt x="595" y="1159"/>
                    <a:pt x="703" y="1149"/>
                    <a:pt x="790" y="1105"/>
                  </a:cubicBezTo>
                  <a:cubicBezTo>
                    <a:pt x="952" y="1041"/>
                    <a:pt x="1060" y="868"/>
                    <a:pt x="1082" y="695"/>
                  </a:cubicBezTo>
                  <a:cubicBezTo>
                    <a:pt x="1104" y="522"/>
                    <a:pt x="1039" y="337"/>
                    <a:pt x="931" y="197"/>
                  </a:cubicBezTo>
                  <a:cubicBezTo>
                    <a:pt x="846" y="96"/>
                    <a:pt x="708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5139610" y="1655123"/>
              <a:ext cx="104515" cy="93076"/>
            </a:xfrm>
            <a:custGeom>
              <a:rect b="b" l="l" r="r" t="t"/>
              <a:pathLst>
                <a:path extrusionOk="0" h="2091" w="2348">
                  <a:moveTo>
                    <a:pt x="1390" y="1"/>
                  </a:moveTo>
                  <a:cubicBezTo>
                    <a:pt x="789" y="1"/>
                    <a:pt x="33" y="1048"/>
                    <a:pt x="1" y="1580"/>
                  </a:cubicBezTo>
                  <a:cubicBezTo>
                    <a:pt x="1" y="1688"/>
                    <a:pt x="12" y="1807"/>
                    <a:pt x="77" y="1905"/>
                  </a:cubicBezTo>
                  <a:cubicBezTo>
                    <a:pt x="130" y="1970"/>
                    <a:pt x="206" y="2023"/>
                    <a:pt x="282" y="2045"/>
                  </a:cubicBezTo>
                  <a:cubicBezTo>
                    <a:pt x="362" y="2076"/>
                    <a:pt x="444" y="2091"/>
                    <a:pt x="525" y="2091"/>
                  </a:cubicBezTo>
                  <a:cubicBezTo>
                    <a:pt x="808" y="2091"/>
                    <a:pt x="1089" y="1922"/>
                    <a:pt x="1298" y="1720"/>
                  </a:cubicBezTo>
                  <a:cubicBezTo>
                    <a:pt x="1634" y="1407"/>
                    <a:pt x="2347" y="55"/>
                    <a:pt x="1417" y="2"/>
                  </a:cubicBezTo>
                  <a:cubicBezTo>
                    <a:pt x="1408" y="1"/>
                    <a:pt x="1399" y="1"/>
                    <a:pt x="1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5172861" y="1661400"/>
              <a:ext cx="45714" cy="56931"/>
            </a:xfrm>
            <a:custGeom>
              <a:rect b="b" l="l" r="r" t="t"/>
              <a:pathLst>
                <a:path extrusionOk="0" h="1279" w="1027">
                  <a:moveTo>
                    <a:pt x="616" y="1"/>
                  </a:moveTo>
                  <a:lnTo>
                    <a:pt x="541" y="11"/>
                  </a:lnTo>
                  <a:lnTo>
                    <a:pt x="541" y="11"/>
                  </a:lnTo>
                  <a:cubicBezTo>
                    <a:pt x="543" y="11"/>
                    <a:pt x="545" y="11"/>
                    <a:pt x="547" y="11"/>
                  </a:cubicBezTo>
                  <a:cubicBezTo>
                    <a:pt x="560" y="11"/>
                    <a:pt x="573" y="11"/>
                    <a:pt x="586" y="12"/>
                  </a:cubicBezTo>
                  <a:lnTo>
                    <a:pt x="586" y="12"/>
                  </a:lnTo>
                  <a:cubicBezTo>
                    <a:pt x="596" y="8"/>
                    <a:pt x="606" y="4"/>
                    <a:pt x="616" y="1"/>
                  </a:cubicBezTo>
                  <a:close/>
                  <a:moveTo>
                    <a:pt x="541" y="11"/>
                  </a:moveTo>
                  <a:lnTo>
                    <a:pt x="541" y="11"/>
                  </a:lnTo>
                  <a:cubicBezTo>
                    <a:pt x="511" y="11"/>
                    <a:pt x="481" y="15"/>
                    <a:pt x="454" y="22"/>
                  </a:cubicBezTo>
                  <a:lnTo>
                    <a:pt x="541" y="11"/>
                  </a:lnTo>
                  <a:close/>
                  <a:moveTo>
                    <a:pt x="586" y="12"/>
                  </a:moveTo>
                  <a:lnTo>
                    <a:pt x="586" y="12"/>
                  </a:lnTo>
                  <a:cubicBezTo>
                    <a:pt x="278" y="141"/>
                    <a:pt x="74" y="477"/>
                    <a:pt x="22" y="812"/>
                  </a:cubicBezTo>
                  <a:cubicBezTo>
                    <a:pt x="0" y="909"/>
                    <a:pt x="0" y="1017"/>
                    <a:pt x="54" y="1115"/>
                  </a:cubicBezTo>
                  <a:cubicBezTo>
                    <a:pt x="107" y="1220"/>
                    <a:pt x="233" y="1278"/>
                    <a:pt x="363" y="1278"/>
                  </a:cubicBezTo>
                  <a:cubicBezTo>
                    <a:pt x="420" y="1278"/>
                    <a:pt x="477" y="1267"/>
                    <a:pt x="529" y="1245"/>
                  </a:cubicBezTo>
                  <a:cubicBezTo>
                    <a:pt x="692" y="1180"/>
                    <a:pt x="810" y="1028"/>
                    <a:pt x="897" y="866"/>
                  </a:cubicBezTo>
                  <a:cubicBezTo>
                    <a:pt x="973" y="736"/>
                    <a:pt x="1027" y="585"/>
                    <a:pt x="1027" y="433"/>
                  </a:cubicBezTo>
                  <a:cubicBezTo>
                    <a:pt x="1027" y="358"/>
                    <a:pt x="1016" y="272"/>
                    <a:pt x="962" y="207"/>
                  </a:cubicBezTo>
                  <a:cubicBezTo>
                    <a:pt x="908" y="120"/>
                    <a:pt x="810" y="66"/>
                    <a:pt x="702" y="34"/>
                  </a:cubicBezTo>
                  <a:cubicBezTo>
                    <a:pt x="667" y="24"/>
                    <a:pt x="627" y="16"/>
                    <a:pt x="586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229126" y="1737473"/>
              <a:ext cx="44334" cy="136253"/>
            </a:xfrm>
            <a:custGeom>
              <a:rect b="b" l="l" r="r" t="t"/>
              <a:pathLst>
                <a:path extrusionOk="0" h="3061" w="996">
                  <a:moveTo>
                    <a:pt x="779" y="0"/>
                  </a:moveTo>
                  <a:cubicBezTo>
                    <a:pt x="574" y="379"/>
                    <a:pt x="617" y="1060"/>
                    <a:pt x="520" y="1492"/>
                  </a:cubicBezTo>
                  <a:cubicBezTo>
                    <a:pt x="401" y="2033"/>
                    <a:pt x="217" y="2552"/>
                    <a:pt x="1" y="3060"/>
                  </a:cubicBezTo>
                  <a:cubicBezTo>
                    <a:pt x="411" y="2541"/>
                    <a:pt x="822" y="1979"/>
                    <a:pt x="930" y="1319"/>
                  </a:cubicBezTo>
                  <a:cubicBezTo>
                    <a:pt x="995" y="898"/>
                    <a:pt x="952" y="389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5005803" y="1704711"/>
              <a:ext cx="85731" cy="146357"/>
            </a:xfrm>
            <a:custGeom>
              <a:rect b="b" l="l" r="r" t="t"/>
              <a:pathLst>
                <a:path extrusionOk="0" h="3288" w="1926">
                  <a:moveTo>
                    <a:pt x="1925" y="1"/>
                  </a:moveTo>
                  <a:lnTo>
                    <a:pt x="1925" y="1"/>
                  </a:lnTo>
                  <a:cubicBezTo>
                    <a:pt x="1245" y="66"/>
                    <a:pt x="823" y="618"/>
                    <a:pt x="541" y="1201"/>
                  </a:cubicBezTo>
                  <a:cubicBezTo>
                    <a:pt x="347" y="1623"/>
                    <a:pt x="239" y="2077"/>
                    <a:pt x="120" y="2531"/>
                  </a:cubicBezTo>
                  <a:cubicBezTo>
                    <a:pt x="55" y="2780"/>
                    <a:pt x="1" y="3040"/>
                    <a:pt x="34" y="3288"/>
                  </a:cubicBezTo>
                  <a:cubicBezTo>
                    <a:pt x="109" y="2639"/>
                    <a:pt x="380" y="2034"/>
                    <a:pt x="736" y="1493"/>
                  </a:cubicBezTo>
                  <a:cubicBezTo>
                    <a:pt x="1082" y="952"/>
                    <a:pt x="1547" y="510"/>
                    <a:pt x="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5036161" y="1514863"/>
              <a:ext cx="117468" cy="54172"/>
            </a:xfrm>
            <a:custGeom>
              <a:rect b="b" l="l" r="r" t="t"/>
              <a:pathLst>
                <a:path extrusionOk="0" h="1217" w="2639">
                  <a:moveTo>
                    <a:pt x="2280" y="0"/>
                  </a:moveTo>
                  <a:cubicBezTo>
                    <a:pt x="1918" y="0"/>
                    <a:pt x="1552" y="79"/>
                    <a:pt x="1211" y="201"/>
                  </a:cubicBezTo>
                  <a:cubicBezTo>
                    <a:pt x="952" y="298"/>
                    <a:pt x="714" y="428"/>
                    <a:pt x="498" y="611"/>
                  </a:cubicBezTo>
                  <a:cubicBezTo>
                    <a:pt x="338" y="739"/>
                    <a:pt x="169" y="1126"/>
                    <a:pt x="10" y="1212"/>
                  </a:cubicBezTo>
                  <a:lnTo>
                    <a:pt x="10" y="1212"/>
                  </a:lnTo>
                  <a:cubicBezTo>
                    <a:pt x="223" y="1104"/>
                    <a:pt x="425" y="956"/>
                    <a:pt x="627" y="828"/>
                  </a:cubicBezTo>
                  <a:cubicBezTo>
                    <a:pt x="1243" y="428"/>
                    <a:pt x="1925" y="190"/>
                    <a:pt x="2639" y="28"/>
                  </a:cubicBezTo>
                  <a:cubicBezTo>
                    <a:pt x="2520" y="9"/>
                    <a:pt x="2400" y="0"/>
                    <a:pt x="2280" y="0"/>
                  </a:cubicBezTo>
                  <a:close/>
                  <a:moveTo>
                    <a:pt x="10" y="1212"/>
                  </a:moveTo>
                  <a:cubicBezTo>
                    <a:pt x="7" y="1214"/>
                    <a:pt x="4" y="1215"/>
                    <a:pt x="0" y="1217"/>
                  </a:cubicBezTo>
                  <a:cubicBezTo>
                    <a:pt x="4" y="1215"/>
                    <a:pt x="7" y="1214"/>
                    <a:pt x="10" y="1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4925946" y="1629662"/>
              <a:ext cx="110703" cy="95835"/>
            </a:xfrm>
            <a:custGeom>
              <a:rect b="b" l="l" r="r" t="t"/>
              <a:pathLst>
                <a:path extrusionOk="0" h="2153" w="2487">
                  <a:moveTo>
                    <a:pt x="2487" y="0"/>
                  </a:moveTo>
                  <a:lnTo>
                    <a:pt x="2487" y="0"/>
                  </a:lnTo>
                  <a:cubicBezTo>
                    <a:pt x="2486" y="1"/>
                    <a:pt x="2485" y="2"/>
                    <a:pt x="2484" y="2"/>
                  </a:cubicBezTo>
                  <a:lnTo>
                    <a:pt x="2484" y="2"/>
                  </a:lnTo>
                  <a:cubicBezTo>
                    <a:pt x="2485" y="2"/>
                    <a:pt x="2486" y="1"/>
                    <a:pt x="2487" y="0"/>
                  </a:cubicBezTo>
                  <a:close/>
                  <a:moveTo>
                    <a:pt x="2484" y="2"/>
                  </a:moveTo>
                  <a:cubicBezTo>
                    <a:pt x="2362" y="75"/>
                    <a:pt x="2021" y="12"/>
                    <a:pt x="1838" y="120"/>
                  </a:cubicBezTo>
                  <a:cubicBezTo>
                    <a:pt x="1590" y="271"/>
                    <a:pt x="1362" y="487"/>
                    <a:pt x="1157" y="682"/>
                  </a:cubicBezTo>
                  <a:cubicBezTo>
                    <a:pt x="714" y="1114"/>
                    <a:pt x="346" y="1633"/>
                    <a:pt x="0" y="2152"/>
                  </a:cubicBezTo>
                  <a:cubicBezTo>
                    <a:pt x="626" y="1245"/>
                    <a:pt x="1544" y="586"/>
                    <a:pt x="2484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5321535" y="1697544"/>
              <a:ext cx="66012" cy="113596"/>
            </a:xfrm>
            <a:custGeom>
              <a:rect b="b" l="l" r="r" t="t"/>
              <a:pathLst>
                <a:path extrusionOk="0" h="2552" w="1483">
                  <a:moveTo>
                    <a:pt x="0" y="0"/>
                  </a:moveTo>
                  <a:lnTo>
                    <a:pt x="0" y="0"/>
                  </a:lnTo>
                  <a:cubicBezTo>
                    <a:pt x="725" y="498"/>
                    <a:pt x="1158" y="1730"/>
                    <a:pt x="1331" y="2552"/>
                  </a:cubicBezTo>
                  <a:cubicBezTo>
                    <a:pt x="1482" y="1881"/>
                    <a:pt x="1211" y="1178"/>
                    <a:pt x="779" y="649"/>
                  </a:cubicBezTo>
                  <a:cubicBezTo>
                    <a:pt x="596" y="411"/>
                    <a:pt x="314" y="6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5362443" y="1613771"/>
              <a:ext cx="101132" cy="118448"/>
            </a:xfrm>
            <a:custGeom>
              <a:rect b="b" l="l" r="r" t="t"/>
              <a:pathLst>
                <a:path extrusionOk="0" h="2661" w="2272">
                  <a:moveTo>
                    <a:pt x="1" y="1"/>
                  </a:moveTo>
                  <a:lnTo>
                    <a:pt x="1" y="1"/>
                  </a:lnTo>
                  <a:cubicBezTo>
                    <a:pt x="196" y="131"/>
                    <a:pt x="444" y="206"/>
                    <a:pt x="660" y="304"/>
                  </a:cubicBezTo>
                  <a:cubicBezTo>
                    <a:pt x="680" y="312"/>
                    <a:pt x="699" y="320"/>
                    <a:pt x="719" y="328"/>
                  </a:cubicBezTo>
                  <a:lnTo>
                    <a:pt x="719" y="328"/>
                  </a:lnTo>
                  <a:cubicBezTo>
                    <a:pt x="490" y="170"/>
                    <a:pt x="245" y="51"/>
                    <a:pt x="1" y="1"/>
                  </a:cubicBezTo>
                  <a:close/>
                  <a:moveTo>
                    <a:pt x="719" y="328"/>
                  </a:moveTo>
                  <a:cubicBezTo>
                    <a:pt x="1087" y="582"/>
                    <a:pt x="1413" y="935"/>
                    <a:pt x="1633" y="1255"/>
                  </a:cubicBezTo>
                  <a:cubicBezTo>
                    <a:pt x="1925" y="1676"/>
                    <a:pt x="2098" y="2174"/>
                    <a:pt x="2260" y="2661"/>
                  </a:cubicBezTo>
                  <a:cubicBezTo>
                    <a:pt x="2271" y="2228"/>
                    <a:pt x="2055" y="1817"/>
                    <a:pt x="1849" y="1438"/>
                  </a:cubicBezTo>
                  <a:cubicBezTo>
                    <a:pt x="1688" y="1136"/>
                    <a:pt x="1525" y="823"/>
                    <a:pt x="1255" y="617"/>
                  </a:cubicBezTo>
                  <a:cubicBezTo>
                    <a:pt x="1088" y="490"/>
                    <a:pt x="905" y="407"/>
                    <a:pt x="719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5089577" y="1821202"/>
              <a:ext cx="64499" cy="157441"/>
            </a:xfrm>
            <a:custGeom>
              <a:rect b="b" l="l" r="r" t="t"/>
              <a:pathLst>
                <a:path extrusionOk="0" h="3537" w="1449">
                  <a:moveTo>
                    <a:pt x="1449" y="0"/>
                  </a:moveTo>
                  <a:lnTo>
                    <a:pt x="1449" y="0"/>
                  </a:lnTo>
                  <a:cubicBezTo>
                    <a:pt x="1287" y="173"/>
                    <a:pt x="1071" y="282"/>
                    <a:pt x="898" y="455"/>
                  </a:cubicBezTo>
                  <a:cubicBezTo>
                    <a:pt x="660" y="692"/>
                    <a:pt x="509" y="1082"/>
                    <a:pt x="389" y="1396"/>
                  </a:cubicBezTo>
                  <a:cubicBezTo>
                    <a:pt x="249" y="1742"/>
                    <a:pt x="141" y="2098"/>
                    <a:pt x="76" y="2466"/>
                  </a:cubicBezTo>
                  <a:cubicBezTo>
                    <a:pt x="33" y="2746"/>
                    <a:pt x="119" y="3297"/>
                    <a:pt x="0" y="3536"/>
                  </a:cubicBezTo>
                  <a:lnTo>
                    <a:pt x="0" y="3536"/>
                  </a:lnTo>
                  <a:cubicBezTo>
                    <a:pt x="563" y="2411"/>
                    <a:pt x="1103" y="1222"/>
                    <a:pt x="1449" y="0"/>
                  </a:cubicBezTo>
                  <a:close/>
                  <a:moveTo>
                    <a:pt x="0" y="3536"/>
                  </a:moveTo>
                  <a:cubicBezTo>
                    <a:pt x="0" y="3536"/>
                    <a:pt x="0" y="3536"/>
                    <a:pt x="0" y="3536"/>
                  </a:cubicBezTo>
                  <a:cubicBezTo>
                    <a:pt x="0" y="3536"/>
                    <a:pt x="0" y="3536"/>
                    <a:pt x="0" y="3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3"/>
            <p:cNvSpPr/>
            <p:nvPr/>
          </p:nvSpPr>
          <p:spPr>
            <a:xfrm>
              <a:off x="5302795" y="1848666"/>
              <a:ext cx="66457" cy="130911"/>
            </a:xfrm>
            <a:custGeom>
              <a:rect b="b" l="l" r="r" t="t"/>
              <a:pathLst>
                <a:path extrusionOk="0" h="2941" w="1493">
                  <a:moveTo>
                    <a:pt x="130" y="0"/>
                  </a:moveTo>
                  <a:lnTo>
                    <a:pt x="130" y="0"/>
                  </a:lnTo>
                  <a:cubicBezTo>
                    <a:pt x="0" y="692"/>
                    <a:pt x="303" y="1589"/>
                    <a:pt x="573" y="2195"/>
                  </a:cubicBezTo>
                  <a:cubicBezTo>
                    <a:pt x="659" y="2400"/>
                    <a:pt x="757" y="2584"/>
                    <a:pt x="908" y="2735"/>
                  </a:cubicBezTo>
                  <a:cubicBezTo>
                    <a:pt x="1042" y="2860"/>
                    <a:pt x="1213" y="2941"/>
                    <a:pt x="1384" y="2941"/>
                  </a:cubicBezTo>
                  <a:cubicBezTo>
                    <a:pt x="1420" y="2941"/>
                    <a:pt x="1456" y="2937"/>
                    <a:pt x="1492" y="2930"/>
                  </a:cubicBezTo>
                  <a:cubicBezTo>
                    <a:pt x="1113" y="2444"/>
                    <a:pt x="800" y="1913"/>
                    <a:pt x="562" y="1341"/>
                  </a:cubicBezTo>
                  <a:cubicBezTo>
                    <a:pt x="378" y="908"/>
                    <a:pt x="325" y="411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5416838" y="1767296"/>
              <a:ext cx="39483" cy="146847"/>
            </a:xfrm>
            <a:custGeom>
              <a:rect b="b" l="l" r="r" t="t"/>
              <a:pathLst>
                <a:path extrusionOk="0" h="3299" w="887">
                  <a:moveTo>
                    <a:pt x="574" y="0"/>
                  </a:moveTo>
                  <a:lnTo>
                    <a:pt x="574" y="0"/>
                  </a:lnTo>
                  <a:cubicBezTo>
                    <a:pt x="639" y="574"/>
                    <a:pt x="671" y="1115"/>
                    <a:pt x="562" y="1687"/>
                  </a:cubicBezTo>
                  <a:cubicBezTo>
                    <a:pt x="487" y="2141"/>
                    <a:pt x="346" y="2953"/>
                    <a:pt x="0" y="3299"/>
                  </a:cubicBezTo>
                  <a:cubicBezTo>
                    <a:pt x="249" y="3049"/>
                    <a:pt x="509" y="2790"/>
                    <a:pt x="649" y="2466"/>
                  </a:cubicBezTo>
                  <a:cubicBezTo>
                    <a:pt x="757" y="2206"/>
                    <a:pt x="800" y="1925"/>
                    <a:pt x="822" y="1644"/>
                  </a:cubicBezTo>
                  <a:cubicBezTo>
                    <a:pt x="876" y="1082"/>
                    <a:pt x="887" y="476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5168009" y="1937648"/>
              <a:ext cx="95835" cy="75226"/>
            </a:xfrm>
            <a:custGeom>
              <a:rect b="b" l="l" r="r" t="t"/>
              <a:pathLst>
                <a:path extrusionOk="0" h="1690" w="2153">
                  <a:moveTo>
                    <a:pt x="55" y="1"/>
                  </a:moveTo>
                  <a:cubicBezTo>
                    <a:pt x="1" y="282"/>
                    <a:pt x="174" y="683"/>
                    <a:pt x="314" y="920"/>
                  </a:cubicBezTo>
                  <a:cubicBezTo>
                    <a:pt x="520" y="1277"/>
                    <a:pt x="855" y="1558"/>
                    <a:pt x="1255" y="1656"/>
                  </a:cubicBezTo>
                  <a:cubicBezTo>
                    <a:pt x="1365" y="1680"/>
                    <a:pt x="1477" y="1689"/>
                    <a:pt x="1590" y="1689"/>
                  </a:cubicBezTo>
                  <a:cubicBezTo>
                    <a:pt x="1776" y="1689"/>
                    <a:pt x="1964" y="1665"/>
                    <a:pt x="2152" y="1644"/>
                  </a:cubicBezTo>
                  <a:lnTo>
                    <a:pt x="2152" y="1644"/>
                  </a:lnTo>
                  <a:cubicBezTo>
                    <a:pt x="2131" y="1646"/>
                    <a:pt x="2110" y="1646"/>
                    <a:pt x="2090" y="1646"/>
                  </a:cubicBezTo>
                  <a:cubicBezTo>
                    <a:pt x="1745" y="1646"/>
                    <a:pt x="1422" y="1480"/>
                    <a:pt x="1157" y="1266"/>
                  </a:cubicBezTo>
                  <a:cubicBezTo>
                    <a:pt x="790" y="942"/>
                    <a:pt x="509" y="174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4929329" y="1889529"/>
              <a:ext cx="118893" cy="35833"/>
            </a:xfrm>
            <a:custGeom>
              <a:rect b="b" l="l" r="r" t="t"/>
              <a:pathLst>
                <a:path extrusionOk="0" h="805" w="2671">
                  <a:moveTo>
                    <a:pt x="2670" y="1"/>
                  </a:moveTo>
                  <a:lnTo>
                    <a:pt x="2670" y="1"/>
                  </a:lnTo>
                  <a:cubicBezTo>
                    <a:pt x="2249" y="207"/>
                    <a:pt x="1827" y="412"/>
                    <a:pt x="1384" y="553"/>
                  </a:cubicBezTo>
                  <a:cubicBezTo>
                    <a:pt x="1205" y="612"/>
                    <a:pt x="1049" y="642"/>
                    <a:pt x="903" y="642"/>
                  </a:cubicBezTo>
                  <a:cubicBezTo>
                    <a:pt x="653" y="642"/>
                    <a:pt x="433" y="553"/>
                    <a:pt x="173" y="368"/>
                  </a:cubicBezTo>
                  <a:lnTo>
                    <a:pt x="173" y="368"/>
                  </a:lnTo>
                  <a:cubicBezTo>
                    <a:pt x="0" y="553"/>
                    <a:pt x="433" y="736"/>
                    <a:pt x="594" y="769"/>
                  </a:cubicBezTo>
                  <a:cubicBezTo>
                    <a:pt x="707" y="795"/>
                    <a:pt x="821" y="804"/>
                    <a:pt x="936" y="804"/>
                  </a:cubicBezTo>
                  <a:cubicBezTo>
                    <a:pt x="1152" y="804"/>
                    <a:pt x="1371" y="772"/>
                    <a:pt x="1589" y="758"/>
                  </a:cubicBezTo>
                  <a:cubicBezTo>
                    <a:pt x="1697" y="758"/>
                    <a:pt x="1827" y="758"/>
                    <a:pt x="1935" y="704"/>
                  </a:cubicBezTo>
                  <a:cubicBezTo>
                    <a:pt x="2011" y="661"/>
                    <a:pt x="2076" y="596"/>
                    <a:pt x="2141" y="531"/>
                  </a:cubicBezTo>
                  <a:lnTo>
                    <a:pt x="2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4867723" y="1671059"/>
              <a:ext cx="41886" cy="148271"/>
            </a:xfrm>
            <a:custGeom>
              <a:rect b="b" l="l" r="r" t="t"/>
              <a:pathLst>
                <a:path extrusionOk="0" h="3331" w="941">
                  <a:moveTo>
                    <a:pt x="940" y="0"/>
                  </a:moveTo>
                  <a:lnTo>
                    <a:pt x="940" y="0"/>
                  </a:lnTo>
                  <a:cubicBezTo>
                    <a:pt x="0" y="660"/>
                    <a:pt x="195" y="2249"/>
                    <a:pt x="671" y="3125"/>
                  </a:cubicBezTo>
                  <a:cubicBezTo>
                    <a:pt x="714" y="3222"/>
                    <a:pt x="779" y="3320"/>
                    <a:pt x="887" y="3330"/>
                  </a:cubicBezTo>
                  <a:cubicBezTo>
                    <a:pt x="659" y="2898"/>
                    <a:pt x="573" y="2400"/>
                    <a:pt x="584" y="1914"/>
                  </a:cubicBezTo>
                  <a:cubicBezTo>
                    <a:pt x="584" y="1427"/>
                    <a:pt x="671" y="952"/>
                    <a:pt x="779" y="476"/>
                  </a:cubicBezTo>
                  <a:cubicBezTo>
                    <a:pt x="811" y="303"/>
                    <a:pt x="854" y="151"/>
                    <a:pt x="9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4991870" y="1659486"/>
              <a:ext cx="76561" cy="79944"/>
            </a:xfrm>
            <a:custGeom>
              <a:rect b="b" l="l" r="r" t="t"/>
              <a:pathLst>
                <a:path extrusionOk="0" h="1796" w="1720">
                  <a:moveTo>
                    <a:pt x="1719" y="1"/>
                  </a:moveTo>
                  <a:cubicBezTo>
                    <a:pt x="1320" y="250"/>
                    <a:pt x="995" y="206"/>
                    <a:pt x="671" y="596"/>
                  </a:cubicBezTo>
                  <a:cubicBezTo>
                    <a:pt x="368" y="942"/>
                    <a:pt x="141" y="1353"/>
                    <a:pt x="1" y="1795"/>
                  </a:cubicBezTo>
                  <a:cubicBezTo>
                    <a:pt x="508" y="1136"/>
                    <a:pt x="1027" y="455"/>
                    <a:pt x="1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5209896" y="1494431"/>
              <a:ext cx="26975" cy="61650"/>
            </a:xfrm>
            <a:custGeom>
              <a:rect b="b" l="l" r="r" t="t"/>
              <a:pathLst>
                <a:path extrusionOk="0" h="1385" w="606">
                  <a:moveTo>
                    <a:pt x="0" y="0"/>
                  </a:moveTo>
                  <a:lnTo>
                    <a:pt x="0" y="0"/>
                  </a:lnTo>
                  <a:cubicBezTo>
                    <a:pt x="141" y="162"/>
                    <a:pt x="292" y="335"/>
                    <a:pt x="357" y="541"/>
                  </a:cubicBezTo>
                  <a:cubicBezTo>
                    <a:pt x="389" y="638"/>
                    <a:pt x="401" y="746"/>
                    <a:pt x="401" y="844"/>
                  </a:cubicBezTo>
                  <a:cubicBezTo>
                    <a:pt x="411" y="1027"/>
                    <a:pt x="411" y="1211"/>
                    <a:pt x="346" y="1384"/>
                  </a:cubicBezTo>
                  <a:cubicBezTo>
                    <a:pt x="476" y="1265"/>
                    <a:pt x="519" y="1147"/>
                    <a:pt x="562" y="984"/>
                  </a:cubicBezTo>
                  <a:cubicBezTo>
                    <a:pt x="595" y="887"/>
                    <a:pt x="606" y="789"/>
                    <a:pt x="595" y="703"/>
                  </a:cubicBezTo>
                  <a:cubicBezTo>
                    <a:pt x="562" y="563"/>
                    <a:pt x="465" y="455"/>
                    <a:pt x="401" y="335"/>
                  </a:cubicBezTo>
                  <a:cubicBezTo>
                    <a:pt x="357" y="260"/>
                    <a:pt x="314" y="162"/>
                    <a:pt x="238" y="109"/>
                  </a:cubicBezTo>
                  <a:cubicBezTo>
                    <a:pt x="163" y="65"/>
                    <a:pt x="65" y="5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3"/>
            <p:cNvSpPr/>
            <p:nvPr/>
          </p:nvSpPr>
          <p:spPr>
            <a:xfrm>
              <a:off x="5323939" y="1539167"/>
              <a:ext cx="74647" cy="34275"/>
            </a:xfrm>
            <a:custGeom>
              <a:rect b="b" l="l" r="r" t="t"/>
              <a:pathLst>
                <a:path extrusionOk="0" h="770" w="1677">
                  <a:moveTo>
                    <a:pt x="87" y="1"/>
                  </a:moveTo>
                  <a:cubicBezTo>
                    <a:pt x="1" y="152"/>
                    <a:pt x="271" y="390"/>
                    <a:pt x="379" y="466"/>
                  </a:cubicBezTo>
                  <a:cubicBezTo>
                    <a:pt x="498" y="552"/>
                    <a:pt x="638" y="617"/>
                    <a:pt x="779" y="671"/>
                  </a:cubicBezTo>
                  <a:cubicBezTo>
                    <a:pt x="918" y="721"/>
                    <a:pt x="1047" y="770"/>
                    <a:pt x="1184" y="770"/>
                  </a:cubicBezTo>
                  <a:cubicBezTo>
                    <a:pt x="1197" y="770"/>
                    <a:pt x="1209" y="770"/>
                    <a:pt x="1222" y="769"/>
                  </a:cubicBezTo>
                  <a:cubicBezTo>
                    <a:pt x="1385" y="769"/>
                    <a:pt x="1525" y="704"/>
                    <a:pt x="1676" y="639"/>
                  </a:cubicBezTo>
                  <a:lnTo>
                    <a:pt x="1676" y="639"/>
                  </a:lnTo>
                  <a:cubicBezTo>
                    <a:pt x="1600" y="650"/>
                    <a:pt x="1523" y="655"/>
                    <a:pt x="1446" y="655"/>
                  </a:cubicBezTo>
                  <a:cubicBezTo>
                    <a:pt x="1221" y="655"/>
                    <a:pt x="1000" y="609"/>
                    <a:pt x="790" y="520"/>
                  </a:cubicBezTo>
                  <a:cubicBezTo>
                    <a:pt x="650" y="466"/>
                    <a:pt x="530" y="390"/>
                    <a:pt x="412" y="303"/>
                  </a:cubicBezTo>
                  <a:cubicBezTo>
                    <a:pt x="304" y="217"/>
                    <a:pt x="206" y="65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5400101" y="1714504"/>
              <a:ext cx="62985" cy="33607"/>
            </a:xfrm>
            <a:custGeom>
              <a:rect b="b" l="l" r="r" t="t"/>
              <a:pathLst>
                <a:path extrusionOk="0" h="755" w="1415">
                  <a:moveTo>
                    <a:pt x="43" y="1"/>
                  </a:moveTo>
                  <a:cubicBezTo>
                    <a:pt x="15" y="1"/>
                    <a:pt x="1" y="26"/>
                    <a:pt x="9" y="95"/>
                  </a:cubicBezTo>
                  <a:cubicBezTo>
                    <a:pt x="42" y="278"/>
                    <a:pt x="301" y="484"/>
                    <a:pt x="441" y="571"/>
                  </a:cubicBezTo>
                  <a:cubicBezTo>
                    <a:pt x="655" y="697"/>
                    <a:pt x="898" y="755"/>
                    <a:pt x="1145" y="755"/>
                  </a:cubicBezTo>
                  <a:cubicBezTo>
                    <a:pt x="1235" y="755"/>
                    <a:pt x="1325" y="747"/>
                    <a:pt x="1414" y="732"/>
                  </a:cubicBezTo>
                  <a:cubicBezTo>
                    <a:pt x="1188" y="636"/>
                    <a:pt x="960" y="592"/>
                    <a:pt x="733" y="495"/>
                  </a:cubicBezTo>
                  <a:cubicBezTo>
                    <a:pt x="528" y="398"/>
                    <a:pt x="409" y="257"/>
                    <a:pt x="236" y="117"/>
                  </a:cubicBezTo>
                  <a:cubicBezTo>
                    <a:pt x="169" y="69"/>
                    <a:pt x="8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3"/>
            <p:cNvSpPr/>
            <p:nvPr/>
          </p:nvSpPr>
          <p:spPr>
            <a:xfrm>
              <a:off x="5425028" y="1602687"/>
              <a:ext cx="51056" cy="64543"/>
            </a:xfrm>
            <a:custGeom>
              <a:rect b="b" l="l" r="r" t="t"/>
              <a:pathLst>
                <a:path extrusionOk="0" h="1450" w="1147">
                  <a:moveTo>
                    <a:pt x="0" y="1"/>
                  </a:moveTo>
                  <a:cubicBezTo>
                    <a:pt x="0" y="228"/>
                    <a:pt x="303" y="401"/>
                    <a:pt x="443" y="541"/>
                  </a:cubicBezTo>
                  <a:cubicBezTo>
                    <a:pt x="683" y="762"/>
                    <a:pt x="875" y="1030"/>
                    <a:pt x="1054" y="1305"/>
                  </a:cubicBezTo>
                  <a:lnTo>
                    <a:pt x="1054" y="1305"/>
                  </a:lnTo>
                  <a:cubicBezTo>
                    <a:pt x="997" y="1191"/>
                    <a:pt x="961" y="1061"/>
                    <a:pt x="909" y="942"/>
                  </a:cubicBezTo>
                  <a:cubicBezTo>
                    <a:pt x="768" y="628"/>
                    <a:pt x="346" y="99"/>
                    <a:pt x="0" y="1"/>
                  </a:cubicBezTo>
                  <a:close/>
                  <a:moveTo>
                    <a:pt x="1054" y="1305"/>
                  </a:moveTo>
                  <a:lnTo>
                    <a:pt x="1054" y="1305"/>
                  </a:lnTo>
                  <a:cubicBezTo>
                    <a:pt x="1080" y="1357"/>
                    <a:pt x="1109" y="1406"/>
                    <a:pt x="1147" y="1450"/>
                  </a:cubicBezTo>
                  <a:cubicBezTo>
                    <a:pt x="1116" y="1401"/>
                    <a:pt x="1085" y="1353"/>
                    <a:pt x="1054" y="1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3"/>
            <p:cNvSpPr/>
            <p:nvPr/>
          </p:nvSpPr>
          <p:spPr>
            <a:xfrm>
              <a:off x="5273906" y="1674665"/>
              <a:ext cx="44780" cy="99931"/>
            </a:xfrm>
            <a:custGeom>
              <a:rect b="b" l="l" r="r" t="t"/>
              <a:pathLst>
                <a:path extrusionOk="0" h="2245" w="1006">
                  <a:moveTo>
                    <a:pt x="117" y="1"/>
                  </a:moveTo>
                  <a:cubicBezTo>
                    <a:pt x="111" y="1"/>
                    <a:pt x="104" y="2"/>
                    <a:pt x="97" y="6"/>
                  </a:cubicBezTo>
                  <a:cubicBezTo>
                    <a:pt x="1" y="82"/>
                    <a:pt x="11" y="428"/>
                    <a:pt x="33" y="546"/>
                  </a:cubicBezTo>
                  <a:cubicBezTo>
                    <a:pt x="65" y="762"/>
                    <a:pt x="174" y="979"/>
                    <a:pt x="249" y="1195"/>
                  </a:cubicBezTo>
                  <a:cubicBezTo>
                    <a:pt x="347" y="1476"/>
                    <a:pt x="455" y="1768"/>
                    <a:pt x="660" y="1995"/>
                  </a:cubicBezTo>
                  <a:cubicBezTo>
                    <a:pt x="757" y="2103"/>
                    <a:pt x="865" y="2190"/>
                    <a:pt x="1006" y="2244"/>
                  </a:cubicBezTo>
                  <a:cubicBezTo>
                    <a:pt x="628" y="1574"/>
                    <a:pt x="357" y="839"/>
                    <a:pt x="184" y="82"/>
                  </a:cubicBezTo>
                  <a:cubicBezTo>
                    <a:pt x="175" y="45"/>
                    <a:pt x="150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3"/>
            <p:cNvSpPr/>
            <p:nvPr/>
          </p:nvSpPr>
          <p:spPr>
            <a:xfrm>
              <a:off x="5188218" y="1793292"/>
              <a:ext cx="32272" cy="115065"/>
            </a:xfrm>
            <a:custGeom>
              <a:rect b="b" l="l" r="r" t="t"/>
              <a:pathLst>
                <a:path extrusionOk="0" h="2585" w="725">
                  <a:moveTo>
                    <a:pt x="325" y="0"/>
                  </a:moveTo>
                  <a:cubicBezTo>
                    <a:pt x="325" y="2"/>
                    <a:pt x="325" y="3"/>
                    <a:pt x="325" y="5"/>
                  </a:cubicBezTo>
                  <a:lnTo>
                    <a:pt x="325" y="5"/>
                  </a:lnTo>
                  <a:cubicBezTo>
                    <a:pt x="325" y="3"/>
                    <a:pt x="325" y="2"/>
                    <a:pt x="325" y="0"/>
                  </a:cubicBezTo>
                  <a:close/>
                  <a:moveTo>
                    <a:pt x="325" y="5"/>
                  </a:moveTo>
                  <a:cubicBezTo>
                    <a:pt x="316" y="50"/>
                    <a:pt x="184" y="153"/>
                    <a:pt x="163" y="206"/>
                  </a:cubicBezTo>
                  <a:cubicBezTo>
                    <a:pt x="109" y="293"/>
                    <a:pt x="76" y="379"/>
                    <a:pt x="44" y="487"/>
                  </a:cubicBezTo>
                  <a:cubicBezTo>
                    <a:pt x="1" y="671"/>
                    <a:pt x="23" y="877"/>
                    <a:pt x="44" y="1071"/>
                  </a:cubicBezTo>
                  <a:cubicBezTo>
                    <a:pt x="87" y="1504"/>
                    <a:pt x="217" y="1925"/>
                    <a:pt x="422" y="2314"/>
                  </a:cubicBezTo>
                  <a:cubicBezTo>
                    <a:pt x="487" y="2433"/>
                    <a:pt x="585" y="2574"/>
                    <a:pt x="725" y="2585"/>
                  </a:cubicBezTo>
                  <a:cubicBezTo>
                    <a:pt x="380" y="1775"/>
                    <a:pt x="239" y="880"/>
                    <a:pt x="325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3"/>
            <p:cNvSpPr/>
            <p:nvPr/>
          </p:nvSpPr>
          <p:spPr>
            <a:xfrm>
              <a:off x="5027970" y="1747622"/>
              <a:ext cx="79900" cy="73624"/>
            </a:xfrm>
            <a:custGeom>
              <a:rect b="b" l="l" r="r" t="t"/>
              <a:pathLst>
                <a:path extrusionOk="0" h="1654" w="1795">
                  <a:moveTo>
                    <a:pt x="1728" y="1"/>
                  </a:moveTo>
                  <a:cubicBezTo>
                    <a:pt x="1709" y="1"/>
                    <a:pt x="1682" y="22"/>
                    <a:pt x="1644" y="64"/>
                  </a:cubicBezTo>
                  <a:cubicBezTo>
                    <a:pt x="1514" y="183"/>
                    <a:pt x="1449" y="410"/>
                    <a:pt x="1362" y="562"/>
                  </a:cubicBezTo>
                  <a:cubicBezTo>
                    <a:pt x="1244" y="778"/>
                    <a:pt x="1081" y="961"/>
                    <a:pt x="898" y="1124"/>
                  </a:cubicBezTo>
                  <a:cubicBezTo>
                    <a:pt x="627" y="1351"/>
                    <a:pt x="325" y="1535"/>
                    <a:pt x="0" y="1653"/>
                  </a:cubicBezTo>
                  <a:cubicBezTo>
                    <a:pt x="249" y="1610"/>
                    <a:pt x="487" y="1524"/>
                    <a:pt x="714" y="1416"/>
                  </a:cubicBezTo>
                  <a:cubicBezTo>
                    <a:pt x="984" y="1286"/>
                    <a:pt x="1254" y="1134"/>
                    <a:pt x="1460" y="908"/>
                  </a:cubicBezTo>
                  <a:cubicBezTo>
                    <a:pt x="1644" y="713"/>
                    <a:pt x="1795" y="421"/>
                    <a:pt x="1773" y="140"/>
                  </a:cubicBezTo>
                  <a:cubicBezTo>
                    <a:pt x="1767" y="49"/>
                    <a:pt x="1757" y="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3"/>
            <p:cNvSpPr/>
            <p:nvPr/>
          </p:nvSpPr>
          <p:spPr>
            <a:xfrm>
              <a:off x="5065985" y="1564183"/>
              <a:ext cx="31826" cy="92452"/>
            </a:xfrm>
            <a:custGeom>
              <a:rect b="b" l="l" r="r" t="t"/>
              <a:pathLst>
                <a:path extrusionOk="0" h="2077" w="715">
                  <a:moveTo>
                    <a:pt x="465" y="1"/>
                  </a:moveTo>
                  <a:lnTo>
                    <a:pt x="465" y="1"/>
                  </a:lnTo>
                  <a:cubicBezTo>
                    <a:pt x="22" y="347"/>
                    <a:pt x="1" y="1115"/>
                    <a:pt x="249" y="1591"/>
                  </a:cubicBezTo>
                  <a:cubicBezTo>
                    <a:pt x="347" y="1796"/>
                    <a:pt x="520" y="1958"/>
                    <a:pt x="714" y="2077"/>
                  </a:cubicBezTo>
                  <a:cubicBezTo>
                    <a:pt x="303" y="1461"/>
                    <a:pt x="249" y="704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3"/>
            <p:cNvSpPr/>
            <p:nvPr/>
          </p:nvSpPr>
          <p:spPr>
            <a:xfrm>
              <a:off x="4942283" y="1581543"/>
              <a:ext cx="53504" cy="73179"/>
            </a:xfrm>
            <a:custGeom>
              <a:rect b="b" l="l" r="r" t="t"/>
              <a:pathLst>
                <a:path extrusionOk="0" h="1644" w="1202">
                  <a:moveTo>
                    <a:pt x="1201" y="0"/>
                  </a:moveTo>
                  <a:lnTo>
                    <a:pt x="1201" y="0"/>
                  </a:lnTo>
                  <a:cubicBezTo>
                    <a:pt x="552" y="33"/>
                    <a:pt x="303" y="487"/>
                    <a:pt x="152" y="1071"/>
                  </a:cubicBezTo>
                  <a:cubicBezTo>
                    <a:pt x="104" y="1245"/>
                    <a:pt x="64" y="1410"/>
                    <a:pt x="18" y="1582"/>
                  </a:cubicBezTo>
                  <a:lnTo>
                    <a:pt x="18" y="1582"/>
                  </a:lnTo>
                  <a:cubicBezTo>
                    <a:pt x="206" y="940"/>
                    <a:pt x="719" y="419"/>
                    <a:pt x="1201" y="0"/>
                  </a:cubicBezTo>
                  <a:close/>
                  <a:moveTo>
                    <a:pt x="18" y="1582"/>
                  </a:moveTo>
                  <a:lnTo>
                    <a:pt x="18" y="1582"/>
                  </a:lnTo>
                  <a:cubicBezTo>
                    <a:pt x="12" y="1602"/>
                    <a:pt x="6" y="1623"/>
                    <a:pt x="1" y="1643"/>
                  </a:cubicBezTo>
                  <a:cubicBezTo>
                    <a:pt x="6" y="1623"/>
                    <a:pt x="12" y="1602"/>
                    <a:pt x="18" y="15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3"/>
            <p:cNvSpPr/>
            <p:nvPr/>
          </p:nvSpPr>
          <p:spPr>
            <a:xfrm>
              <a:off x="4896078" y="1768765"/>
              <a:ext cx="78030" cy="83283"/>
            </a:xfrm>
            <a:custGeom>
              <a:rect b="b" l="l" r="r" t="t"/>
              <a:pathLst>
                <a:path extrusionOk="0" h="1871" w="1753">
                  <a:moveTo>
                    <a:pt x="1655" y="0"/>
                  </a:moveTo>
                  <a:lnTo>
                    <a:pt x="1655" y="0"/>
                  </a:lnTo>
                  <a:cubicBezTo>
                    <a:pt x="1471" y="357"/>
                    <a:pt x="1363" y="789"/>
                    <a:pt x="1136" y="1125"/>
                  </a:cubicBezTo>
                  <a:cubicBezTo>
                    <a:pt x="855" y="1492"/>
                    <a:pt x="412" y="1687"/>
                    <a:pt x="1" y="1870"/>
                  </a:cubicBezTo>
                  <a:cubicBezTo>
                    <a:pt x="444" y="1752"/>
                    <a:pt x="877" y="1557"/>
                    <a:pt x="1201" y="1233"/>
                  </a:cubicBezTo>
                  <a:cubicBezTo>
                    <a:pt x="1514" y="930"/>
                    <a:pt x="1752" y="443"/>
                    <a:pt x="1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3"/>
            <p:cNvSpPr/>
            <p:nvPr/>
          </p:nvSpPr>
          <p:spPr>
            <a:xfrm>
              <a:off x="5290287" y="1943924"/>
              <a:ext cx="22167" cy="79321"/>
            </a:xfrm>
            <a:custGeom>
              <a:rect b="b" l="l" r="r" t="t"/>
              <a:pathLst>
                <a:path extrusionOk="0" h="1782" w="498">
                  <a:moveTo>
                    <a:pt x="75" y="1"/>
                  </a:moveTo>
                  <a:lnTo>
                    <a:pt x="75" y="1"/>
                  </a:lnTo>
                  <a:cubicBezTo>
                    <a:pt x="400" y="217"/>
                    <a:pt x="303" y="866"/>
                    <a:pt x="270" y="1190"/>
                  </a:cubicBezTo>
                  <a:cubicBezTo>
                    <a:pt x="260" y="1385"/>
                    <a:pt x="205" y="1601"/>
                    <a:pt x="43" y="1698"/>
                  </a:cubicBezTo>
                  <a:cubicBezTo>
                    <a:pt x="22" y="1709"/>
                    <a:pt x="0" y="1731"/>
                    <a:pt x="0" y="1752"/>
                  </a:cubicBezTo>
                  <a:cubicBezTo>
                    <a:pt x="0" y="1774"/>
                    <a:pt x="16" y="1782"/>
                    <a:pt x="36" y="1782"/>
                  </a:cubicBezTo>
                  <a:cubicBezTo>
                    <a:pt x="56" y="1782"/>
                    <a:pt x="81" y="1774"/>
                    <a:pt x="97" y="1763"/>
                  </a:cubicBezTo>
                  <a:cubicBezTo>
                    <a:pt x="281" y="1655"/>
                    <a:pt x="400" y="1460"/>
                    <a:pt x="443" y="1244"/>
                  </a:cubicBezTo>
                  <a:cubicBezTo>
                    <a:pt x="497" y="1039"/>
                    <a:pt x="476" y="811"/>
                    <a:pt x="433" y="606"/>
                  </a:cubicBezTo>
                  <a:cubicBezTo>
                    <a:pt x="378" y="379"/>
                    <a:pt x="281" y="119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3"/>
            <p:cNvSpPr/>
            <p:nvPr/>
          </p:nvSpPr>
          <p:spPr>
            <a:xfrm>
              <a:off x="5391332" y="1925140"/>
              <a:ext cx="76072" cy="25105"/>
            </a:xfrm>
            <a:custGeom>
              <a:rect b="b" l="l" r="r" t="t"/>
              <a:pathLst>
                <a:path extrusionOk="0" h="564" w="1709">
                  <a:moveTo>
                    <a:pt x="1" y="1"/>
                  </a:moveTo>
                  <a:cubicBezTo>
                    <a:pt x="130" y="217"/>
                    <a:pt x="314" y="423"/>
                    <a:pt x="541" y="509"/>
                  </a:cubicBezTo>
                  <a:cubicBezTo>
                    <a:pt x="649" y="547"/>
                    <a:pt x="760" y="563"/>
                    <a:pt x="871" y="563"/>
                  </a:cubicBezTo>
                  <a:cubicBezTo>
                    <a:pt x="982" y="563"/>
                    <a:pt x="1092" y="547"/>
                    <a:pt x="1200" y="520"/>
                  </a:cubicBezTo>
                  <a:cubicBezTo>
                    <a:pt x="1385" y="477"/>
                    <a:pt x="1568" y="401"/>
                    <a:pt x="1676" y="250"/>
                  </a:cubicBezTo>
                  <a:cubicBezTo>
                    <a:pt x="1698" y="228"/>
                    <a:pt x="1709" y="195"/>
                    <a:pt x="1687" y="174"/>
                  </a:cubicBezTo>
                  <a:lnTo>
                    <a:pt x="1687" y="174"/>
                  </a:lnTo>
                  <a:cubicBezTo>
                    <a:pt x="1471" y="293"/>
                    <a:pt x="1244" y="368"/>
                    <a:pt x="995" y="423"/>
                  </a:cubicBezTo>
                  <a:cubicBezTo>
                    <a:pt x="927" y="436"/>
                    <a:pt x="864" y="442"/>
                    <a:pt x="806" y="442"/>
                  </a:cubicBezTo>
                  <a:cubicBezTo>
                    <a:pt x="467" y="442"/>
                    <a:pt x="277" y="24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3"/>
            <p:cNvSpPr/>
            <p:nvPr/>
          </p:nvSpPr>
          <p:spPr>
            <a:xfrm>
              <a:off x="5048669" y="1964178"/>
              <a:ext cx="83283" cy="33251"/>
            </a:xfrm>
            <a:custGeom>
              <a:rect b="b" l="l" r="r" t="t"/>
              <a:pathLst>
                <a:path extrusionOk="0" h="747" w="1871">
                  <a:moveTo>
                    <a:pt x="1871" y="0"/>
                  </a:moveTo>
                  <a:lnTo>
                    <a:pt x="1871" y="0"/>
                  </a:lnTo>
                  <a:cubicBezTo>
                    <a:pt x="1589" y="216"/>
                    <a:pt x="1308" y="433"/>
                    <a:pt x="974" y="541"/>
                  </a:cubicBezTo>
                  <a:cubicBezTo>
                    <a:pt x="851" y="580"/>
                    <a:pt x="729" y="600"/>
                    <a:pt x="609" y="600"/>
                  </a:cubicBezTo>
                  <a:cubicBezTo>
                    <a:pt x="403" y="600"/>
                    <a:pt x="203" y="542"/>
                    <a:pt x="11" y="433"/>
                  </a:cubicBezTo>
                  <a:lnTo>
                    <a:pt x="11" y="433"/>
                  </a:lnTo>
                  <a:cubicBezTo>
                    <a:pt x="1" y="562"/>
                    <a:pt x="346" y="702"/>
                    <a:pt x="455" y="735"/>
                  </a:cubicBezTo>
                  <a:cubicBezTo>
                    <a:pt x="495" y="743"/>
                    <a:pt x="538" y="747"/>
                    <a:pt x="580" y="747"/>
                  </a:cubicBezTo>
                  <a:cubicBezTo>
                    <a:pt x="651" y="747"/>
                    <a:pt x="722" y="737"/>
                    <a:pt x="789" y="724"/>
                  </a:cubicBezTo>
                  <a:cubicBezTo>
                    <a:pt x="995" y="681"/>
                    <a:pt x="1200" y="616"/>
                    <a:pt x="1384" y="529"/>
                  </a:cubicBezTo>
                  <a:cubicBezTo>
                    <a:pt x="1503" y="486"/>
                    <a:pt x="1622" y="421"/>
                    <a:pt x="1709" y="335"/>
                  </a:cubicBezTo>
                  <a:cubicBezTo>
                    <a:pt x="1795" y="248"/>
                    <a:pt x="1871" y="13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8" name="Google Shape;2838;p33"/>
          <p:cNvGrpSpPr/>
          <p:nvPr/>
        </p:nvGrpSpPr>
        <p:grpSpPr>
          <a:xfrm>
            <a:off x="5149811" y="2557464"/>
            <a:ext cx="642658" cy="777954"/>
            <a:chOff x="4824857" y="2706300"/>
            <a:chExt cx="733042" cy="887366"/>
          </a:xfrm>
        </p:grpSpPr>
        <p:sp>
          <p:nvSpPr>
            <p:cNvPr id="2839" name="Google Shape;2839;p33"/>
            <p:cNvSpPr/>
            <p:nvPr/>
          </p:nvSpPr>
          <p:spPr>
            <a:xfrm>
              <a:off x="5168988" y="3347332"/>
              <a:ext cx="260398" cy="227236"/>
            </a:xfrm>
            <a:custGeom>
              <a:rect b="b" l="l" r="r" t="t"/>
              <a:pathLst>
                <a:path extrusionOk="0" h="5105" w="5850">
                  <a:moveTo>
                    <a:pt x="5590" y="1"/>
                  </a:moveTo>
                  <a:lnTo>
                    <a:pt x="1" y="3439"/>
                  </a:lnTo>
                  <a:lnTo>
                    <a:pt x="346" y="5104"/>
                  </a:lnTo>
                  <a:cubicBezTo>
                    <a:pt x="941" y="5071"/>
                    <a:pt x="2563" y="4920"/>
                    <a:pt x="4055" y="3720"/>
                  </a:cubicBezTo>
                  <a:cubicBezTo>
                    <a:pt x="5082" y="2898"/>
                    <a:pt x="5601" y="1947"/>
                    <a:pt x="5849" y="1406"/>
                  </a:cubicBezTo>
                  <a:cubicBezTo>
                    <a:pt x="5763" y="941"/>
                    <a:pt x="5676" y="465"/>
                    <a:pt x="55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3"/>
            <p:cNvSpPr/>
            <p:nvPr/>
          </p:nvSpPr>
          <p:spPr>
            <a:xfrm>
              <a:off x="5192091" y="3511497"/>
              <a:ext cx="26485" cy="50522"/>
            </a:xfrm>
            <a:custGeom>
              <a:rect b="b" l="l" r="r" t="t"/>
              <a:pathLst>
                <a:path extrusionOk="0" h="1135" w="595">
                  <a:moveTo>
                    <a:pt x="34" y="1"/>
                  </a:moveTo>
                  <a:cubicBezTo>
                    <a:pt x="4" y="1"/>
                    <a:pt x="11" y="46"/>
                    <a:pt x="11" y="97"/>
                  </a:cubicBezTo>
                  <a:cubicBezTo>
                    <a:pt x="0" y="335"/>
                    <a:pt x="130" y="583"/>
                    <a:pt x="238" y="789"/>
                  </a:cubicBezTo>
                  <a:cubicBezTo>
                    <a:pt x="314" y="929"/>
                    <a:pt x="411" y="1080"/>
                    <a:pt x="563" y="1135"/>
                  </a:cubicBezTo>
                  <a:cubicBezTo>
                    <a:pt x="595" y="1048"/>
                    <a:pt x="573" y="962"/>
                    <a:pt x="541" y="875"/>
                  </a:cubicBezTo>
                  <a:cubicBezTo>
                    <a:pt x="476" y="691"/>
                    <a:pt x="368" y="529"/>
                    <a:pt x="270" y="367"/>
                  </a:cubicBezTo>
                  <a:cubicBezTo>
                    <a:pt x="227" y="280"/>
                    <a:pt x="152" y="64"/>
                    <a:pt x="65" y="11"/>
                  </a:cubicBezTo>
                  <a:cubicBezTo>
                    <a:pt x="52" y="4"/>
                    <a:pt x="42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3"/>
            <p:cNvSpPr/>
            <p:nvPr/>
          </p:nvSpPr>
          <p:spPr>
            <a:xfrm>
              <a:off x="5312855" y="3472948"/>
              <a:ext cx="18829" cy="47183"/>
            </a:xfrm>
            <a:custGeom>
              <a:rect b="b" l="l" r="r" t="t"/>
              <a:pathLst>
                <a:path extrusionOk="0" h="1060" w="423">
                  <a:moveTo>
                    <a:pt x="77" y="0"/>
                  </a:moveTo>
                  <a:cubicBezTo>
                    <a:pt x="1" y="65"/>
                    <a:pt x="55" y="228"/>
                    <a:pt x="66" y="314"/>
                  </a:cubicBezTo>
                  <a:cubicBezTo>
                    <a:pt x="77" y="454"/>
                    <a:pt x="99" y="595"/>
                    <a:pt x="163" y="714"/>
                  </a:cubicBezTo>
                  <a:cubicBezTo>
                    <a:pt x="195" y="790"/>
                    <a:pt x="250" y="844"/>
                    <a:pt x="272" y="920"/>
                  </a:cubicBezTo>
                  <a:cubicBezTo>
                    <a:pt x="282" y="973"/>
                    <a:pt x="293" y="1038"/>
                    <a:pt x="336" y="1060"/>
                  </a:cubicBezTo>
                  <a:cubicBezTo>
                    <a:pt x="423" y="887"/>
                    <a:pt x="412" y="682"/>
                    <a:pt x="347" y="498"/>
                  </a:cubicBezTo>
                  <a:cubicBezTo>
                    <a:pt x="293" y="325"/>
                    <a:pt x="195" y="141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3"/>
            <p:cNvSpPr/>
            <p:nvPr/>
          </p:nvSpPr>
          <p:spPr>
            <a:xfrm>
              <a:off x="5402371" y="3386281"/>
              <a:ext cx="14511" cy="40506"/>
            </a:xfrm>
            <a:custGeom>
              <a:rect b="b" l="l" r="r" t="t"/>
              <a:pathLst>
                <a:path extrusionOk="0" h="910" w="326">
                  <a:moveTo>
                    <a:pt x="82" y="1"/>
                  </a:moveTo>
                  <a:cubicBezTo>
                    <a:pt x="49" y="1"/>
                    <a:pt x="20" y="94"/>
                    <a:pt x="12" y="120"/>
                  </a:cubicBezTo>
                  <a:cubicBezTo>
                    <a:pt x="1" y="174"/>
                    <a:pt x="23" y="217"/>
                    <a:pt x="34" y="272"/>
                  </a:cubicBezTo>
                  <a:cubicBezTo>
                    <a:pt x="77" y="434"/>
                    <a:pt x="131" y="575"/>
                    <a:pt x="185" y="726"/>
                  </a:cubicBezTo>
                  <a:cubicBezTo>
                    <a:pt x="207" y="791"/>
                    <a:pt x="228" y="856"/>
                    <a:pt x="282" y="909"/>
                  </a:cubicBezTo>
                  <a:cubicBezTo>
                    <a:pt x="325" y="758"/>
                    <a:pt x="315" y="607"/>
                    <a:pt x="282" y="455"/>
                  </a:cubicBezTo>
                  <a:cubicBezTo>
                    <a:pt x="250" y="304"/>
                    <a:pt x="174" y="164"/>
                    <a:pt x="109" y="23"/>
                  </a:cubicBezTo>
                  <a:cubicBezTo>
                    <a:pt x="100" y="7"/>
                    <a:pt x="91" y="1"/>
                    <a:pt x="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3"/>
            <p:cNvSpPr/>
            <p:nvPr/>
          </p:nvSpPr>
          <p:spPr>
            <a:xfrm>
              <a:off x="5254186" y="3499567"/>
              <a:ext cx="20209" cy="41753"/>
            </a:xfrm>
            <a:custGeom>
              <a:rect b="b" l="l" r="r" t="t"/>
              <a:pathLst>
                <a:path extrusionOk="0" h="938" w="454">
                  <a:moveTo>
                    <a:pt x="29" y="1"/>
                  </a:moveTo>
                  <a:cubicBezTo>
                    <a:pt x="10" y="1"/>
                    <a:pt x="1" y="29"/>
                    <a:pt x="11" y="94"/>
                  </a:cubicBezTo>
                  <a:cubicBezTo>
                    <a:pt x="65" y="387"/>
                    <a:pt x="194" y="678"/>
                    <a:pt x="357" y="906"/>
                  </a:cubicBezTo>
                  <a:cubicBezTo>
                    <a:pt x="379" y="927"/>
                    <a:pt x="389" y="938"/>
                    <a:pt x="411" y="938"/>
                  </a:cubicBezTo>
                  <a:cubicBezTo>
                    <a:pt x="454" y="829"/>
                    <a:pt x="411" y="700"/>
                    <a:pt x="357" y="592"/>
                  </a:cubicBezTo>
                  <a:cubicBezTo>
                    <a:pt x="271" y="430"/>
                    <a:pt x="206" y="257"/>
                    <a:pt x="119" y="94"/>
                  </a:cubicBezTo>
                  <a:cubicBezTo>
                    <a:pt x="85" y="37"/>
                    <a:pt x="50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3"/>
            <p:cNvSpPr/>
            <p:nvPr/>
          </p:nvSpPr>
          <p:spPr>
            <a:xfrm>
              <a:off x="5363867" y="3432530"/>
              <a:ext cx="18339" cy="39972"/>
            </a:xfrm>
            <a:custGeom>
              <a:rect b="b" l="l" r="r" t="t"/>
              <a:pathLst>
                <a:path extrusionOk="0" h="898" w="412">
                  <a:moveTo>
                    <a:pt x="174" y="0"/>
                  </a:moveTo>
                  <a:cubicBezTo>
                    <a:pt x="1" y="130"/>
                    <a:pt x="185" y="487"/>
                    <a:pt x="239" y="649"/>
                  </a:cubicBezTo>
                  <a:cubicBezTo>
                    <a:pt x="260" y="747"/>
                    <a:pt x="293" y="843"/>
                    <a:pt x="369" y="898"/>
                  </a:cubicBezTo>
                  <a:cubicBezTo>
                    <a:pt x="412" y="747"/>
                    <a:pt x="401" y="584"/>
                    <a:pt x="358" y="433"/>
                  </a:cubicBezTo>
                  <a:cubicBezTo>
                    <a:pt x="315" y="281"/>
                    <a:pt x="250" y="13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3"/>
            <p:cNvSpPr/>
            <p:nvPr/>
          </p:nvSpPr>
          <p:spPr>
            <a:xfrm>
              <a:off x="5451469" y="2982548"/>
              <a:ext cx="106429" cy="379291"/>
            </a:xfrm>
            <a:custGeom>
              <a:rect b="b" l="l" r="r" t="t"/>
              <a:pathLst>
                <a:path extrusionOk="0" h="8521" w="2391">
                  <a:moveTo>
                    <a:pt x="1255" y="0"/>
                  </a:moveTo>
                  <a:lnTo>
                    <a:pt x="1" y="6704"/>
                  </a:lnTo>
                  <a:lnTo>
                    <a:pt x="747" y="8520"/>
                  </a:lnTo>
                  <a:cubicBezTo>
                    <a:pt x="1223" y="7903"/>
                    <a:pt x="2174" y="6487"/>
                    <a:pt x="2326" y="4476"/>
                  </a:cubicBezTo>
                  <a:cubicBezTo>
                    <a:pt x="2391" y="3525"/>
                    <a:pt x="2261" y="2714"/>
                    <a:pt x="2109" y="2119"/>
                  </a:cubicBezTo>
                  <a:lnTo>
                    <a:pt x="12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3"/>
            <p:cNvSpPr/>
            <p:nvPr/>
          </p:nvSpPr>
          <p:spPr>
            <a:xfrm>
              <a:off x="5468785" y="3269791"/>
              <a:ext cx="28488" cy="61694"/>
            </a:xfrm>
            <a:custGeom>
              <a:rect b="b" l="l" r="r" t="t"/>
              <a:pathLst>
                <a:path extrusionOk="0" h="1386" w="640">
                  <a:moveTo>
                    <a:pt x="77" y="0"/>
                  </a:moveTo>
                  <a:cubicBezTo>
                    <a:pt x="73" y="0"/>
                    <a:pt x="70" y="1"/>
                    <a:pt x="66" y="2"/>
                  </a:cubicBezTo>
                  <a:cubicBezTo>
                    <a:pt x="23" y="13"/>
                    <a:pt x="1" y="56"/>
                    <a:pt x="1" y="99"/>
                  </a:cubicBezTo>
                  <a:cubicBezTo>
                    <a:pt x="1" y="272"/>
                    <a:pt x="120" y="467"/>
                    <a:pt x="196" y="618"/>
                  </a:cubicBezTo>
                  <a:cubicBezTo>
                    <a:pt x="282" y="823"/>
                    <a:pt x="380" y="1018"/>
                    <a:pt x="488" y="1213"/>
                  </a:cubicBezTo>
                  <a:cubicBezTo>
                    <a:pt x="520" y="1289"/>
                    <a:pt x="563" y="1354"/>
                    <a:pt x="639" y="1386"/>
                  </a:cubicBezTo>
                  <a:cubicBezTo>
                    <a:pt x="628" y="1159"/>
                    <a:pt x="553" y="943"/>
                    <a:pt x="477" y="737"/>
                  </a:cubicBezTo>
                  <a:cubicBezTo>
                    <a:pt x="390" y="510"/>
                    <a:pt x="315" y="283"/>
                    <a:pt x="185" y="88"/>
                  </a:cubicBezTo>
                  <a:cubicBezTo>
                    <a:pt x="155" y="49"/>
                    <a:pt x="116" y="0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3"/>
            <p:cNvSpPr/>
            <p:nvPr/>
          </p:nvSpPr>
          <p:spPr>
            <a:xfrm>
              <a:off x="5503950" y="3192649"/>
              <a:ext cx="36634" cy="37301"/>
            </a:xfrm>
            <a:custGeom>
              <a:rect b="b" l="l" r="r" t="t"/>
              <a:pathLst>
                <a:path extrusionOk="0" h="838" w="823">
                  <a:moveTo>
                    <a:pt x="60" y="1"/>
                  </a:moveTo>
                  <a:cubicBezTo>
                    <a:pt x="45" y="1"/>
                    <a:pt x="31" y="8"/>
                    <a:pt x="22" y="26"/>
                  </a:cubicBezTo>
                  <a:cubicBezTo>
                    <a:pt x="1" y="59"/>
                    <a:pt x="76" y="178"/>
                    <a:pt x="87" y="199"/>
                  </a:cubicBezTo>
                  <a:cubicBezTo>
                    <a:pt x="227" y="416"/>
                    <a:pt x="412" y="600"/>
                    <a:pt x="617" y="751"/>
                  </a:cubicBezTo>
                  <a:cubicBezTo>
                    <a:pt x="671" y="794"/>
                    <a:pt x="746" y="838"/>
                    <a:pt x="811" y="838"/>
                  </a:cubicBezTo>
                  <a:cubicBezTo>
                    <a:pt x="822" y="783"/>
                    <a:pt x="789" y="740"/>
                    <a:pt x="757" y="708"/>
                  </a:cubicBezTo>
                  <a:cubicBezTo>
                    <a:pt x="573" y="480"/>
                    <a:pt x="379" y="275"/>
                    <a:pt x="174" y="70"/>
                  </a:cubicBezTo>
                  <a:cubicBezTo>
                    <a:pt x="150" y="47"/>
                    <a:pt x="99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3"/>
            <p:cNvSpPr/>
            <p:nvPr/>
          </p:nvSpPr>
          <p:spPr>
            <a:xfrm>
              <a:off x="5519841" y="3124055"/>
              <a:ext cx="27954" cy="23102"/>
            </a:xfrm>
            <a:custGeom>
              <a:rect b="b" l="l" r="r" t="t"/>
              <a:pathLst>
                <a:path extrusionOk="0" h="519" w="628">
                  <a:moveTo>
                    <a:pt x="11" y="0"/>
                  </a:moveTo>
                  <a:lnTo>
                    <a:pt x="11" y="0"/>
                  </a:lnTo>
                  <a:cubicBezTo>
                    <a:pt x="0" y="0"/>
                    <a:pt x="22" y="97"/>
                    <a:pt x="33" y="119"/>
                  </a:cubicBezTo>
                  <a:cubicBezTo>
                    <a:pt x="65" y="151"/>
                    <a:pt x="119" y="183"/>
                    <a:pt x="163" y="216"/>
                  </a:cubicBezTo>
                  <a:cubicBezTo>
                    <a:pt x="260" y="292"/>
                    <a:pt x="357" y="378"/>
                    <a:pt x="465" y="454"/>
                  </a:cubicBezTo>
                  <a:cubicBezTo>
                    <a:pt x="509" y="486"/>
                    <a:pt x="552" y="519"/>
                    <a:pt x="617" y="519"/>
                  </a:cubicBezTo>
                  <a:cubicBezTo>
                    <a:pt x="627" y="476"/>
                    <a:pt x="595" y="443"/>
                    <a:pt x="573" y="411"/>
                  </a:cubicBezTo>
                  <a:cubicBezTo>
                    <a:pt x="411" y="238"/>
                    <a:pt x="227" y="97"/>
                    <a:pt x="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3"/>
            <p:cNvSpPr/>
            <p:nvPr/>
          </p:nvSpPr>
          <p:spPr>
            <a:xfrm>
              <a:off x="4824857" y="3409918"/>
              <a:ext cx="242148" cy="183748"/>
            </a:xfrm>
            <a:custGeom>
              <a:rect b="b" l="l" r="r" t="t"/>
              <a:pathLst>
                <a:path extrusionOk="0" h="4128" w="5440">
                  <a:moveTo>
                    <a:pt x="1" y="0"/>
                  </a:moveTo>
                  <a:lnTo>
                    <a:pt x="995" y="2530"/>
                  </a:lnTo>
                  <a:cubicBezTo>
                    <a:pt x="1223" y="2822"/>
                    <a:pt x="1807" y="3514"/>
                    <a:pt x="2823" y="3881"/>
                  </a:cubicBezTo>
                  <a:cubicBezTo>
                    <a:pt x="3322" y="4067"/>
                    <a:pt x="3794" y="4128"/>
                    <a:pt x="4200" y="4128"/>
                  </a:cubicBezTo>
                  <a:cubicBezTo>
                    <a:pt x="4789" y="4128"/>
                    <a:pt x="5241" y="4000"/>
                    <a:pt x="5439" y="3936"/>
                  </a:cubicBezTo>
                  <a:cubicBezTo>
                    <a:pt x="5418" y="3384"/>
                    <a:pt x="5385" y="2822"/>
                    <a:pt x="5363" y="227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3"/>
            <p:cNvSpPr/>
            <p:nvPr/>
          </p:nvSpPr>
          <p:spPr>
            <a:xfrm>
              <a:off x="5031353" y="3523649"/>
              <a:ext cx="12998" cy="53771"/>
            </a:xfrm>
            <a:custGeom>
              <a:rect b="b" l="l" r="r" t="t"/>
              <a:pathLst>
                <a:path extrusionOk="0" h="1208" w="292">
                  <a:moveTo>
                    <a:pt x="95" y="0"/>
                  </a:moveTo>
                  <a:cubicBezTo>
                    <a:pt x="92" y="0"/>
                    <a:pt x="89" y="2"/>
                    <a:pt x="87" y="7"/>
                  </a:cubicBezTo>
                  <a:cubicBezTo>
                    <a:pt x="0" y="148"/>
                    <a:pt x="22" y="397"/>
                    <a:pt x="32" y="559"/>
                  </a:cubicBezTo>
                  <a:cubicBezTo>
                    <a:pt x="54" y="764"/>
                    <a:pt x="108" y="970"/>
                    <a:pt x="195" y="1165"/>
                  </a:cubicBezTo>
                  <a:cubicBezTo>
                    <a:pt x="195" y="1186"/>
                    <a:pt x="217" y="1208"/>
                    <a:pt x="238" y="1208"/>
                  </a:cubicBezTo>
                  <a:cubicBezTo>
                    <a:pt x="260" y="1197"/>
                    <a:pt x="270" y="1165"/>
                    <a:pt x="270" y="1143"/>
                  </a:cubicBezTo>
                  <a:cubicBezTo>
                    <a:pt x="292" y="764"/>
                    <a:pt x="238" y="397"/>
                    <a:pt x="130" y="40"/>
                  </a:cubicBezTo>
                  <a:cubicBezTo>
                    <a:pt x="121" y="24"/>
                    <a:pt x="107" y="0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33"/>
            <p:cNvSpPr/>
            <p:nvPr/>
          </p:nvSpPr>
          <p:spPr>
            <a:xfrm>
              <a:off x="4867723" y="3479225"/>
              <a:ext cx="17805" cy="49587"/>
            </a:xfrm>
            <a:custGeom>
              <a:rect b="b" l="l" r="r" t="t"/>
              <a:pathLst>
                <a:path extrusionOk="0" h="1114" w="400">
                  <a:moveTo>
                    <a:pt x="65" y="0"/>
                  </a:moveTo>
                  <a:cubicBezTo>
                    <a:pt x="0" y="97"/>
                    <a:pt x="75" y="281"/>
                    <a:pt x="108" y="378"/>
                  </a:cubicBezTo>
                  <a:cubicBezTo>
                    <a:pt x="152" y="551"/>
                    <a:pt x="205" y="714"/>
                    <a:pt x="270" y="887"/>
                  </a:cubicBezTo>
                  <a:cubicBezTo>
                    <a:pt x="292" y="973"/>
                    <a:pt x="325" y="1060"/>
                    <a:pt x="400" y="1113"/>
                  </a:cubicBezTo>
                  <a:cubicBezTo>
                    <a:pt x="378" y="940"/>
                    <a:pt x="346" y="779"/>
                    <a:pt x="303" y="606"/>
                  </a:cubicBezTo>
                  <a:cubicBezTo>
                    <a:pt x="270" y="443"/>
                    <a:pt x="227" y="97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3"/>
            <p:cNvSpPr/>
            <p:nvPr/>
          </p:nvSpPr>
          <p:spPr>
            <a:xfrm>
              <a:off x="4916287" y="3508559"/>
              <a:ext cx="14956" cy="55863"/>
            </a:xfrm>
            <a:custGeom>
              <a:rect b="b" l="l" r="r" t="t"/>
              <a:pathLst>
                <a:path extrusionOk="0" h="1255" w="336">
                  <a:moveTo>
                    <a:pt x="109" y="0"/>
                  </a:moveTo>
                  <a:cubicBezTo>
                    <a:pt x="1" y="141"/>
                    <a:pt x="77" y="454"/>
                    <a:pt x="99" y="617"/>
                  </a:cubicBezTo>
                  <a:cubicBezTo>
                    <a:pt x="109" y="725"/>
                    <a:pt x="142" y="844"/>
                    <a:pt x="174" y="952"/>
                  </a:cubicBezTo>
                  <a:cubicBezTo>
                    <a:pt x="195" y="1014"/>
                    <a:pt x="316" y="1189"/>
                    <a:pt x="315" y="1249"/>
                  </a:cubicBezTo>
                  <a:lnTo>
                    <a:pt x="315" y="1249"/>
                  </a:lnTo>
                  <a:cubicBezTo>
                    <a:pt x="336" y="1034"/>
                    <a:pt x="314" y="810"/>
                    <a:pt x="282" y="595"/>
                  </a:cubicBezTo>
                  <a:cubicBezTo>
                    <a:pt x="250" y="390"/>
                    <a:pt x="217" y="173"/>
                    <a:pt x="109" y="0"/>
                  </a:cubicBezTo>
                  <a:close/>
                  <a:moveTo>
                    <a:pt x="315" y="1249"/>
                  </a:moveTo>
                  <a:lnTo>
                    <a:pt x="315" y="1249"/>
                  </a:lnTo>
                  <a:cubicBezTo>
                    <a:pt x="315" y="1251"/>
                    <a:pt x="315" y="1253"/>
                    <a:pt x="315" y="1255"/>
                  </a:cubicBezTo>
                  <a:cubicBezTo>
                    <a:pt x="315" y="1253"/>
                    <a:pt x="315" y="1251"/>
                    <a:pt x="315" y="1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3"/>
            <p:cNvSpPr/>
            <p:nvPr/>
          </p:nvSpPr>
          <p:spPr>
            <a:xfrm>
              <a:off x="4979807" y="3522981"/>
              <a:ext cx="9214" cy="56397"/>
            </a:xfrm>
            <a:custGeom>
              <a:rect b="b" l="l" r="r" t="t"/>
              <a:pathLst>
                <a:path extrusionOk="0" h="1267" w="207">
                  <a:moveTo>
                    <a:pt x="120" y="1"/>
                  </a:moveTo>
                  <a:cubicBezTo>
                    <a:pt x="1" y="239"/>
                    <a:pt x="34" y="596"/>
                    <a:pt x="44" y="866"/>
                  </a:cubicBezTo>
                  <a:cubicBezTo>
                    <a:pt x="44" y="995"/>
                    <a:pt x="55" y="1136"/>
                    <a:pt x="120" y="1266"/>
                  </a:cubicBezTo>
                  <a:cubicBezTo>
                    <a:pt x="164" y="1233"/>
                    <a:pt x="174" y="1180"/>
                    <a:pt x="174" y="1125"/>
                  </a:cubicBezTo>
                  <a:cubicBezTo>
                    <a:pt x="207" y="769"/>
                    <a:pt x="185" y="423"/>
                    <a:pt x="152" y="66"/>
                  </a:cubicBezTo>
                  <a:cubicBezTo>
                    <a:pt x="152" y="44"/>
                    <a:pt x="142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3"/>
            <p:cNvSpPr/>
            <p:nvPr/>
          </p:nvSpPr>
          <p:spPr>
            <a:xfrm>
              <a:off x="5285924" y="2706300"/>
              <a:ext cx="232533" cy="239210"/>
            </a:xfrm>
            <a:custGeom>
              <a:rect b="b" l="l" r="r" t="t"/>
              <a:pathLst>
                <a:path extrusionOk="0" h="5374" w="5224">
                  <a:moveTo>
                    <a:pt x="0" y="0"/>
                  </a:moveTo>
                  <a:lnTo>
                    <a:pt x="0" y="0"/>
                  </a:lnTo>
                  <a:cubicBezTo>
                    <a:pt x="1482" y="1416"/>
                    <a:pt x="2963" y="2843"/>
                    <a:pt x="4445" y="4260"/>
                  </a:cubicBezTo>
                  <a:lnTo>
                    <a:pt x="5223" y="5373"/>
                  </a:lnTo>
                  <a:cubicBezTo>
                    <a:pt x="5212" y="4789"/>
                    <a:pt x="5104" y="3665"/>
                    <a:pt x="4390" y="2552"/>
                  </a:cubicBezTo>
                  <a:cubicBezTo>
                    <a:pt x="2963" y="325"/>
                    <a:pt x="368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3"/>
            <p:cNvSpPr/>
            <p:nvPr/>
          </p:nvSpPr>
          <p:spPr>
            <a:xfrm>
              <a:off x="5486145" y="2876161"/>
              <a:ext cx="22167" cy="20743"/>
            </a:xfrm>
            <a:custGeom>
              <a:rect b="b" l="l" r="r" t="t"/>
              <a:pathLst>
                <a:path extrusionOk="0" h="466" w="498">
                  <a:moveTo>
                    <a:pt x="22" y="0"/>
                  </a:moveTo>
                  <a:cubicBezTo>
                    <a:pt x="0" y="98"/>
                    <a:pt x="120" y="195"/>
                    <a:pt x="184" y="249"/>
                  </a:cubicBezTo>
                  <a:cubicBezTo>
                    <a:pt x="228" y="293"/>
                    <a:pt x="281" y="336"/>
                    <a:pt x="336" y="368"/>
                  </a:cubicBezTo>
                  <a:cubicBezTo>
                    <a:pt x="375" y="398"/>
                    <a:pt x="451" y="419"/>
                    <a:pt x="488" y="455"/>
                  </a:cubicBezTo>
                  <a:lnTo>
                    <a:pt x="488" y="455"/>
                  </a:lnTo>
                  <a:cubicBezTo>
                    <a:pt x="415" y="372"/>
                    <a:pt x="333" y="289"/>
                    <a:pt x="260" y="206"/>
                  </a:cubicBezTo>
                  <a:cubicBezTo>
                    <a:pt x="195" y="141"/>
                    <a:pt x="108" y="22"/>
                    <a:pt x="22" y="0"/>
                  </a:cubicBezTo>
                  <a:close/>
                  <a:moveTo>
                    <a:pt x="488" y="455"/>
                  </a:moveTo>
                  <a:cubicBezTo>
                    <a:pt x="491" y="459"/>
                    <a:pt x="495" y="462"/>
                    <a:pt x="498" y="466"/>
                  </a:cubicBezTo>
                  <a:cubicBezTo>
                    <a:pt x="495" y="462"/>
                    <a:pt x="492" y="459"/>
                    <a:pt x="488" y="4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3"/>
            <p:cNvSpPr/>
            <p:nvPr/>
          </p:nvSpPr>
          <p:spPr>
            <a:xfrm>
              <a:off x="5464511" y="2821811"/>
              <a:ext cx="22612" cy="14912"/>
            </a:xfrm>
            <a:custGeom>
              <a:rect b="b" l="l" r="r" t="t"/>
              <a:pathLst>
                <a:path extrusionOk="0" h="335" w="508">
                  <a:moveTo>
                    <a:pt x="0" y="0"/>
                  </a:moveTo>
                  <a:lnTo>
                    <a:pt x="0" y="0"/>
                  </a:lnTo>
                  <a:cubicBezTo>
                    <a:pt x="54" y="75"/>
                    <a:pt x="108" y="140"/>
                    <a:pt x="183" y="183"/>
                  </a:cubicBezTo>
                  <a:cubicBezTo>
                    <a:pt x="260" y="227"/>
                    <a:pt x="465" y="270"/>
                    <a:pt x="508" y="335"/>
                  </a:cubicBezTo>
                  <a:cubicBezTo>
                    <a:pt x="476" y="270"/>
                    <a:pt x="421" y="216"/>
                    <a:pt x="368" y="173"/>
                  </a:cubicBezTo>
                  <a:cubicBezTo>
                    <a:pt x="270" y="87"/>
                    <a:pt x="140" y="2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3"/>
            <p:cNvSpPr/>
            <p:nvPr/>
          </p:nvSpPr>
          <p:spPr>
            <a:xfrm>
              <a:off x="5063581" y="3385346"/>
              <a:ext cx="120851" cy="199772"/>
            </a:xfrm>
            <a:custGeom>
              <a:rect b="b" l="l" r="r" t="t"/>
              <a:pathLst>
                <a:path extrusionOk="0" h="4488" w="2715">
                  <a:moveTo>
                    <a:pt x="887" y="1"/>
                  </a:moveTo>
                  <a:lnTo>
                    <a:pt x="0" y="2823"/>
                  </a:lnTo>
                  <a:lnTo>
                    <a:pt x="76" y="4488"/>
                  </a:lnTo>
                  <a:lnTo>
                    <a:pt x="1060" y="1968"/>
                  </a:lnTo>
                  <a:lnTo>
                    <a:pt x="2714" y="4250"/>
                  </a:lnTo>
                  <a:lnTo>
                    <a:pt x="2369" y="258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3"/>
            <p:cNvSpPr/>
            <p:nvPr/>
          </p:nvSpPr>
          <p:spPr>
            <a:xfrm>
              <a:off x="5106403" y="3419978"/>
              <a:ext cx="4896" cy="53014"/>
            </a:xfrm>
            <a:custGeom>
              <a:rect b="b" l="l" r="r" t="t"/>
              <a:pathLst>
                <a:path extrusionOk="0" h="1191" w="110">
                  <a:moveTo>
                    <a:pt x="33" y="1"/>
                  </a:moveTo>
                  <a:cubicBezTo>
                    <a:pt x="1" y="196"/>
                    <a:pt x="1" y="401"/>
                    <a:pt x="1" y="596"/>
                  </a:cubicBezTo>
                  <a:cubicBezTo>
                    <a:pt x="11" y="704"/>
                    <a:pt x="23" y="801"/>
                    <a:pt x="33" y="899"/>
                  </a:cubicBezTo>
                  <a:cubicBezTo>
                    <a:pt x="44" y="985"/>
                    <a:pt x="87" y="1104"/>
                    <a:pt x="76" y="1190"/>
                  </a:cubicBezTo>
                  <a:cubicBezTo>
                    <a:pt x="109" y="974"/>
                    <a:pt x="109" y="769"/>
                    <a:pt x="98" y="553"/>
                  </a:cubicBezTo>
                  <a:cubicBezTo>
                    <a:pt x="87" y="390"/>
                    <a:pt x="98" y="142"/>
                    <a:pt x="33" y="1"/>
                  </a:cubicBezTo>
                  <a:close/>
                </a:path>
              </a:pathLst>
            </a:custGeom>
            <a:solidFill>
              <a:srgbClr val="F7B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3"/>
            <p:cNvSpPr/>
            <p:nvPr/>
          </p:nvSpPr>
          <p:spPr>
            <a:xfrm>
              <a:off x="5071771" y="3461909"/>
              <a:ext cx="25061" cy="47628"/>
            </a:xfrm>
            <a:custGeom>
              <a:rect b="b" l="l" r="r" t="t"/>
              <a:pathLst>
                <a:path extrusionOk="0" h="1070" w="563">
                  <a:moveTo>
                    <a:pt x="563" y="0"/>
                  </a:moveTo>
                  <a:lnTo>
                    <a:pt x="563" y="0"/>
                  </a:lnTo>
                  <a:cubicBezTo>
                    <a:pt x="541" y="54"/>
                    <a:pt x="455" y="140"/>
                    <a:pt x="422" y="205"/>
                  </a:cubicBezTo>
                  <a:cubicBezTo>
                    <a:pt x="357" y="292"/>
                    <a:pt x="303" y="389"/>
                    <a:pt x="260" y="476"/>
                  </a:cubicBezTo>
                  <a:cubicBezTo>
                    <a:pt x="152" y="670"/>
                    <a:pt x="65" y="865"/>
                    <a:pt x="0" y="1070"/>
                  </a:cubicBezTo>
                  <a:cubicBezTo>
                    <a:pt x="65" y="1005"/>
                    <a:pt x="109" y="930"/>
                    <a:pt x="152" y="854"/>
                  </a:cubicBezTo>
                  <a:cubicBezTo>
                    <a:pt x="314" y="584"/>
                    <a:pt x="455" y="292"/>
                    <a:pt x="563" y="0"/>
                  </a:cubicBezTo>
                  <a:close/>
                </a:path>
              </a:pathLst>
            </a:custGeom>
            <a:solidFill>
              <a:srgbClr val="F7B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3"/>
            <p:cNvSpPr/>
            <p:nvPr/>
          </p:nvSpPr>
          <p:spPr>
            <a:xfrm>
              <a:off x="5075600" y="3477756"/>
              <a:ext cx="24571" cy="55863"/>
            </a:xfrm>
            <a:custGeom>
              <a:rect b="b" l="l" r="r" t="t"/>
              <a:pathLst>
                <a:path extrusionOk="0" h="1255" w="552">
                  <a:moveTo>
                    <a:pt x="552" y="0"/>
                  </a:moveTo>
                  <a:cubicBezTo>
                    <a:pt x="465" y="77"/>
                    <a:pt x="433" y="206"/>
                    <a:pt x="390" y="303"/>
                  </a:cubicBezTo>
                  <a:cubicBezTo>
                    <a:pt x="325" y="433"/>
                    <a:pt x="260" y="552"/>
                    <a:pt x="184" y="671"/>
                  </a:cubicBezTo>
                  <a:cubicBezTo>
                    <a:pt x="87" y="855"/>
                    <a:pt x="1" y="1050"/>
                    <a:pt x="1" y="1255"/>
                  </a:cubicBezTo>
                  <a:cubicBezTo>
                    <a:pt x="260" y="865"/>
                    <a:pt x="444" y="444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3"/>
            <p:cNvSpPr/>
            <p:nvPr/>
          </p:nvSpPr>
          <p:spPr>
            <a:xfrm>
              <a:off x="5122784" y="3473438"/>
              <a:ext cx="35165" cy="50566"/>
            </a:xfrm>
            <a:custGeom>
              <a:rect b="b" l="l" r="r" t="t"/>
              <a:pathLst>
                <a:path extrusionOk="0" h="1136" w="790">
                  <a:moveTo>
                    <a:pt x="1" y="1"/>
                  </a:moveTo>
                  <a:lnTo>
                    <a:pt x="1" y="1"/>
                  </a:lnTo>
                  <a:cubicBezTo>
                    <a:pt x="184" y="411"/>
                    <a:pt x="487" y="811"/>
                    <a:pt x="789" y="1135"/>
                  </a:cubicBezTo>
                  <a:cubicBezTo>
                    <a:pt x="638" y="962"/>
                    <a:pt x="508" y="757"/>
                    <a:pt x="390" y="552"/>
                  </a:cubicBezTo>
                  <a:cubicBezTo>
                    <a:pt x="325" y="455"/>
                    <a:pt x="260" y="357"/>
                    <a:pt x="195" y="249"/>
                  </a:cubicBezTo>
                  <a:cubicBezTo>
                    <a:pt x="141" y="174"/>
                    <a:pt x="76" y="54"/>
                    <a:pt x="1" y="1"/>
                  </a:cubicBezTo>
                  <a:close/>
                </a:path>
              </a:pathLst>
            </a:custGeom>
            <a:solidFill>
              <a:srgbClr val="F7B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3"/>
            <p:cNvSpPr/>
            <p:nvPr/>
          </p:nvSpPr>
          <p:spPr>
            <a:xfrm>
              <a:off x="5120869" y="3449356"/>
              <a:ext cx="31292" cy="43845"/>
            </a:xfrm>
            <a:custGeom>
              <a:rect b="b" l="l" r="r" t="t"/>
              <a:pathLst>
                <a:path extrusionOk="0" h="985" w="703">
                  <a:moveTo>
                    <a:pt x="0" y="1"/>
                  </a:moveTo>
                  <a:cubicBezTo>
                    <a:pt x="65" y="174"/>
                    <a:pt x="184" y="304"/>
                    <a:pt x="303" y="455"/>
                  </a:cubicBezTo>
                  <a:cubicBezTo>
                    <a:pt x="368" y="542"/>
                    <a:pt x="433" y="628"/>
                    <a:pt x="508" y="725"/>
                  </a:cubicBezTo>
                  <a:cubicBezTo>
                    <a:pt x="560" y="798"/>
                    <a:pt x="661" y="889"/>
                    <a:pt x="698" y="973"/>
                  </a:cubicBezTo>
                  <a:lnTo>
                    <a:pt x="698" y="973"/>
                  </a:lnTo>
                  <a:cubicBezTo>
                    <a:pt x="545" y="601"/>
                    <a:pt x="225" y="332"/>
                    <a:pt x="0" y="1"/>
                  </a:cubicBezTo>
                  <a:close/>
                  <a:moveTo>
                    <a:pt x="698" y="973"/>
                  </a:moveTo>
                  <a:lnTo>
                    <a:pt x="698" y="973"/>
                  </a:lnTo>
                  <a:cubicBezTo>
                    <a:pt x="700" y="977"/>
                    <a:pt x="701" y="980"/>
                    <a:pt x="703" y="984"/>
                  </a:cubicBezTo>
                  <a:cubicBezTo>
                    <a:pt x="701" y="981"/>
                    <a:pt x="700" y="977"/>
                    <a:pt x="698" y="973"/>
                  </a:cubicBezTo>
                  <a:close/>
                </a:path>
              </a:pathLst>
            </a:custGeom>
            <a:solidFill>
              <a:srgbClr val="F7B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5368719" y="3272283"/>
              <a:ext cx="116044" cy="89559"/>
            </a:xfrm>
            <a:custGeom>
              <a:rect b="b" l="l" r="r" t="t"/>
              <a:pathLst>
                <a:path extrusionOk="0" h="2012" w="2607">
                  <a:moveTo>
                    <a:pt x="0" y="0"/>
                  </a:moveTo>
                  <a:lnTo>
                    <a:pt x="0" y="1146"/>
                  </a:lnTo>
                  <a:lnTo>
                    <a:pt x="2606" y="2011"/>
                  </a:lnTo>
                  <a:lnTo>
                    <a:pt x="186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5391332" y="3295297"/>
              <a:ext cx="52970" cy="7523"/>
            </a:xfrm>
            <a:custGeom>
              <a:rect b="b" l="l" r="r" t="t"/>
              <a:pathLst>
                <a:path extrusionOk="0" h="169" w="1190">
                  <a:moveTo>
                    <a:pt x="121" y="0"/>
                  </a:moveTo>
                  <a:cubicBezTo>
                    <a:pt x="81" y="0"/>
                    <a:pt x="41" y="1"/>
                    <a:pt x="1" y="2"/>
                  </a:cubicBezTo>
                  <a:cubicBezTo>
                    <a:pt x="66" y="2"/>
                    <a:pt x="162" y="99"/>
                    <a:pt x="227" y="121"/>
                  </a:cubicBezTo>
                  <a:cubicBezTo>
                    <a:pt x="269" y="135"/>
                    <a:pt x="316" y="139"/>
                    <a:pt x="363" y="139"/>
                  </a:cubicBezTo>
                  <a:cubicBezTo>
                    <a:pt x="425" y="139"/>
                    <a:pt x="490" y="132"/>
                    <a:pt x="552" y="132"/>
                  </a:cubicBezTo>
                  <a:cubicBezTo>
                    <a:pt x="732" y="132"/>
                    <a:pt x="904" y="169"/>
                    <a:pt x="1082" y="169"/>
                  </a:cubicBezTo>
                  <a:cubicBezTo>
                    <a:pt x="1118" y="169"/>
                    <a:pt x="1154" y="167"/>
                    <a:pt x="1190" y="164"/>
                  </a:cubicBezTo>
                  <a:cubicBezTo>
                    <a:pt x="840" y="47"/>
                    <a:pt x="480" y="0"/>
                    <a:pt x="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5407712" y="3317509"/>
              <a:ext cx="57288" cy="16915"/>
            </a:xfrm>
            <a:custGeom>
              <a:rect b="b" l="l" r="r" t="t"/>
              <a:pathLst>
                <a:path extrusionOk="0" h="380" w="1287">
                  <a:moveTo>
                    <a:pt x="0" y="0"/>
                  </a:moveTo>
                  <a:lnTo>
                    <a:pt x="60" y="12"/>
                  </a:lnTo>
                  <a:lnTo>
                    <a:pt x="60" y="12"/>
                  </a:lnTo>
                  <a:cubicBezTo>
                    <a:pt x="42" y="11"/>
                    <a:pt x="23" y="11"/>
                    <a:pt x="0" y="11"/>
                  </a:cubicBezTo>
                  <a:cubicBezTo>
                    <a:pt x="152" y="65"/>
                    <a:pt x="313" y="130"/>
                    <a:pt x="465" y="184"/>
                  </a:cubicBezTo>
                  <a:cubicBezTo>
                    <a:pt x="649" y="249"/>
                    <a:pt x="832" y="325"/>
                    <a:pt x="1027" y="357"/>
                  </a:cubicBezTo>
                  <a:cubicBezTo>
                    <a:pt x="1081" y="370"/>
                    <a:pt x="1139" y="380"/>
                    <a:pt x="1193" y="380"/>
                  </a:cubicBezTo>
                  <a:cubicBezTo>
                    <a:pt x="1226" y="380"/>
                    <a:pt x="1258" y="376"/>
                    <a:pt x="1286" y="368"/>
                  </a:cubicBezTo>
                  <a:cubicBezTo>
                    <a:pt x="876" y="184"/>
                    <a:pt x="443" y="5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5408647" y="2895925"/>
              <a:ext cx="109812" cy="125614"/>
            </a:xfrm>
            <a:custGeom>
              <a:rect b="b" l="l" r="r" t="t"/>
              <a:pathLst>
                <a:path extrusionOk="0" h="2822" w="2467">
                  <a:moveTo>
                    <a:pt x="1688" y="0"/>
                  </a:moveTo>
                  <a:lnTo>
                    <a:pt x="1" y="2573"/>
                  </a:lnTo>
                  <a:lnTo>
                    <a:pt x="963" y="2822"/>
                  </a:lnTo>
                  <a:lnTo>
                    <a:pt x="2466" y="1113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5454852" y="2919962"/>
              <a:ext cx="31337" cy="52480"/>
            </a:xfrm>
            <a:custGeom>
              <a:rect b="b" l="l" r="r" t="t"/>
              <a:pathLst>
                <a:path extrusionOk="0" h="1179" w="704">
                  <a:moveTo>
                    <a:pt x="682" y="1"/>
                  </a:moveTo>
                  <a:lnTo>
                    <a:pt x="682" y="1"/>
                  </a:lnTo>
                  <a:cubicBezTo>
                    <a:pt x="530" y="130"/>
                    <a:pt x="444" y="347"/>
                    <a:pt x="347" y="508"/>
                  </a:cubicBezTo>
                  <a:cubicBezTo>
                    <a:pt x="271" y="617"/>
                    <a:pt x="206" y="725"/>
                    <a:pt x="152" y="844"/>
                  </a:cubicBezTo>
                  <a:cubicBezTo>
                    <a:pt x="119" y="898"/>
                    <a:pt x="98" y="952"/>
                    <a:pt x="76" y="1006"/>
                  </a:cubicBezTo>
                  <a:cubicBezTo>
                    <a:pt x="54" y="1049"/>
                    <a:pt x="33" y="1147"/>
                    <a:pt x="1" y="1179"/>
                  </a:cubicBezTo>
                  <a:cubicBezTo>
                    <a:pt x="249" y="931"/>
                    <a:pt x="455" y="638"/>
                    <a:pt x="606" y="314"/>
                  </a:cubicBezTo>
                  <a:cubicBezTo>
                    <a:pt x="650" y="217"/>
                    <a:pt x="703" y="109"/>
                    <a:pt x="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5472657" y="2936788"/>
              <a:ext cx="35209" cy="35209"/>
            </a:xfrm>
            <a:custGeom>
              <a:rect b="b" l="l" r="r" t="t"/>
              <a:pathLst>
                <a:path extrusionOk="0" h="791" w="791">
                  <a:moveTo>
                    <a:pt x="790" y="1"/>
                  </a:moveTo>
                  <a:cubicBezTo>
                    <a:pt x="704" y="66"/>
                    <a:pt x="628" y="130"/>
                    <a:pt x="552" y="195"/>
                  </a:cubicBezTo>
                  <a:lnTo>
                    <a:pt x="617" y="87"/>
                  </a:lnTo>
                  <a:lnTo>
                    <a:pt x="617" y="87"/>
                  </a:lnTo>
                  <a:cubicBezTo>
                    <a:pt x="433" y="347"/>
                    <a:pt x="120" y="498"/>
                    <a:pt x="0" y="790"/>
                  </a:cubicBezTo>
                  <a:cubicBezTo>
                    <a:pt x="33" y="790"/>
                    <a:pt x="65" y="758"/>
                    <a:pt x="98" y="736"/>
                  </a:cubicBezTo>
                  <a:cubicBezTo>
                    <a:pt x="217" y="639"/>
                    <a:pt x="336" y="531"/>
                    <a:pt x="455" y="433"/>
                  </a:cubicBezTo>
                  <a:lnTo>
                    <a:pt x="714" y="174"/>
                  </a:lnTo>
                  <a:cubicBezTo>
                    <a:pt x="757" y="120"/>
                    <a:pt x="790" y="66"/>
                    <a:pt x="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4824857" y="2706300"/>
              <a:ext cx="703208" cy="809193"/>
            </a:xfrm>
            <a:custGeom>
              <a:rect b="b" l="l" r="r" t="t"/>
              <a:pathLst>
                <a:path extrusionOk="0" h="18179" w="15798">
                  <a:moveTo>
                    <a:pt x="10358" y="0"/>
                  </a:moveTo>
                  <a:cubicBezTo>
                    <a:pt x="8520" y="2151"/>
                    <a:pt x="6564" y="4693"/>
                    <a:pt x="4628" y="7655"/>
                  </a:cubicBezTo>
                  <a:cubicBezTo>
                    <a:pt x="2736" y="10541"/>
                    <a:pt x="1223" y="13309"/>
                    <a:pt x="1" y="15807"/>
                  </a:cubicBezTo>
                  <a:cubicBezTo>
                    <a:pt x="250" y="16229"/>
                    <a:pt x="682" y="16812"/>
                    <a:pt x="1384" y="17310"/>
                  </a:cubicBezTo>
                  <a:cubicBezTo>
                    <a:pt x="2407" y="18015"/>
                    <a:pt x="3497" y="18178"/>
                    <a:pt x="4293" y="18178"/>
                  </a:cubicBezTo>
                  <a:cubicBezTo>
                    <a:pt x="4802" y="18178"/>
                    <a:pt x="5190" y="18112"/>
                    <a:pt x="5363" y="18078"/>
                  </a:cubicBezTo>
                  <a:cubicBezTo>
                    <a:pt x="5591" y="17343"/>
                    <a:pt x="6131" y="16543"/>
                    <a:pt x="6369" y="15807"/>
                  </a:cubicBezTo>
                  <a:lnTo>
                    <a:pt x="7732" y="17840"/>
                  </a:lnTo>
                  <a:cubicBezTo>
                    <a:pt x="7826" y="17846"/>
                    <a:pt x="7964" y="17854"/>
                    <a:pt x="8137" y="17854"/>
                  </a:cubicBezTo>
                  <a:cubicBezTo>
                    <a:pt x="8831" y="17854"/>
                    <a:pt x="10081" y="17730"/>
                    <a:pt x="11310" y="16899"/>
                  </a:cubicBezTo>
                  <a:cubicBezTo>
                    <a:pt x="12575" y="16034"/>
                    <a:pt x="13126" y="14878"/>
                    <a:pt x="13321" y="14402"/>
                  </a:cubicBezTo>
                  <a:lnTo>
                    <a:pt x="12218" y="12715"/>
                  </a:lnTo>
                  <a:lnTo>
                    <a:pt x="14078" y="12910"/>
                  </a:lnTo>
                  <a:cubicBezTo>
                    <a:pt x="14478" y="12348"/>
                    <a:pt x="15019" y="11461"/>
                    <a:pt x="15332" y="10260"/>
                  </a:cubicBezTo>
                  <a:cubicBezTo>
                    <a:pt x="15797" y="8466"/>
                    <a:pt x="15516" y="6952"/>
                    <a:pt x="15332" y="6206"/>
                  </a:cubicBezTo>
                  <a:lnTo>
                    <a:pt x="13559" y="6206"/>
                  </a:lnTo>
                  <a:lnTo>
                    <a:pt x="14803" y="4260"/>
                  </a:lnTo>
                  <a:cubicBezTo>
                    <a:pt x="14748" y="3828"/>
                    <a:pt x="14521" y="2584"/>
                    <a:pt x="13472" y="1492"/>
                  </a:cubicBezTo>
                  <a:cubicBezTo>
                    <a:pt x="12261" y="216"/>
                    <a:pt x="10759" y="32"/>
                    <a:pt x="10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5200237" y="2749121"/>
              <a:ext cx="100153" cy="125659"/>
            </a:xfrm>
            <a:custGeom>
              <a:rect b="b" l="l" r="r" t="t"/>
              <a:pathLst>
                <a:path extrusionOk="0" h="2823" w="2250">
                  <a:moveTo>
                    <a:pt x="2250" y="0"/>
                  </a:moveTo>
                  <a:cubicBezTo>
                    <a:pt x="1742" y="108"/>
                    <a:pt x="1331" y="822"/>
                    <a:pt x="1039" y="1201"/>
                  </a:cubicBezTo>
                  <a:cubicBezTo>
                    <a:pt x="844" y="1460"/>
                    <a:pt x="661" y="1730"/>
                    <a:pt x="488" y="2001"/>
                  </a:cubicBezTo>
                  <a:cubicBezTo>
                    <a:pt x="423" y="2097"/>
                    <a:pt x="81" y="2813"/>
                    <a:pt x="2" y="2822"/>
                  </a:cubicBezTo>
                  <a:lnTo>
                    <a:pt x="2" y="2822"/>
                  </a:lnTo>
                  <a:cubicBezTo>
                    <a:pt x="196" y="2810"/>
                    <a:pt x="337" y="2671"/>
                    <a:pt x="466" y="2520"/>
                  </a:cubicBezTo>
                  <a:cubicBezTo>
                    <a:pt x="671" y="2271"/>
                    <a:pt x="866" y="2001"/>
                    <a:pt x="1060" y="1741"/>
                  </a:cubicBezTo>
                  <a:cubicBezTo>
                    <a:pt x="1353" y="1330"/>
                    <a:pt x="1644" y="919"/>
                    <a:pt x="1947" y="519"/>
                  </a:cubicBezTo>
                  <a:cubicBezTo>
                    <a:pt x="2055" y="357"/>
                    <a:pt x="2185" y="195"/>
                    <a:pt x="2250" y="0"/>
                  </a:cubicBezTo>
                  <a:close/>
                  <a:moveTo>
                    <a:pt x="2" y="2822"/>
                  </a:moveTo>
                  <a:lnTo>
                    <a:pt x="2" y="2822"/>
                  </a:lnTo>
                  <a:cubicBezTo>
                    <a:pt x="2" y="2822"/>
                    <a:pt x="1" y="2822"/>
                    <a:pt x="1" y="2822"/>
                  </a:cubicBezTo>
                  <a:cubicBezTo>
                    <a:pt x="1" y="2822"/>
                    <a:pt x="2" y="2822"/>
                    <a:pt x="2" y="28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5296519" y="2872600"/>
              <a:ext cx="132692" cy="100821"/>
            </a:xfrm>
            <a:custGeom>
              <a:rect b="b" l="l" r="r" t="t"/>
              <a:pathLst>
                <a:path extrusionOk="0" h="2265" w="2981">
                  <a:moveTo>
                    <a:pt x="2829" y="1"/>
                  </a:moveTo>
                  <a:cubicBezTo>
                    <a:pt x="2786" y="1"/>
                    <a:pt x="2730" y="18"/>
                    <a:pt x="2660" y="59"/>
                  </a:cubicBezTo>
                  <a:cubicBezTo>
                    <a:pt x="2357" y="232"/>
                    <a:pt x="2109" y="502"/>
                    <a:pt x="1817" y="707"/>
                  </a:cubicBezTo>
                  <a:cubicBezTo>
                    <a:pt x="1341" y="1032"/>
                    <a:pt x="865" y="1367"/>
                    <a:pt x="411" y="1724"/>
                  </a:cubicBezTo>
                  <a:cubicBezTo>
                    <a:pt x="281" y="1832"/>
                    <a:pt x="141" y="1940"/>
                    <a:pt x="43" y="2081"/>
                  </a:cubicBezTo>
                  <a:cubicBezTo>
                    <a:pt x="22" y="2103"/>
                    <a:pt x="0" y="2135"/>
                    <a:pt x="0" y="2168"/>
                  </a:cubicBezTo>
                  <a:cubicBezTo>
                    <a:pt x="0" y="2232"/>
                    <a:pt x="65" y="2264"/>
                    <a:pt x="120" y="2264"/>
                  </a:cubicBezTo>
                  <a:cubicBezTo>
                    <a:pt x="184" y="2264"/>
                    <a:pt x="238" y="2243"/>
                    <a:pt x="281" y="2211"/>
                  </a:cubicBezTo>
                  <a:cubicBezTo>
                    <a:pt x="1158" y="1692"/>
                    <a:pt x="2087" y="1108"/>
                    <a:pt x="2801" y="383"/>
                  </a:cubicBezTo>
                  <a:cubicBezTo>
                    <a:pt x="2969" y="215"/>
                    <a:pt x="2980" y="1"/>
                    <a:pt x="2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5262822" y="2806409"/>
              <a:ext cx="117023" cy="103314"/>
            </a:xfrm>
            <a:custGeom>
              <a:rect b="b" l="l" r="r" t="t"/>
              <a:pathLst>
                <a:path extrusionOk="0" h="2321" w="2629">
                  <a:moveTo>
                    <a:pt x="2628" y="0"/>
                  </a:moveTo>
                  <a:lnTo>
                    <a:pt x="2628" y="0"/>
                  </a:lnTo>
                  <a:cubicBezTo>
                    <a:pt x="1730" y="97"/>
                    <a:pt x="973" y="1048"/>
                    <a:pt x="390" y="1632"/>
                  </a:cubicBezTo>
                  <a:cubicBezTo>
                    <a:pt x="195" y="1827"/>
                    <a:pt x="0" y="2054"/>
                    <a:pt x="33" y="2314"/>
                  </a:cubicBezTo>
                  <a:cubicBezTo>
                    <a:pt x="51" y="2318"/>
                    <a:pt x="68" y="2320"/>
                    <a:pt x="85" y="2320"/>
                  </a:cubicBezTo>
                  <a:cubicBezTo>
                    <a:pt x="197" y="2320"/>
                    <a:pt x="307" y="2237"/>
                    <a:pt x="401" y="2162"/>
                  </a:cubicBezTo>
                  <a:cubicBezTo>
                    <a:pt x="1179" y="1514"/>
                    <a:pt x="2023" y="811"/>
                    <a:pt x="2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4884549" y="3242905"/>
              <a:ext cx="77986" cy="150185"/>
            </a:xfrm>
            <a:custGeom>
              <a:rect b="b" l="l" r="r" t="t"/>
              <a:pathLst>
                <a:path extrusionOk="0" h="3374" w="1752">
                  <a:moveTo>
                    <a:pt x="1741" y="0"/>
                  </a:moveTo>
                  <a:cubicBezTo>
                    <a:pt x="1741" y="0"/>
                    <a:pt x="1503" y="184"/>
                    <a:pt x="1482" y="216"/>
                  </a:cubicBezTo>
                  <a:cubicBezTo>
                    <a:pt x="1417" y="314"/>
                    <a:pt x="1384" y="422"/>
                    <a:pt x="1341" y="530"/>
                  </a:cubicBezTo>
                  <a:cubicBezTo>
                    <a:pt x="1211" y="822"/>
                    <a:pt x="1060" y="1114"/>
                    <a:pt x="920" y="1406"/>
                  </a:cubicBezTo>
                  <a:lnTo>
                    <a:pt x="76" y="3125"/>
                  </a:lnTo>
                  <a:cubicBezTo>
                    <a:pt x="33" y="3212"/>
                    <a:pt x="0" y="3330"/>
                    <a:pt x="87" y="3373"/>
                  </a:cubicBezTo>
                  <a:cubicBezTo>
                    <a:pt x="228" y="3255"/>
                    <a:pt x="325" y="3092"/>
                    <a:pt x="411" y="2931"/>
                  </a:cubicBezTo>
                  <a:cubicBezTo>
                    <a:pt x="800" y="2227"/>
                    <a:pt x="1168" y="1514"/>
                    <a:pt x="1514" y="779"/>
                  </a:cubicBezTo>
                  <a:cubicBezTo>
                    <a:pt x="1633" y="541"/>
                    <a:pt x="1752" y="281"/>
                    <a:pt x="1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5019379" y="3262624"/>
              <a:ext cx="37480" cy="165408"/>
            </a:xfrm>
            <a:custGeom>
              <a:rect b="b" l="l" r="r" t="t"/>
              <a:pathLst>
                <a:path extrusionOk="0" h="3716" w="842">
                  <a:moveTo>
                    <a:pt x="842" y="1"/>
                  </a:moveTo>
                  <a:lnTo>
                    <a:pt x="842" y="1"/>
                  </a:lnTo>
                  <a:cubicBezTo>
                    <a:pt x="637" y="87"/>
                    <a:pt x="647" y="368"/>
                    <a:pt x="604" y="552"/>
                  </a:cubicBezTo>
                  <a:cubicBezTo>
                    <a:pt x="539" y="898"/>
                    <a:pt x="474" y="1244"/>
                    <a:pt x="409" y="1579"/>
                  </a:cubicBezTo>
                  <a:cubicBezTo>
                    <a:pt x="280" y="2250"/>
                    <a:pt x="150" y="2909"/>
                    <a:pt x="10" y="3579"/>
                  </a:cubicBezTo>
                  <a:cubicBezTo>
                    <a:pt x="0" y="3635"/>
                    <a:pt x="23" y="3716"/>
                    <a:pt x="71" y="3716"/>
                  </a:cubicBezTo>
                  <a:cubicBezTo>
                    <a:pt x="79" y="3716"/>
                    <a:pt x="87" y="3713"/>
                    <a:pt x="96" y="3709"/>
                  </a:cubicBezTo>
                  <a:cubicBezTo>
                    <a:pt x="399" y="2509"/>
                    <a:pt x="723" y="1244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4954346" y="3278025"/>
              <a:ext cx="57288" cy="117647"/>
            </a:xfrm>
            <a:custGeom>
              <a:rect b="b" l="l" r="r" t="t"/>
              <a:pathLst>
                <a:path extrusionOk="0" h="2643" w="1287">
                  <a:moveTo>
                    <a:pt x="1287" y="1"/>
                  </a:moveTo>
                  <a:lnTo>
                    <a:pt x="1287" y="1"/>
                  </a:lnTo>
                  <a:cubicBezTo>
                    <a:pt x="1286" y="1"/>
                    <a:pt x="1286" y="1"/>
                    <a:pt x="1286" y="2"/>
                  </a:cubicBezTo>
                  <a:lnTo>
                    <a:pt x="1286" y="2"/>
                  </a:lnTo>
                  <a:cubicBezTo>
                    <a:pt x="1286" y="1"/>
                    <a:pt x="1287" y="1"/>
                    <a:pt x="1287" y="1"/>
                  </a:cubicBezTo>
                  <a:close/>
                  <a:moveTo>
                    <a:pt x="1286" y="2"/>
                  </a:moveTo>
                  <a:cubicBezTo>
                    <a:pt x="1279" y="15"/>
                    <a:pt x="1091" y="120"/>
                    <a:pt x="1060" y="141"/>
                  </a:cubicBezTo>
                  <a:cubicBezTo>
                    <a:pt x="995" y="217"/>
                    <a:pt x="973" y="282"/>
                    <a:pt x="930" y="357"/>
                  </a:cubicBezTo>
                  <a:cubicBezTo>
                    <a:pt x="811" y="606"/>
                    <a:pt x="724" y="876"/>
                    <a:pt x="616" y="1125"/>
                  </a:cubicBezTo>
                  <a:cubicBezTo>
                    <a:pt x="411" y="1623"/>
                    <a:pt x="205" y="2130"/>
                    <a:pt x="0" y="2628"/>
                  </a:cubicBezTo>
                  <a:cubicBezTo>
                    <a:pt x="17" y="2638"/>
                    <a:pt x="33" y="2642"/>
                    <a:pt x="50" y="2642"/>
                  </a:cubicBezTo>
                  <a:cubicBezTo>
                    <a:pt x="122" y="2642"/>
                    <a:pt x="194" y="2558"/>
                    <a:pt x="238" y="2488"/>
                  </a:cubicBezTo>
                  <a:cubicBezTo>
                    <a:pt x="671" y="1698"/>
                    <a:pt x="1027" y="866"/>
                    <a:pt x="128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5135781" y="3247712"/>
              <a:ext cx="92408" cy="179563"/>
            </a:xfrm>
            <a:custGeom>
              <a:rect b="b" l="l" r="r" t="t"/>
              <a:pathLst>
                <a:path extrusionOk="0" h="4034" w="2076">
                  <a:moveTo>
                    <a:pt x="0" y="0"/>
                  </a:moveTo>
                  <a:lnTo>
                    <a:pt x="0" y="0"/>
                  </a:lnTo>
                  <a:cubicBezTo>
                    <a:pt x="65" y="314"/>
                    <a:pt x="206" y="595"/>
                    <a:pt x="249" y="908"/>
                  </a:cubicBezTo>
                  <a:cubicBezTo>
                    <a:pt x="281" y="1125"/>
                    <a:pt x="292" y="1341"/>
                    <a:pt x="368" y="1557"/>
                  </a:cubicBezTo>
                  <a:cubicBezTo>
                    <a:pt x="584" y="2163"/>
                    <a:pt x="941" y="2736"/>
                    <a:pt x="1341" y="3244"/>
                  </a:cubicBezTo>
                  <a:cubicBezTo>
                    <a:pt x="1449" y="3385"/>
                    <a:pt x="1568" y="3525"/>
                    <a:pt x="1698" y="3655"/>
                  </a:cubicBezTo>
                  <a:cubicBezTo>
                    <a:pt x="1784" y="3763"/>
                    <a:pt x="2022" y="3914"/>
                    <a:pt x="2076" y="4034"/>
                  </a:cubicBezTo>
                  <a:cubicBezTo>
                    <a:pt x="1492" y="2650"/>
                    <a:pt x="833" y="125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5228680" y="3186596"/>
              <a:ext cx="126594" cy="148271"/>
            </a:xfrm>
            <a:custGeom>
              <a:rect b="b" l="l" r="r" t="t"/>
              <a:pathLst>
                <a:path extrusionOk="0" h="3331" w="2844">
                  <a:moveTo>
                    <a:pt x="0" y="1"/>
                  </a:moveTo>
                  <a:lnTo>
                    <a:pt x="0" y="1"/>
                  </a:lnTo>
                  <a:cubicBezTo>
                    <a:pt x="22" y="314"/>
                    <a:pt x="227" y="530"/>
                    <a:pt x="411" y="768"/>
                  </a:cubicBezTo>
                  <a:cubicBezTo>
                    <a:pt x="659" y="1082"/>
                    <a:pt x="908" y="1385"/>
                    <a:pt x="1168" y="1687"/>
                  </a:cubicBezTo>
                  <a:cubicBezTo>
                    <a:pt x="1676" y="2281"/>
                    <a:pt x="2227" y="2855"/>
                    <a:pt x="2843" y="3331"/>
                  </a:cubicBezTo>
                  <a:cubicBezTo>
                    <a:pt x="2584" y="2768"/>
                    <a:pt x="2173" y="2281"/>
                    <a:pt x="1762" y="1817"/>
                  </a:cubicBezTo>
                  <a:cubicBezTo>
                    <a:pt x="1233" y="1190"/>
                    <a:pt x="681" y="46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5201216" y="3232311"/>
              <a:ext cx="74647" cy="123745"/>
            </a:xfrm>
            <a:custGeom>
              <a:rect b="b" l="l" r="r" t="t"/>
              <a:pathLst>
                <a:path extrusionOk="0" h="2780" w="1677">
                  <a:moveTo>
                    <a:pt x="0" y="0"/>
                  </a:moveTo>
                  <a:cubicBezTo>
                    <a:pt x="33" y="55"/>
                    <a:pt x="33" y="325"/>
                    <a:pt x="44" y="411"/>
                  </a:cubicBezTo>
                  <a:cubicBezTo>
                    <a:pt x="65" y="498"/>
                    <a:pt x="77" y="584"/>
                    <a:pt x="98" y="660"/>
                  </a:cubicBezTo>
                  <a:cubicBezTo>
                    <a:pt x="195" y="920"/>
                    <a:pt x="390" y="1168"/>
                    <a:pt x="541" y="1395"/>
                  </a:cubicBezTo>
                  <a:cubicBezTo>
                    <a:pt x="877" y="1893"/>
                    <a:pt x="1255" y="2357"/>
                    <a:pt x="1677" y="2779"/>
                  </a:cubicBezTo>
                  <a:cubicBezTo>
                    <a:pt x="1677" y="2660"/>
                    <a:pt x="1612" y="2552"/>
                    <a:pt x="1547" y="2455"/>
                  </a:cubicBezTo>
                  <a:cubicBezTo>
                    <a:pt x="1028" y="1633"/>
                    <a:pt x="509" y="8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5296029" y="3017179"/>
              <a:ext cx="174756" cy="17449"/>
            </a:xfrm>
            <a:custGeom>
              <a:rect b="b" l="l" r="r" t="t"/>
              <a:pathLst>
                <a:path extrusionOk="0" h="392" w="3926">
                  <a:moveTo>
                    <a:pt x="3925" y="87"/>
                  </a:moveTo>
                  <a:lnTo>
                    <a:pt x="3925" y="87"/>
                  </a:lnTo>
                  <a:cubicBezTo>
                    <a:pt x="3925" y="87"/>
                    <a:pt x="3924" y="88"/>
                    <a:pt x="3923" y="88"/>
                  </a:cubicBezTo>
                  <a:lnTo>
                    <a:pt x="3923" y="88"/>
                  </a:lnTo>
                  <a:cubicBezTo>
                    <a:pt x="3924" y="88"/>
                    <a:pt x="3925" y="87"/>
                    <a:pt x="3925" y="87"/>
                  </a:cubicBezTo>
                  <a:close/>
                  <a:moveTo>
                    <a:pt x="2930" y="1"/>
                  </a:moveTo>
                  <a:cubicBezTo>
                    <a:pt x="2585" y="11"/>
                    <a:pt x="2239" y="54"/>
                    <a:pt x="1904" y="87"/>
                  </a:cubicBezTo>
                  <a:cubicBezTo>
                    <a:pt x="1558" y="130"/>
                    <a:pt x="1212" y="174"/>
                    <a:pt x="866" y="184"/>
                  </a:cubicBezTo>
                  <a:cubicBezTo>
                    <a:pt x="792" y="184"/>
                    <a:pt x="715" y="182"/>
                    <a:pt x="638" y="182"/>
                  </a:cubicBezTo>
                  <a:cubicBezTo>
                    <a:pt x="558" y="182"/>
                    <a:pt x="478" y="184"/>
                    <a:pt x="400" y="195"/>
                  </a:cubicBezTo>
                  <a:cubicBezTo>
                    <a:pt x="287" y="221"/>
                    <a:pt x="194" y="255"/>
                    <a:pt x="82" y="255"/>
                  </a:cubicBezTo>
                  <a:cubicBezTo>
                    <a:pt x="56" y="255"/>
                    <a:pt x="29" y="253"/>
                    <a:pt x="1" y="249"/>
                  </a:cubicBezTo>
                  <a:lnTo>
                    <a:pt x="1" y="249"/>
                  </a:lnTo>
                  <a:cubicBezTo>
                    <a:pt x="522" y="345"/>
                    <a:pt x="1052" y="391"/>
                    <a:pt x="1582" y="391"/>
                  </a:cubicBezTo>
                  <a:cubicBezTo>
                    <a:pt x="2371" y="391"/>
                    <a:pt x="3160" y="288"/>
                    <a:pt x="3923" y="88"/>
                  </a:cubicBezTo>
                  <a:lnTo>
                    <a:pt x="3923" y="88"/>
                  </a:lnTo>
                  <a:cubicBezTo>
                    <a:pt x="3907" y="92"/>
                    <a:pt x="3888" y="94"/>
                    <a:pt x="3868" y="94"/>
                  </a:cubicBezTo>
                  <a:cubicBezTo>
                    <a:pt x="3739" y="94"/>
                    <a:pt x="3539" y="21"/>
                    <a:pt x="3428" y="11"/>
                  </a:cubicBezTo>
                  <a:cubicBezTo>
                    <a:pt x="3266" y="1"/>
                    <a:pt x="3093" y="1"/>
                    <a:pt x="2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5269544" y="3138477"/>
              <a:ext cx="147826" cy="68861"/>
            </a:xfrm>
            <a:custGeom>
              <a:rect b="b" l="l" r="r" t="t"/>
              <a:pathLst>
                <a:path extrusionOk="0" h="1547" w="3321">
                  <a:moveTo>
                    <a:pt x="1" y="0"/>
                  </a:moveTo>
                  <a:lnTo>
                    <a:pt x="1" y="0"/>
                  </a:lnTo>
                  <a:cubicBezTo>
                    <a:pt x="293" y="476"/>
                    <a:pt x="834" y="671"/>
                    <a:pt x="1320" y="887"/>
                  </a:cubicBezTo>
                  <a:cubicBezTo>
                    <a:pt x="1967" y="1168"/>
                    <a:pt x="2637" y="1384"/>
                    <a:pt x="3317" y="1545"/>
                  </a:cubicBezTo>
                  <a:lnTo>
                    <a:pt x="3317" y="1545"/>
                  </a:lnTo>
                  <a:cubicBezTo>
                    <a:pt x="3219" y="1520"/>
                    <a:pt x="3070" y="1351"/>
                    <a:pt x="2975" y="1287"/>
                  </a:cubicBezTo>
                  <a:cubicBezTo>
                    <a:pt x="2845" y="1200"/>
                    <a:pt x="2715" y="1114"/>
                    <a:pt x="2585" y="1038"/>
                  </a:cubicBezTo>
                  <a:cubicBezTo>
                    <a:pt x="2315" y="887"/>
                    <a:pt x="2045" y="746"/>
                    <a:pt x="1764" y="616"/>
                  </a:cubicBezTo>
                  <a:cubicBezTo>
                    <a:pt x="1201" y="378"/>
                    <a:pt x="596" y="119"/>
                    <a:pt x="1" y="0"/>
                  </a:cubicBezTo>
                  <a:close/>
                  <a:moveTo>
                    <a:pt x="3317" y="1545"/>
                  </a:moveTo>
                  <a:cubicBezTo>
                    <a:pt x="3318" y="1546"/>
                    <a:pt x="3319" y="1546"/>
                    <a:pt x="3320" y="1546"/>
                  </a:cubicBezTo>
                  <a:cubicBezTo>
                    <a:pt x="3319" y="1546"/>
                    <a:pt x="3318" y="1546"/>
                    <a:pt x="3317" y="15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5297987" y="3084527"/>
              <a:ext cx="162204" cy="22790"/>
            </a:xfrm>
            <a:custGeom>
              <a:rect b="b" l="l" r="r" t="t"/>
              <a:pathLst>
                <a:path extrusionOk="0" h="512" w="3644">
                  <a:moveTo>
                    <a:pt x="565" y="1"/>
                  </a:moveTo>
                  <a:cubicBezTo>
                    <a:pt x="376" y="1"/>
                    <a:pt x="187" y="8"/>
                    <a:pt x="0" y="23"/>
                  </a:cubicBezTo>
                  <a:cubicBezTo>
                    <a:pt x="227" y="98"/>
                    <a:pt x="476" y="142"/>
                    <a:pt x="724" y="185"/>
                  </a:cubicBezTo>
                  <a:cubicBezTo>
                    <a:pt x="1038" y="239"/>
                    <a:pt x="1351" y="293"/>
                    <a:pt x="1665" y="336"/>
                  </a:cubicBezTo>
                  <a:cubicBezTo>
                    <a:pt x="2179" y="420"/>
                    <a:pt x="2693" y="512"/>
                    <a:pt x="3207" y="512"/>
                  </a:cubicBezTo>
                  <a:cubicBezTo>
                    <a:pt x="3353" y="512"/>
                    <a:pt x="3498" y="504"/>
                    <a:pt x="3643" y="488"/>
                  </a:cubicBezTo>
                  <a:cubicBezTo>
                    <a:pt x="2656" y="213"/>
                    <a:pt x="159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4946645" y="2905050"/>
              <a:ext cx="332108" cy="309495"/>
            </a:xfrm>
            <a:custGeom>
              <a:rect b="b" l="l" r="r" t="t"/>
              <a:pathLst>
                <a:path extrusionOk="0" h="6953" w="7461">
                  <a:moveTo>
                    <a:pt x="4098" y="0"/>
                  </a:moveTo>
                  <a:cubicBezTo>
                    <a:pt x="3395" y="952"/>
                    <a:pt x="2692" y="1968"/>
                    <a:pt x="1979" y="3049"/>
                  </a:cubicBezTo>
                  <a:cubicBezTo>
                    <a:pt x="1265" y="4142"/>
                    <a:pt x="606" y="5212"/>
                    <a:pt x="0" y="6239"/>
                  </a:cubicBezTo>
                  <a:cubicBezTo>
                    <a:pt x="833" y="6716"/>
                    <a:pt x="1737" y="6953"/>
                    <a:pt x="2608" y="6953"/>
                  </a:cubicBezTo>
                  <a:cubicBezTo>
                    <a:pt x="3591" y="6953"/>
                    <a:pt x="4531" y="6651"/>
                    <a:pt x="5277" y="6055"/>
                  </a:cubicBezTo>
                  <a:cubicBezTo>
                    <a:pt x="6347" y="5201"/>
                    <a:pt x="7461" y="3373"/>
                    <a:pt x="6704" y="1773"/>
                  </a:cubicBezTo>
                  <a:cubicBezTo>
                    <a:pt x="6022" y="346"/>
                    <a:pt x="4314" y="33"/>
                    <a:pt x="40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4994764" y="2970040"/>
              <a:ext cx="144443" cy="135318"/>
            </a:xfrm>
            <a:custGeom>
              <a:rect b="b" l="l" r="r" t="t"/>
              <a:pathLst>
                <a:path extrusionOk="0" h="3040" w="3245">
                  <a:moveTo>
                    <a:pt x="1947" y="0"/>
                  </a:moveTo>
                  <a:lnTo>
                    <a:pt x="1" y="2984"/>
                  </a:lnTo>
                  <a:cubicBezTo>
                    <a:pt x="243" y="3022"/>
                    <a:pt x="477" y="3040"/>
                    <a:pt x="700" y="3040"/>
                  </a:cubicBezTo>
                  <a:cubicBezTo>
                    <a:pt x="2133" y="3040"/>
                    <a:pt x="3113" y="2316"/>
                    <a:pt x="3179" y="1632"/>
                  </a:cubicBezTo>
                  <a:cubicBezTo>
                    <a:pt x="3244" y="1060"/>
                    <a:pt x="2682" y="421"/>
                    <a:pt x="1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4" name="Google Shape;2884;p33"/>
          <p:cNvGrpSpPr/>
          <p:nvPr/>
        </p:nvGrpSpPr>
        <p:grpSpPr>
          <a:xfrm>
            <a:off x="3373653" y="2080756"/>
            <a:ext cx="642670" cy="815491"/>
            <a:chOff x="-1166990" y="660248"/>
            <a:chExt cx="1065080" cy="1351494"/>
          </a:xfrm>
        </p:grpSpPr>
        <p:sp>
          <p:nvSpPr>
            <p:cNvPr id="2885" name="Google Shape;2885;p33"/>
            <p:cNvSpPr/>
            <p:nvPr/>
          </p:nvSpPr>
          <p:spPr>
            <a:xfrm>
              <a:off x="-897441" y="1028124"/>
              <a:ext cx="252951" cy="790937"/>
            </a:xfrm>
            <a:custGeom>
              <a:rect b="b" l="l" r="r" t="t"/>
              <a:pathLst>
                <a:path extrusionOk="0" h="31628" w="10115">
                  <a:moveTo>
                    <a:pt x="9149" y="1"/>
                  </a:moveTo>
                  <a:lnTo>
                    <a:pt x="1" y="31352"/>
                  </a:lnTo>
                  <a:lnTo>
                    <a:pt x="966" y="31627"/>
                  </a:lnTo>
                  <a:lnTo>
                    <a:pt x="10114" y="277"/>
                  </a:lnTo>
                  <a:lnTo>
                    <a:pt x="91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-1129630" y="740745"/>
              <a:ext cx="991522" cy="389167"/>
            </a:xfrm>
            <a:custGeom>
              <a:rect b="b" l="l" r="r" t="t"/>
              <a:pathLst>
                <a:path extrusionOk="0" h="15562" w="39649">
                  <a:moveTo>
                    <a:pt x="22318" y="1"/>
                  </a:moveTo>
                  <a:lnTo>
                    <a:pt x="0" y="2759"/>
                  </a:lnTo>
                  <a:lnTo>
                    <a:pt x="5448" y="7700"/>
                  </a:lnTo>
                  <a:lnTo>
                    <a:pt x="18916" y="11631"/>
                  </a:lnTo>
                  <a:lnTo>
                    <a:pt x="32385" y="15561"/>
                  </a:lnTo>
                  <a:lnTo>
                    <a:pt x="39648" y="14320"/>
                  </a:lnTo>
                  <a:lnTo>
                    <a:pt x="22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-1014673" y="731117"/>
              <a:ext cx="454086" cy="226718"/>
            </a:xfrm>
            <a:custGeom>
              <a:rect b="b" l="l" r="r" t="t"/>
              <a:pathLst>
                <a:path extrusionOk="0" h="9066" w="18158">
                  <a:moveTo>
                    <a:pt x="17732" y="0"/>
                  </a:moveTo>
                  <a:cubicBezTo>
                    <a:pt x="17674" y="0"/>
                    <a:pt x="17615" y="13"/>
                    <a:pt x="17560" y="41"/>
                  </a:cubicBezTo>
                  <a:lnTo>
                    <a:pt x="253" y="8338"/>
                  </a:lnTo>
                  <a:cubicBezTo>
                    <a:pt x="69" y="8430"/>
                    <a:pt x="0" y="8660"/>
                    <a:pt x="92" y="8844"/>
                  </a:cubicBezTo>
                  <a:cubicBezTo>
                    <a:pt x="138" y="8959"/>
                    <a:pt x="207" y="9028"/>
                    <a:pt x="322" y="9051"/>
                  </a:cubicBezTo>
                  <a:cubicBezTo>
                    <a:pt x="360" y="9060"/>
                    <a:pt x="398" y="9066"/>
                    <a:pt x="436" y="9066"/>
                  </a:cubicBezTo>
                  <a:cubicBezTo>
                    <a:pt x="490" y="9066"/>
                    <a:pt x="544" y="9055"/>
                    <a:pt x="598" y="9028"/>
                  </a:cubicBezTo>
                  <a:lnTo>
                    <a:pt x="17882" y="707"/>
                  </a:lnTo>
                  <a:cubicBezTo>
                    <a:pt x="18066" y="615"/>
                    <a:pt x="18158" y="408"/>
                    <a:pt x="18066" y="202"/>
                  </a:cubicBezTo>
                  <a:cubicBezTo>
                    <a:pt x="18001" y="73"/>
                    <a:pt x="17869" y="0"/>
                    <a:pt x="17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-582454" y="731142"/>
              <a:ext cx="274757" cy="426703"/>
            </a:xfrm>
            <a:custGeom>
              <a:rect b="b" l="l" r="r" t="t"/>
              <a:pathLst>
                <a:path extrusionOk="0" h="17063" w="10987">
                  <a:moveTo>
                    <a:pt x="443" y="0"/>
                  </a:moveTo>
                  <a:cubicBezTo>
                    <a:pt x="371" y="0"/>
                    <a:pt x="298" y="21"/>
                    <a:pt x="230" y="63"/>
                  </a:cubicBezTo>
                  <a:cubicBezTo>
                    <a:pt x="46" y="155"/>
                    <a:pt x="0" y="407"/>
                    <a:pt x="115" y="568"/>
                  </a:cubicBezTo>
                  <a:lnTo>
                    <a:pt x="10228" y="16887"/>
                  </a:lnTo>
                  <a:cubicBezTo>
                    <a:pt x="10274" y="16956"/>
                    <a:pt x="10343" y="17025"/>
                    <a:pt x="10435" y="17048"/>
                  </a:cubicBezTo>
                  <a:cubicBezTo>
                    <a:pt x="10469" y="17057"/>
                    <a:pt x="10506" y="17062"/>
                    <a:pt x="10543" y="17062"/>
                  </a:cubicBezTo>
                  <a:cubicBezTo>
                    <a:pt x="10608" y="17062"/>
                    <a:pt x="10676" y="17046"/>
                    <a:pt x="10734" y="17002"/>
                  </a:cubicBezTo>
                  <a:cubicBezTo>
                    <a:pt x="10918" y="16887"/>
                    <a:pt x="10987" y="16658"/>
                    <a:pt x="10872" y="16474"/>
                  </a:cubicBezTo>
                  <a:lnTo>
                    <a:pt x="759" y="178"/>
                  </a:lnTo>
                  <a:cubicBezTo>
                    <a:pt x="686" y="61"/>
                    <a:pt x="567" y="0"/>
                    <a:pt x="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-672128" y="738519"/>
              <a:ext cx="108658" cy="319221"/>
            </a:xfrm>
            <a:custGeom>
              <a:rect b="b" l="l" r="r" t="t"/>
              <a:pathLst>
                <a:path extrusionOk="0" h="12765" w="4345">
                  <a:moveTo>
                    <a:pt x="3925" y="1"/>
                  </a:moveTo>
                  <a:cubicBezTo>
                    <a:pt x="3763" y="1"/>
                    <a:pt x="3619" y="107"/>
                    <a:pt x="3563" y="273"/>
                  </a:cubicBezTo>
                  <a:lnTo>
                    <a:pt x="70" y="12271"/>
                  </a:lnTo>
                  <a:cubicBezTo>
                    <a:pt x="1" y="12478"/>
                    <a:pt x="116" y="12685"/>
                    <a:pt x="323" y="12754"/>
                  </a:cubicBezTo>
                  <a:cubicBezTo>
                    <a:pt x="353" y="12761"/>
                    <a:pt x="384" y="12764"/>
                    <a:pt x="415" y="12764"/>
                  </a:cubicBezTo>
                  <a:cubicBezTo>
                    <a:pt x="588" y="12764"/>
                    <a:pt x="743" y="12658"/>
                    <a:pt x="782" y="12501"/>
                  </a:cubicBezTo>
                  <a:lnTo>
                    <a:pt x="4299" y="480"/>
                  </a:lnTo>
                  <a:cubicBezTo>
                    <a:pt x="4345" y="296"/>
                    <a:pt x="4230" y="67"/>
                    <a:pt x="4046" y="21"/>
                  </a:cubicBezTo>
                  <a:cubicBezTo>
                    <a:pt x="4005" y="7"/>
                    <a:pt x="3965" y="1"/>
                    <a:pt x="3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-1166990" y="732643"/>
              <a:ext cx="592053" cy="90002"/>
            </a:xfrm>
            <a:custGeom>
              <a:rect b="b" l="l" r="r" t="t"/>
              <a:pathLst>
                <a:path extrusionOk="0" h="3599" w="23675">
                  <a:moveTo>
                    <a:pt x="23259" y="0"/>
                  </a:moveTo>
                  <a:cubicBezTo>
                    <a:pt x="23245" y="0"/>
                    <a:pt x="23230" y="1"/>
                    <a:pt x="23215" y="3"/>
                  </a:cubicBezTo>
                  <a:lnTo>
                    <a:pt x="345" y="2830"/>
                  </a:lnTo>
                  <a:cubicBezTo>
                    <a:pt x="138" y="2876"/>
                    <a:pt x="0" y="3060"/>
                    <a:pt x="23" y="3267"/>
                  </a:cubicBezTo>
                  <a:cubicBezTo>
                    <a:pt x="46" y="3427"/>
                    <a:pt x="138" y="3542"/>
                    <a:pt x="276" y="3588"/>
                  </a:cubicBezTo>
                  <a:cubicBezTo>
                    <a:pt x="322" y="3588"/>
                    <a:pt x="358" y="3599"/>
                    <a:pt x="390" y="3599"/>
                  </a:cubicBezTo>
                  <a:cubicBezTo>
                    <a:pt x="406" y="3599"/>
                    <a:pt x="422" y="3596"/>
                    <a:pt x="437" y="3588"/>
                  </a:cubicBezTo>
                  <a:lnTo>
                    <a:pt x="23306" y="761"/>
                  </a:lnTo>
                  <a:cubicBezTo>
                    <a:pt x="23513" y="738"/>
                    <a:pt x="23674" y="554"/>
                    <a:pt x="23628" y="325"/>
                  </a:cubicBezTo>
                  <a:cubicBezTo>
                    <a:pt x="23607" y="133"/>
                    <a:pt x="23447" y="0"/>
                    <a:pt x="23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-566949" y="741245"/>
              <a:ext cx="465039" cy="386216"/>
            </a:xfrm>
            <a:custGeom>
              <a:rect b="b" l="l" r="r" t="t"/>
              <a:pathLst>
                <a:path extrusionOk="0" h="15444" w="18596">
                  <a:moveTo>
                    <a:pt x="435" y="1"/>
                  </a:moveTo>
                  <a:cubicBezTo>
                    <a:pt x="320" y="1"/>
                    <a:pt x="206" y="48"/>
                    <a:pt x="139" y="141"/>
                  </a:cubicBezTo>
                  <a:cubicBezTo>
                    <a:pt x="1" y="302"/>
                    <a:pt x="24" y="532"/>
                    <a:pt x="185" y="670"/>
                  </a:cubicBezTo>
                  <a:lnTo>
                    <a:pt x="17929" y="15357"/>
                  </a:lnTo>
                  <a:cubicBezTo>
                    <a:pt x="17975" y="15403"/>
                    <a:pt x="18021" y="15426"/>
                    <a:pt x="18067" y="15426"/>
                  </a:cubicBezTo>
                  <a:cubicBezTo>
                    <a:pt x="18102" y="15438"/>
                    <a:pt x="18140" y="15444"/>
                    <a:pt x="18177" y="15444"/>
                  </a:cubicBezTo>
                  <a:cubicBezTo>
                    <a:pt x="18283" y="15444"/>
                    <a:pt x="18389" y="15396"/>
                    <a:pt x="18458" y="15311"/>
                  </a:cubicBezTo>
                  <a:cubicBezTo>
                    <a:pt x="18595" y="15150"/>
                    <a:pt x="18572" y="14920"/>
                    <a:pt x="18412" y="14783"/>
                  </a:cubicBezTo>
                  <a:lnTo>
                    <a:pt x="668" y="72"/>
                  </a:lnTo>
                  <a:cubicBezTo>
                    <a:pt x="600" y="25"/>
                    <a:pt x="517" y="1"/>
                    <a:pt x="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3"/>
            <p:cNvSpPr/>
            <p:nvPr/>
          </p:nvSpPr>
          <p:spPr>
            <a:xfrm>
              <a:off x="-601434" y="660248"/>
              <a:ext cx="77623" cy="97229"/>
            </a:xfrm>
            <a:custGeom>
              <a:rect b="b" l="l" r="r" t="t"/>
              <a:pathLst>
                <a:path extrusionOk="0" h="3888" w="3104">
                  <a:moveTo>
                    <a:pt x="1780" y="0"/>
                  </a:moveTo>
                  <a:cubicBezTo>
                    <a:pt x="1254" y="0"/>
                    <a:pt x="773" y="344"/>
                    <a:pt x="622" y="875"/>
                  </a:cubicBezTo>
                  <a:lnTo>
                    <a:pt x="185" y="2346"/>
                  </a:lnTo>
                  <a:cubicBezTo>
                    <a:pt x="1" y="2990"/>
                    <a:pt x="369" y="3656"/>
                    <a:pt x="1012" y="3840"/>
                  </a:cubicBezTo>
                  <a:cubicBezTo>
                    <a:pt x="1120" y="3872"/>
                    <a:pt x="1231" y="3887"/>
                    <a:pt x="1340" y="3887"/>
                  </a:cubicBezTo>
                  <a:cubicBezTo>
                    <a:pt x="1858" y="3887"/>
                    <a:pt x="2354" y="3544"/>
                    <a:pt x="2506" y="3013"/>
                  </a:cubicBezTo>
                  <a:lnTo>
                    <a:pt x="2920" y="1542"/>
                  </a:lnTo>
                  <a:cubicBezTo>
                    <a:pt x="3104" y="921"/>
                    <a:pt x="2736" y="232"/>
                    <a:pt x="2115" y="48"/>
                  </a:cubicBezTo>
                  <a:cubicBezTo>
                    <a:pt x="2003" y="16"/>
                    <a:pt x="1890" y="0"/>
                    <a:pt x="1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3"/>
            <p:cNvSpPr/>
            <p:nvPr/>
          </p:nvSpPr>
          <p:spPr>
            <a:xfrm>
              <a:off x="-1094095" y="1148483"/>
              <a:ext cx="714564" cy="863259"/>
            </a:xfrm>
            <a:custGeom>
              <a:rect b="b" l="l" r="r" t="t"/>
              <a:pathLst>
                <a:path extrusionOk="0" h="34520" w="28574">
                  <a:moveTo>
                    <a:pt x="1604" y="0"/>
                  </a:moveTo>
                  <a:cubicBezTo>
                    <a:pt x="736" y="0"/>
                    <a:pt x="0" y="761"/>
                    <a:pt x="119" y="1692"/>
                  </a:cubicBezTo>
                  <a:lnTo>
                    <a:pt x="4463" y="33227"/>
                  </a:lnTo>
                  <a:cubicBezTo>
                    <a:pt x="4566" y="34031"/>
                    <a:pt x="5245" y="34519"/>
                    <a:pt x="5944" y="34519"/>
                  </a:cubicBezTo>
                  <a:cubicBezTo>
                    <a:pt x="6344" y="34519"/>
                    <a:pt x="6751" y="34360"/>
                    <a:pt x="7060" y="34009"/>
                  </a:cubicBezTo>
                  <a:lnTo>
                    <a:pt x="27861" y="9898"/>
                  </a:lnTo>
                  <a:cubicBezTo>
                    <a:pt x="28574" y="9093"/>
                    <a:pt x="28206" y="7806"/>
                    <a:pt x="27172" y="7507"/>
                  </a:cubicBezTo>
                  <a:cubicBezTo>
                    <a:pt x="12990" y="1095"/>
                    <a:pt x="2027" y="60"/>
                    <a:pt x="2027" y="60"/>
                  </a:cubicBezTo>
                  <a:cubicBezTo>
                    <a:pt x="1885" y="19"/>
                    <a:pt x="1743" y="0"/>
                    <a:pt x="1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-1094095" y="1148483"/>
              <a:ext cx="714564" cy="247524"/>
            </a:xfrm>
            <a:custGeom>
              <a:rect b="b" l="l" r="r" t="t"/>
              <a:pathLst>
                <a:path extrusionOk="0" h="9898" w="28574">
                  <a:moveTo>
                    <a:pt x="1604" y="0"/>
                  </a:moveTo>
                  <a:cubicBezTo>
                    <a:pt x="736" y="0"/>
                    <a:pt x="0" y="761"/>
                    <a:pt x="119" y="1692"/>
                  </a:cubicBezTo>
                  <a:cubicBezTo>
                    <a:pt x="16415" y="4451"/>
                    <a:pt x="27861" y="9898"/>
                    <a:pt x="27861" y="9898"/>
                  </a:cubicBezTo>
                  <a:cubicBezTo>
                    <a:pt x="28574" y="9093"/>
                    <a:pt x="28206" y="7806"/>
                    <a:pt x="27172" y="7507"/>
                  </a:cubicBezTo>
                  <a:cubicBezTo>
                    <a:pt x="12990" y="1095"/>
                    <a:pt x="2027" y="60"/>
                    <a:pt x="2027" y="60"/>
                  </a:cubicBezTo>
                  <a:cubicBezTo>
                    <a:pt x="1885" y="19"/>
                    <a:pt x="1743" y="0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-996868" y="1145382"/>
              <a:ext cx="133365" cy="37386"/>
            </a:xfrm>
            <a:custGeom>
              <a:rect b="b" l="l" r="r" t="t"/>
              <a:pathLst>
                <a:path extrusionOk="0" h="1495" w="5333">
                  <a:moveTo>
                    <a:pt x="3333" y="1"/>
                  </a:moveTo>
                  <a:cubicBezTo>
                    <a:pt x="2898" y="395"/>
                    <a:pt x="1811" y="476"/>
                    <a:pt x="995" y="476"/>
                  </a:cubicBezTo>
                  <a:cubicBezTo>
                    <a:pt x="433" y="476"/>
                    <a:pt x="1" y="437"/>
                    <a:pt x="1" y="437"/>
                  </a:cubicBezTo>
                  <a:lnTo>
                    <a:pt x="1" y="437"/>
                  </a:lnTo>
                  <a:lnTo>
                    <a:pt x="5333" y="1495"/>
                  </a:lnTo>
                  <a:cubicBezTo>
                    <a:pt x="3379" y="1012"/>
                    <a:pt x="3333" y="1"/>
                    <a:pt x="3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-803740" y="1194245"/>
              <a:ext cx="130489" cy="41988"/>
            </a:xfrm>
            <a:custGeom>
              <a:rect b="b" l="l" r="r" t="t"/>
              <a:pathLst>
                <a:path extrusionOk="0" h="1679" w="5218">
                  <a:moveTo>
                    <a:pt x="3356" y="0"/>
                  </a:moveTo>
                  <a:lnTo>
                    <a:pt x="3356" y="0"/>
                  </a:lnTo>
                  <a:cubicBezTo>
                    <a:pt x="3041" y="250"/>
                    <a:pt x="2435" y="325"/>
                    <a:pt x="1824" y="325"/>
                  </a:cubicBezTo>
                  <a:cubicBezTo>
                    <a:pt x="918" y="325"/>
                    <a:pt x="1" y="161"/>
                    <a:pt x="0" y="161"/>
                  </a:cubicBezTo>
                  <a:lnTo>
                    <a:pt x="0" y="161"/>
                  </a:lnTo>
                  <a:lnTo>
                    <a:pt x="5218" y="1678"/>
                  </a:lnTo>
                  <a:cubicBezTo>
                    <a:pt x="3310" y="1035"/>
                    <a:pt x="3356" y="0"/>
                    <a:pt x="3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-560623" y="1275868"/>
              <a:ext cx="125913" cy="51741"/>
            </a:xfrm>
            <a:custGeom>
              <a:rect b="b" l="l" r="r" t="t"/>
              <a:pathLst>
                <a:path extrusionOk="0" h="2069" w="5035">
                  <a:moveTo>
                    <a:pt x="1" y="0"/>
                  </a:moveTo>
                  <a:lnTo>
                    <a:pt x="5034" y="2069"/>
                  </a:lnTo>
                  <a:cubicBezTo>
                    <a:pt x="3219" y="1218"/>
                    <a:pt x="3357" y="207"/>
                    <a:pt x="3357" y="207"/>
                  </a:cubicBezTo>
                  <a:lnTo>
                    <a:pt x="3357" y="207"/>
                  </a:lnTo>
                  <a:cubicBezTo>
                    <a:pt x="3138" y="347"/>
                    <a:pt x="2800" y="398"/>
                    <a:pt x="2422" y="398"/>
                  </a:cubicBezTo>
                  <a:cubicBezTo>
                    <a:pt x="1369" y="39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-578428" y="1370969"/>
              <a:ext cx="62094" cy="105657"/>
            </a:xfrm>
            <a:custGeom>
              <a:rect b="b" l="l" r="r" t="t"/>
              <a:pathLst>
                <a:path extrusionOk="0" h="4225" w="2483">
                  <a:moveTo>
                    <a:pt x="1667" y="0"/>
                  </a:moveTo>
                  <a:cubicBezTo>
                    <a:pt x="1481" y="0"/>
                    <a:pt x="1304" y="75"/>
                    <a:pt x="1173" y="150"/>
                  </a:cubicBezTo>
                  <a:cubicBezTo>
                    <a:pt x="1012" y="265"/>
                    <a:pt x="897" y="380"/>
                    <a:pt x="828" y="495"/>
                  </a:cubicBezTo>
                  <a:cubicBezTo>
                    <a:pt x="667" y="702"/>
                    <a:pt x="621" y="863"/>
                    <a:pt x="621" y="863"/>
                  </a:cubicBezTo>
                  <a:cubicBezTo>
                    <a:pt x="621" y="863"/>
                    <a:pt x="575" y="1001"/>
                    <a:pt x="483" y="1277"/>
                  </a:cubicBezTo>
                  <a:cubicBezTo>
                    <a:pt x="414" y="1530"/>
                    <a:pt x="322" y="1897"/>
                    <a:pt x="207" y="2357"/>
                  </a:cubicBezTo>
                  <a:cubicBezTo>
                    <a:pt x="161" y="2587"/>
                    <a:pt x="115" y="2840"/>
                    <a:pt x="69" y="3092"/>
                  </a:cubicBezTo>
                  <a:cubicBezTo>
                    <a:pt x="46" y="3368"/>
                    <a:pt x="0" y="3644"/>
                    <a:pt x="69" y="3989"/>
                  </a:cubicBezTo>
                  <a:cubicBezTo>
                    <a:pt x="92" y="4035"/>
                    <a:pt x="138" y="4104"/>
                    <a:pt x="161" y="4127"/>
                  </a:cubicBezTo>
                  <a:lnTo>
                    <a:pt x="207" y="4173"/>
                  </a:lnTo>
                  <a:lnTo>
                    <a:pt x="230" y="4196"/>
                  </a:lnTo>
                  <a:cubicBezTo>
                    <a:pt x="256" y="4213"/>
                    <a:pt x="269" y="4217"/>
                    <a:pt x="276" y="4217"/>
                  </a:cubicBezTo>
                  <a:cubicBezTo>
                    <a:pt x="284" y="4217"/>
                    <a:pt x="285" y="4212"/>
                    <a:pt x="289" y="4212"/>
                  </a:cubicBezTo>
                  <a:cubicBezTo>
                    <a:pt x="291" y="4212"/>
                    <a:pt x="294" y="4213"/>
                    <a:pt x="299" y="4219"/>
                  </a:cubicBezTo>
                  <a:cubicBezTo>
                    <a:pt x="329" y="4223"/>
                    <a:pt x="355" y="4225"/>
                    <a:pt x="379" y="4225"/>
                  </a:cubicBezTo>
                  <a:cubicBezTo>
                    <a:pt x="486" y="4225"/>
                    <a:pt x="546" y="4187"/>
                    <a:pt x="621" y="4150"/>
                  </a:cubicBezTo>
                  <a:cubicBezTo>
                    <a:pt x="782" y="4058"/>
                    <a:pt x="874" y="3943"/>
                    <a:pt x="989" y="3828"/>
                  </a:cubicBezTo>
                  <a:cubicBezTo>
                    <a:pt x="1218" y="3598"/>
                    <a:pt x="1402" y="3345"/>
                    <a:pt x="1586" y="3092"/>
                  </a:cubicBezTo>
                  <a:cubicBezTo>
                    <a:pt x="1908" y="2541"/>
                    <a:pt x="2230" y="2012"/>
                    <a:pt x="2414" y="1438"/>
                  </a:cubicBezTo>
                  <a:cubicBezTo>
                    <a:pt x="2483" y="1116"/>
                    <a:pt x="2483" y="817"/>
                    <a:pt x="2368" y="541"/>
                  </a:cubicBezTo>
                  <a:cubicBezTo>
                    <a:pt x="2276" y="288"/>
                    <a:pt x="2046" y="59"/>
                    <a:pt x="1793" y="13"/>
                  </a:cubicBezTo>
                  <a:cubicBezTo>
                    <a:pt x="1751" y="4"/>
                    <a:pt x="1709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-798563" y="1353764"/>
              <a:ext cx="52316" cy="102606"/>
            </a:xfrm>
            <a:custGeom>
              <a:rect b="b" l="l" r="r" t="t"/>
              <a:pathLst>
                <a:path extrusionOk="0" h="4103" w="2092">
                  <a:moveTo>
                    <a:pt x="1412" y="1"/>
                  </a:moveTo>
                  <a:cubicBezTo>
                    <a:pt x="1226" y="1"/>
                    <a:pt x="1063" y="98"/>
                    <a:pt x="966" y="195"/>
                  </a:cubicBezTo>
                  <a:cubicBezTo>
                    <a:pt x="828" y="310"/>
                    <a:pt x="736" y="425"/>
                    <a:pt x="667" y="540"/>
                  </a:cubicBezTo>
                  <a:cubicBezTo>
                    <a:pt x="529" y="769"/>
                    <a:pt x="506" y="907"/>
                    <a:pt x="506" y="907"/>
                  </a:cubicBezTo>
                  <a:cubicBezTo>
                    <a:pt x="506" y="907"/>
                    <a:pt x="460" y="1045"/>
                    <a:pt x="391" y="1275"/>
                  </a:cubicBezTo>
                  <a:cubicBezTo>
                    <a:pt x="345" y="1528"/>
                    <a:pt x="253" y="1873"/>
                    <a:pt x="184" y="2309"/>
                  </a:cubicBezTo>
                  <a:cubicBezTo>
                    <a:pt x="138" y="2516"/>
                    <a:pt x="92" y="2746"/>
                    <a:pt x="69" y="2999"/>
                  </a:cubicBezTo>
                  <a:cubicBezTo>
                    <a:pt x="23" y="3252"/>
                    <a:pt x="0" y="3505"/>
                    <a:pt x="46" y="3826"/>
                  </a:cubicBezTo>
                  <a:cubicBezTo>
                    <a:pt x="46" y="3872"/>
                    <a:pt x="138" y="4056"/>
                    <a:pt x="184" y="4056"/>
                  </a:cubicBezTo>
                  <a:cubicBezTo>
                    <a:pt x="230" y="4091"/>
                    <a:pt x="270" y="4102"/>
                    <a:pt x="308" y="4102"/>
                  </a:cubicBezTo>
                  <a:cubicBezTo>
                    <a:pt x="345" y="4102"/>
                    <a:pt x="379" y="4091"/>
                    <a:pt x="414" y="4079"/>
                  </a:cubicBezTo>
                  <a:cubicBezTo>
                    <a:pt x="460" y="4079"/>
                    <a:pt x="506" y="4056"/>
                    <a:pt x="552" y="4033"/>
                  </a:cubicBezTo>
                  <a:cubicBezTo>
                    <a:pt x="667" y="3918"/>
                    <a:pt x="782" y="3803"/>
                    <a:pt x="874" y="3689"/>
                  </a:cubicBezTo>
                  <a:cubicBezTo>
                    <a:pt x="1058" y="3459"/>
                    <a:pt x="1195" y="3206"/>
                    <a:pt x="1333" y="2953"/>
                  </a:cubicBezTo>
                  <a:cubicBezTo>
                    <a:pt x="1609" y="2424"/>
                    <a:pt x="1862" y="1896"/>
                    <a:pt x="2000" y="1367"/>
                  </a:cubicBezTo>
                  <a:cubicBezTo>
                    <a:pt x="2069" y="1068"/>
                    <a:pt x="2092" y="792"/>
                    <a:pt x="2000" y="540"/>
                  </a:cubicBezTo>
                  <a:cubicBezTo>
                    <a:pt x="1954" y="287"/>
                    <a:pt x="1770" y="57"/>
                    <a:pt x="1517" y="11"/>
                  </a:cubicBezTo>
                  <a:cubicBezTo>
                    <a:pt x="1482" y="4"/>
                    <a:pt x="1447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-931925" y="1262539"/>
              <a:ext cx="40262" cy="81174"/>
            </a:xfrm>
            <a:custGeom>
              <a:rect b="b" l="l" r="r" t="t"/>
              <a:pathLst>
                <a:path extrusionOk="0" h="3246" w="1610">
                  <a:moveTo>
                    <a:pt x="840" y="1"/>
                  </a:moveTo>
                  <a:cubicBezTo>
                    <a:pt x="820" y="1"/>
                    <a:pt x="801" y="2"/>
                    <a:pt x="782" y="4"/>
                  </a:cubicBezTo>
                  <a:cubicBezTo>
                    <a:pt x="415" y="27"/>
                    <a:pt x="208" y="303"/>
                    <a:pt x="139" y="487"/>
                  </a:cubicBezTo>
                  <a:cubicBezTo>
                    <a:pt x="47" y="671"/>
                    <a:pt x="47" y="786"/>
                    <a:pt x="47" y="786"/>
                  </a:cubicBezTo>
                  <a:cubicBezTo>
                    <a:pt x="47" y="786"/>
                    <a:pt x="24" y="901"/>
                    <a:pt x="1" y="1108"/>
                  </a:cubicBezTo>
                  <a:cubicBezTo>
                    <a:pt x="1" y="1292"/>
                    <a:pt x="1" y="1590"/>
                    <a:pt x="1" y="1935"/>
                  </a:cubicBezTo>
                  <a:cubicBezTo>
                    <a:pt x="1" y="2119"/>
                    <a:pt x="1" y="2303"/>
                    <a:pt x="24" y="2510"/>
                  </a:cubicBezTo>
                  <a:cubicBezTo>
                    <a:pt x="70" y="2717"/>
                    <a:pt x="47" y="2901"/>
                    <a:pt x="254" y="3153"/>
                  </a:cubicBezTo>
                  <a:cubicBezTo>
                    <a:pt x="277" y="3199"/>
                    <a:pt x="300" y="3222"/>
                    <a:pt x="323" y="3222"/>
                  </a:cubicBezTo>
                  <a:cubicBezTo>
                    <a:pt x="369" y="3222"/>
                    <a:pt x="323" y="3222"/>
                    <a:pt x="415" y="3245"/>
                  </a:cubicBezTo>
                  <a:lnTo>
                    <a:pt x="484" y="3245"/>
                  </a:lnTo>
                  <a:cubicBezTo>
                    <a:pt x="575" y="3222"/>
                    <a:pt x="644" y="3176"/>
                    <a:pt x="690" y="3130"/>
                  </a:cubicBezTo>
                  <a:cubicBezTo>
                    <a:pt x="805" y="3038"/>
                    <a:pt x="874" y="2946"/>
                    <a:pt x="943" y="2855"/>
                  </a:cubicBezTo>
                  <a:cubicBezTo>
                    <a:pt x="1081" y="2648"/>
                    <a:pt x="1173" y="2441"/>
                    <a:pt x="1265" y="2211"/>
                  </a:cubicBezTo>
                  <a:cubicBezTo>
                    <a:pt x="1357" y="2004"/>
                    <a:pt x="1426" y="1774"/>
                    <a:pt x="1495" y="1544"/>
                  </a:cubicBezTo>
                  <a:cubicBezTo>
                    <a:pt x="1541" y="1315"/>
                    <a:pt x="1610" y="1108"/>
                    <a:pt x="1610" y="855"/>
                  </a:cubicBezTo>
                  <a:cubicBezTo>
                    <a:pt x="1587" y="602"/>
                    <a:pt x="1495" y="395"/>
                    <a:pt x="1334" y="234"/>
                  </a:cubicBezTo>
                  <a:cubicBezTo>
                    <a:pt x="1210" y="90"/>
                    <a:pt x="1012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-941103" y="1512083"/>
              <a:ext cx="348905" cy="473092"/>
            </a:xfrm>
            <a:custGeom>
              <a:rect b="b" l="l" r="r" t="t"/>
              <a:pathLst>
                <a:path extrusionOk="0" h="18918" w="13952">
                  <a:moveTo>
                    <a:pt x="13952" y="1"/>
                  </a:moveTo>
                  <a:lnTo>
                    <a:pt x="13952" y="1"/>
                  </a:lnTo>
                  <a:cubicBezTo>
                    <a:pt x="13951" y="1"/>
                    <a:pt x="13055" y="1173"/>
                    <a:pt x="11699" y="2897"/>
                  </a:cubicBezTo>
                  <a:cubicBezTo>
                    <a:pt x="11033" y="3770"/>
                    <a:pt x="10251" y="4805"/>
                    <a:pt x="9424" y="5908"/>
                  </a:cubicBezTo>
                  <a:cubicBezTo>
                    <a:pt x="8596" y="7011"/>
                    <a:pt x="7700" y="8183"/>
                    <a:pt x="6826" y="9355"/>
                  </a:cubicBezTo>
                  <a:cubicBezTo>
                    <a:pt x="5976" y="10551"/>
                    <a:pt x="5103" y="11723"/>
                    <a:pt x="4298" y="12849"/>
                  </a:cubicBezTo>
                  <a:cubicBezTo>
                    <a:pt x="3494" y="13952"/>
                    <a:pt x="2735" y="15010"/>
                    <a:pt x="2092" y="15906"/>
                  </a:cubicBezTo>
                  <a:cubicBezTo>
                    <a:pt x="828" y="17699"/>
                    <a:pt x="0" y="18917"/>
                    <a:pt x="0" y="18917"/>
                  </a:cubicBezTo>
                  <a:cubicBezTo>
                    <a:pt x="0" y="18917"/>
                    <a:pt x="897" y="17745"/>
                    <a:pt x="2253" y="16021"/>
                  </a:cubicBezTo>
                  <a:cubicBezTo>
                    <a:pt x="2919" y="15148"/>
                    <a:pt x="3701" y="14113"/>
                    <a:pt x="4528" y="13033"/>
                  </a:cubicBezTo>
                  <a:cubicBezTo>
                    <a:pt x="5355" y="11907"/>
                    <a:pt x="6229" y="10735"/>
                    <a:pt x="7125" y="9562"/>
                  </a:cubicBezTo>
                  <a:cubicBezTo>
                    <a:pt x="7976" y="8367"/>
                    <a:pt x="8849" y="7195"/>
                    <a:pt x="9654" y="6069"/>
                  </a:cubicBezTo>
                  <a:cubicBezTo>
                    <a:pt x="10458" y="4965"/>
                    <a:pt x="11217" y="3908"/>
                    <a:pt x="11860" y="3012"/>
                  </a:cubicBezTo>
                  <a:cubicBezTo>
                    <a:pt x="13101" y="1219"/>
                    <a:pt x="13951" y="1"/>
                    <a:pt x="13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-946854" y="1373570"/>
              <a:ext cx="327648" cy="601830"/>
            </a:xfrm>
            <a:custGeom>
              <a:rect b="b" l="l" r="r" t="t"/>
              <a:pathLst>
                <a:path extrusionOk="0" h="24066" w="13102">
                  <a:moveTo>
                    <a:pt x="13101" y="0"/>
                  </a:moveTo>
                  <a:lnTo>
                    <a:pt x="13101" y="0"/>
                  </a:lnTo>
                  <a:cubicBezTo>
                    <a:pt x="13101" y="1"/>
                    <a:pt x="12251" y="1495"/>
                    <a:pt x="10964" y="3724"/>
                  </a:cubicBezTo>
                  <a:cubicBezTo>
                    <a:pt x="10343" y="4850"/>
                    <a:pt x="9608" y="6137"/>
                    <a:pt x="8826" y="7539"/>
                  </a:cubicBezTo>
                  <a:cubicBezTo>
                    <a:pt x="8045" y="8941"/>
                    <a:pt x="7217" y="10458"/>
                    <a:pt x="6390" y="11952"/>
                  </a:cubicBezTo>
                  <a:cubicBezTo>
                    <a:pt x="5585" y="13469"/>
                    <a:pt x="4781" y="14963"/>
                    <a:pt x="4000" y="16388"/>
                  </a:cubicBezTo>
                  <a:cubicBezTo>
                    <a:pt x="3264" y="17791"/>
                    <a:pt x="2552" y="19124"/>
                    <a:pt x="1954" y="20250"/>
                  </a:cubicBezTo>
                  <a:cubicBezTo>
                    <a:pt x="782" y="22548"/>
                    <a:pt x="0" y="24065"/>
                    <a:pt x="0" y="24065"/>
                  </a:cubicBezTo>
                  <a:cubicBezTo>
                    <a:pt x="0" y="24065"/>
                    <a:pt x="851" y="22571"/>
                    <a:pt x="2138" y="20365"/>
                  </a:cubicBezTo>
                  <a:cubicBezTo>
                    <a:pt x="2758" y="19239"/>
                    <a:pt x="3494" y="17928"/>
                    <a:pt x="4275" y="16526"/>
                  </a:cubicBezTo>
                  <a:cubicBezTo>
                    <a:pt x="5057" y="15124"/>
                    <a:pt x="5884" y="13630"/>
                    <a:pt x="6712" y="12113"/>
                  </a:cubicBezTo>
                  <a:cubicBezTo>
                    <a:pt x="7516" y="10619"/>
                    <a:pt x="8321" y="9102"/>
                    <a:pt x="9102" y="7700"/>
                  </a:cubicBezTo>
                  <a:cubicBezTo>
                    <a:pt x="9838" y="6275"/>
                    <a:pt x="10550" y="4942"/>
                    <a:pt x="11148" y="3816"/>
                  </a:cubicBezTo>
                  <a:cubicBezTo>
                    <a:pt x="12320" y="1541"/>
                    <a:pt x="13101" y="1"/>
                    <a:pt x="13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-918121" y="1441964"/>
              <a:ext cx="177628" cy="448935"/>
            </a:xfrm>
            <a:custGeom>
              <a:rect b="b" l="l" r="r" t="t"/>
              <a:pathLst>
                <a:path extrusionOk="0" h="17952" w="7103">
                  <a:moveTo>
                    <a:pt x="7103" y="1"/>
                  </a:moveTo>
                  <a:cubicBezTo>
                    <a:pt x="7102" y="1"/>
                    <a:pt x="6620" y="1104"/>
                    <a:pt x="5907" y="2759"/>
                  </a:cubicBezTo>
                  <a:cubicBezTo>
                    <a:pt x="5563" y="3609"/>
                    <a:pt x="5149" y="4575"/>
                    <a:pt x="4712" y="5632"/>
                  </a:cubicBezTo>
                  <a:cubicBezTo>
                    <a:pt x="4276" y="6666"/>
                    <a:pt x="3839" y="7792"/>
                    <a:pt x="3379" y="8919"/>
                  </a:cubicBezTo>
                  <a:cubicBezTo>
                    <a:pt x="2942" y="10045"/>
                    <a:pt x="2506" y="11171"/>
                    <a:pt x="2092" y="12228"/>
                  </a:cubicBezTo>
                  <a:cubicBezTo>
                    <a:pt x="1701" y="13286"/>
                    <a:pt x="1334" y="14274"/>
                    <a:pt x="1012" y="15124"/>
                  </a:cubicBezTo>
                  <a:cubicBezTo>
                    <a:pt x="391" y="16825"/>
                    <a:pt x="0" y="17952"/>
                    <a:pt x="0" y="17952"/>
                  </a:cubicBezTo>
                  <a:cubicBezTo>
                    <a:pt x="0" y="17952"/>
                    <a:pt x="483" y="16848"/>
                    <a:pt x="1196" y="15193"/>
                  </a:cubicBezTo>
                  <a:cubicBezTo>
                    <a:pt x="1540" y="14343"/>
                    <a:pt x="1954" y="13378"/>
                    <a:pt x="2391" y="12320"/>
                  </a:cubicBezTo>
                  <a:cubicBezTo>
                    <a:pt x="2805" y="11286"/>
                    <a:pt x="3264" y="10160"/>
                    <a:pt x="3701" y="9034"/>
                  </a:cubicBezTo>
                  <a:cubicBezTo>
                    <a:pt x="4138" y="7907"/>
                    <a:pt x="4574" y="6781"/>
                    <a:pt x="4988" y="5724"/>
                  </a:cubicBezTo>
                  <a:cubicBezTo>
                    <a:pt x="5402" y="4666"/>
                    <a:pt x="5770" y="3678"/>
                    <a:pt x="6091" y="2828"/>
                  </a:cubicBezTo>
                  <a:cubicBezTo>
                    <a:pt x="6712" y="1127"/>
                    <a:pt x="7102" y="1"/>
                    <a:pt x="7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-937652" y="1502331"/>
              <a:ext cx="44263" cy="400070"/>
            </a:xfrm>
            <a:custGeom>
              <a:rect b="b" l="l" r="r" t="t"/>
              <a:pathLst>
                <a:path extrusionOk="0" h="15998" w="1770">
                  <a:moveTo>
                    <a:pt x="1770" y="0"/>
                  </a:moveTo>
                  <a:cubicBezTo>
                    <a:pt x="1770" y="0"/>
                    <a:pt x="1609" y="989"/>
                    <a:pt x="1402" y="2482"/>
                  </a:cubicBezTo>
                  <a:cubicBezTo>
                    <a:pt x="1310" y="3218"/>
                    <a:pt x="1195" y="4091"/>
                    <a:pt x="1057" y="5034"/>
                  </a:cubicBezTo>
                  <a:cubicBezTo>
                    <a:pt x="942" y="5976"/>
                    <a:pt x="827" y="6964"/>
                    <a:pt x="713" y="7976"/>
                  </a:cubicBezTo>
                  <a:cubicBezTo>
                    <a:pt x="621" y="8964"/>
                    <a:pt x="506" y="9975"/>
                    <a:pt x="414" y="10918"/>
                  </a:cubicBezTo>
                  <a:cubicBezTo>
                    <a:pt x="322" y="11860"/>
                    <a:pt x="253" y="12733"/>
                    <a:pt x="184" y="13492"/>
                  </a:cubicBezTo>
                  <a:cubicBezTo>
                    <a:pt x="69" y="14986"/>
                    <a:pt x="0" y="15997"/>
                    <a:pt x="0" y="15997"/>
                  </a:cubicBezTo>
                  <a:cubicBezTo>
                    <a:pt x="0" y="15997"/>
                    <a:pt x="184" y="15009"/>
                    <a:pt x="391" y="13492"/>
                  </a:cubicBezTo>
                  <a:cubicBezTo>
                    <a:pt x="483" y="12756"/>
                    <a:pt x="621" y="11883"/>
                    <a:pt x="713" y="10941"/>
                  </a:cubicBezTo>
                  <a:cubicBezTo>
                    <a:pt x="827" y="9998"/>
                    <a:pt x="942" y="9010"/>
                    <a:pt x="1057" y="8022"/>
                  </a:cubicBezTo>
                  <a:cubicBezTo>
                    <a:pt x="1172" y="7010"/>
                    <a:pt x="1264" y="5999"/>
                    <a:pt x="1356" y="5080"/>
                  </a:cubicBezTo>
                  <a:cubicBezTo>
                    <a:pt x="1448" y="4137"/>
                    <a:pt x="1540" y="3241"/>
                    <a:pt x="1586" y="2505"/>
                  </a:cubicBezTo>
                  <a:cubicBezTo>
                    <a:pt x="1724" y="989"/>
                    <a:pt x="1770" y="0"/>
                    <a:pt x="1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-1010672" y="1242509"/>
              <a:ext cx="48890" cy="642643"/>
            </a:xfrm>
            <a:custGeom>
              <a:rect b="b" l="l" r="r" t="t"/>
              <a:pathLst>
                <a:path extrusionOk="0" h="25698" w="1955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93" y="1611"/>
                    <a:pt x="208" y="4023"/>
                  </a:cubicBezTo>
                  <a:cubicBezTo>
                    <a:pt x="300" y="5241"/>
                    <a:pt x="369" y="6644"/>
                    <a:pt x="461" y="8161"/>
                  </a:cubicBezTo>
                  <a:cubicBezTo>
                    <a:pt x="576" y="9655"/>
                    <a:pt x="691" y="11263"/>
                    <a:pt x="805" y="12872"/>
                  </a:cubicBezTo>
                  <a:cubicBezTo>
                    <a:pt x="943" y="14481"/>
                    <a:pt x="1058" y="16090"/>
                    <a:pt x="1173" y="17584"/>
                  </a:cubicBezTo>
                  <a:cubicBezTo>
                    <a:pt x="1311" y="19078"/>
                    <a:pt x="1449" y="20503"/>
                    <a:pt x="1541" y="21698"/>
                  </a:cubicBezTo>
                  <a:cubicBezTo>
                    <a:pt x="1794" y="24089"/>
                    <a:pt x="1955" y="25698"/>
                    <a:pt x="1955" y="25698"/>
                  </a:cubicBezTo>
                  <a:cubicBezTo>
                    <a:pt x="1955" y="25698"/>
                    <a:pt x="1863" y="24089"/>
                    <a:pt x="1748" y="21675"/>
                  </a:cubicBezTo>
                  <a:cubicBezTo>
                    <a:pt x="1679" y="20480"/>
                    <a:pt x="1587" y="19078"/>
                    <a:pt x="1495" y="17561"/>
                  </a:cubicBezTo>
                  <a:cubicBezTo>
                    <a:pt x="1380" y="16044"/>
                    <a:pt x="1265" y="14458"/>
                    <a:pt x="1150" y="12849"/>
                  </a:cubicBezTo>
                  <a:cubicBezTo>
                    <a:pt x="1035" y="11240"/>
                    <a:pt x="897" y="9632"/>
                    <a:pt x="782" y="8138"/>
                  </a:cubicBezTo>
                  <a:cubicBezTo>
                    <a:pt x="645" y="6621"/>
                    <a:pt x="530" y="5218"/>
                    <a:pt x="415" y="4023"/>
                  </a:cubicBezTo>
                  <a:cubicBezTo>
                    <a:pt x="162" y="1611"/>
                    <a:pt x="1" y="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6" name="Google Shape;2906;p33"/>
          <p:cNvGrpSpPr/>
          <p:nvPr/>
        </p:nvGrpSpPr>
        <p:grpSpPr>
          <a:xfrm>
            <a:off x="3475104" y="3621103"/>
            <a:ext cx="465018" cy="511493"/>
            <a:chOff x="-1786612" y="1838298"/>
            <a:chExt cx="674819" cy="742262"/>
          </a:xfrm>
        </p:grpSpPr>
        <p:sp>
          <p:nvSpPr>
            <p:cNvPr id="2907" name="Google Shape;2907;p33"/>
            <p:cNvSpPr/>
            <p:nvPr/>
          </p:nvSpPr>
          <p:spPr>
            <a:xfrm>
              <a:off x="-1435415" y="1838298"/>
              <a:ext cx="323622" cy="304291"/>
            </a:xfrm>
            <a:custGeom>
              <a:rect b="b" l="l" r="r" t="t"/>
              <a:pathLst>
                <a:path extrusionOk="0" h="12168" w="12941">
                  <a:moveTo>
                    <a:pt x="8437" y="0"/>
                  </a:moveTo>
                  <a:cubicBezTo>
                    <a:pt x="8201" y="0"/>
                    <a:pt x="7960" y="33"/>
                    <a:pt x="7723" y="103"/>
                  </a:cubicBezTo>
                  <a:lnTo>
                    <a:pt x="2092" y="1827"/>
                  </a:lnTo>
                  <a:cubicBezTo>
                    <a:pt x="759" y="2240"/>
                    <a:pt x="0" y="3643"/>
                    <a:pt x="414" y="4999"/>
                  </a:cubicBezTo>
                  <a:lnTo>
                    <a:pt x="2046" y="10377"/>
                  </a:lnTo>
                  <a:cubicBezTo>
                    <a:pt x="2383" y="11463"/>
                    <a:pt x="3392" y="12168"/>
                    <a:pt x="4475" y="12168"/>
                  </a:cubicBezTo>
                  <a:cubicBezTo>
                    <a:pt x="4721" y="12168"/>
                    <a:pt x="4971" y="12131"/>
                    <a:pt x="5218" y="12055"/>
                  </a:cubicBezTo>
                  <a:lnTo>
                    <a:pt x="10849" y="10354"/>
                  </a:lnTo>
                  <a:cubicBezTo>
                    <a:pt x="12182" y="9940"/>
                    <a:pt x="12941" y="8515"/>
                    <a:pt x="12527" y="7182"/>
                  </a:cubicBezTo>
                  <a:lnTo>
                    <a:pt x="10895" y="1804"/>
                  </a:lnTo>
                  <a:cubicBezTo>
                    <a:pt x="10555" y="708"/>
                    <a:pt x="9531" y="0"/>
                    <a:pt x="8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-1786612" y="2279470"/>
              <a:ext cx="319621" cy="301090"/>
            </a:xfrm>
            <a:custGeom>
              <a:rect b="b" l="l" r="r" t="t"/>
              <a:pathLst>
                <a:path extrusionOk="0" h="12040" w="12781">
                  <a:moveTo>
                    <a:pt x="4285" y="1"/>
                  </a:moveTo>
                  <a:cubicBezTo>
                    <a:pt x="3177" y="1"/>
                    <a:pt x="2147" y="746"/>
                    <a:pt x="1840" y="1860"/>
                  </a:cubicBezTo>
                  <a:lnTo>
                    <a:pt x="369" y="7307"/>
                  </a:lnTo>
                  <a:cubicBezTo>
                    <a:pt x="1" y="8640"/>
                    <a:pt x="805" y="10042"/>
                    <a:pt x="2139" y="10410"/>
                  </a:cubicBezTo>
                  <a:lnTo>
                    <a:pt x="7816" y="11950"/>
                  </a:lnTo>
                  <a:cubicBezTo>
                    <a:pt x="8038" y="12010"/>
                    <a:pt x="8262" y="12039"/>
                    <a:pt x="8483" y="12039"/>
                  </a:cubicBezTo>
                  <a:cubicBezTo>
                    <a:pt x="9604" y="12039"/>
                    <a:pt x="10634" y="11294"/>
                    <a:pt x="10942" y="10180"/>
                  </a:cubicBezTo>
                  <a:lnTo>
                    <a:pt x="12413" y="4733"/>
                  </a:lnTo>
                  <a:cubicBezTo>
                    <a:pt x="12780" y="3400"/>
                    <a:pt x="11976" y="1998"/>
                    <a:pt x="10620" y="1630"/>
                  </a:cubicBezTo>
                  <a:lnTo>
                    <a:pt x="4943" y="90"/>
                  </a:lnTo>
                  <a:cubicBezTo>
                    <a:pt x="4724" y="30"/>
                    <a:pt x="4503" y="1"/>
                    <a:pt x="4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-1414159" y="2175817"/>
              <a:ext cx="288011" cy="277333"/>
            </a:xfrm>
            <a:custGeom>
              <a:rect b="b" l="l" r="r" t="t"/>
              <a:pathLst>
                <a:path extrusionOk="0" h="11090" w="11517">
                  <a:moveTo>
                    <a:pt x="3026" y="0"/>
                  </a:moveTo>
                  <a:cubicBezTo>
                    <a:pt x="1697" y="0"/>
                    <a:pt x="572" y="1028"/>
                    <a:pt x="484" y="2373"/>
                  </a:cubicBezTo>
                  <a:lnTo>
                    <a:pt x="116" y="7982"/>
                  </a:lnTo>
                  <a:cubicBezTo>
                    <a:pt x="1" y="9384"/>
                    <a:pt x="1081" y="10602"/>
                    <a:pt x="2460" y="10694"/>
                  </a:cubicBezTo>
                  <a:lnTo>
                    <a:pt x="8344" y="11084"/>
                  </a:lnTo>
                  <a:cubicBezTo>
                    <a:pt x="8400" y="11088"/>
                    <a:pt x="8456" y="11090"/>
                    <a:pt x="8511" y="11090"/>
                  </a:cubicBezTo>
                  <a:cubicBezTo>
                    <a:pt x="9820" y="11090"/>
                    <a:pt x="10945" y="10063"/>
                    <a:pt x="11033" y="8740"/>
                  </a:cubicBezTo>
                  <a:lnTo>
                    <a:pt x="11424" y="3109"/>
                  </a:lnTo>
                  <a:cubicBezTo>
                    <a:pt x="11516" y="1730"/>
                    <a:pt x="10459" y="512"/>
                    <a:pt x="9057" y="420"/>
                  </a:cubicBezTo>
                  <a:lnTo>
                    <a:pt x="3196" y="6"/>
                  </a:lnTo>
                  <a:cubicBezTo>
                    <a:pt x="3139" y="2"/>
                    <a:pt x="3082" y="0"/>
                    <a:pt x="3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0" name="Google Shape;2910;p33"/>
          <p:cNvGrpSpPr/>
          <p:nvPr/>
        </p:nvGrpSpPr>
        <p:grpSpPr>
          <a:xfrm>
            <a:off x="3788267" y="1489335"/>
            <a:ext cx="847599" cy="564755"/>
            <a:chOff x="3788267" y="1489335"/>
            <a:chExt cx="847599" cy="564755"/>
          </a:xfrm>
        </p:grpSpPr>
        <p:grpSp>
          <p:nvGrpSpPr>
            <p:cNvPr id="2911" name="Google Shape;2911;p33"/>
            <p:cNvGrpSpPr/>
            <p:nvPr/>
          </p:nvGrpSpPr>
          <p:grpSpPr>
            <a:xfrm rot="2052965">
              <a:off x="3821551" y="1578560"/>
              <a:ext cx="390811" cy="238669"/>
              <a:chOff x="5117976" y="2418879"/>
              <a:chExt cx="390822" cy="238676"/>
            </a:xfrm>
          </p:grpSpPr>
          <p:sp>
            <p:nvSpPr>
              <p:cNvPr id="2912" name="Google Shape;2912;p33"/>
              <p:cNvSpPr/>
              <p:nvPr/>
            </p:nvSpPr>
            <p:spPr>
              <a:xfrm>
                <a:off x="5274885" y="2418879"/>
                <a:ext cx="233913" cy="238676"/>
              </a:xfrm>
              <a:custGeom>
                <a:rect b="b" l="l" r="r" t="t"/>
                <a:pathLst>
                  <a:path extrusionOk="0" h="5362" w="5255">
                    <a:moveTo>
                      <a:pt x="2226" y="1"/>
                    </a:moveTo>
                    <a:cubicBezTo>
                      <a:pt x="2198" y="1"/>
                      <a:pt x="2169" y="1"/>
                      <a:pt x="2141" y="2"/>
                    </a:cubicBezTo>
                    <a:cubicBezTo>
                      <a:pt x="1449" y="24"/>
                      <a:pt x="746" y="359"/>
                      <a:pt x="389" y="953"/>
                    </a:cubicBezTo>
                    <a:cubicBezTo>
                      <a:pt x="238" y="1203"/>
                      <a:pt x="162" y="1484"/>
                      <a:pt x="119" y="1754"/>
                    </a:cubicBezTo>
                    <a:cubicBezTo>
                      <a:pt x="65" y="2078"/>
                      <a:pt x="0" y="2532"/>
                      <a:pt x="130" y="2846"/>
                    </a:cubicBezTo>
                    <a:cubicBezTo>
                      <a:pt x="260" y="3127"/>
                      <a:pt x="411" y="3354"/>
                      <a:pt x="465" y="3678"/>
                    </a:cubicBezTo>
                    <a:cubicBezTo>
                      <a:pt x="519" y="4035"/>
                      <a:pt x="476" y="4413"/>
                      <a:pt x="627" y="4738"/>
                    </a:cubicBezTo>
                    <a:cubicBezTo>
                      <a:pt x="789" y="5073"/>
                      <a:pt x="1146" y="5278"/>
                      <a:pt x="1514" y="5343"/>
                    </a:cubicBezTo>
                    <a:cubicBezTo>
                      <a:pt x="1594" y="5355"/>
                      <a:pt x="1676" y="5361"/>
                      <a:pt x="1758" y="5361"/>
                    </a:cubicBezTo>
                    <a:cubicBezTo>
                      <a:pt x="2040" y="5361"/>
                      <a:pt x="2330" y="5295"/>
                      <a:pt x="2605" y="5203"/>
                    </a:cubicBezTo>
                    <a:cubicBezTo>
                      <a:pt x="3222" y="4997"/>
                      <a:pt x="3795" y="4662"/>
                      <a:pt x="4249" y="4197"/>
                    </a:cubicBezTo>
                    <a:cubicBezTo>
                      <a:pt x="4714" y="3743"/>
                      <a:pt x="5049" y="3159"/>
                      <a:pt x="5179" y="2522"/>
                    </a:cubicBezTo>
                    <a:cubicBezTo>
                      <a:pt x="5233" y="2284"/>
                      <a:pt x="5255" y="2046"/>
                      <a:pt x="5212" y="1808"/>
                    </a:cubicBezTo>
                    <a:cubicBezTo>
                      <a:pt x="5092" y="1256"/>
                      <a:pt x="4606" y="857"/>
                      <a:pt x="4119" y="575"/>
                    </a:cubicBezTo>
                    <a:cubicBezTo>
                      <a:pt x="3538" y="243"/>
                      <a:pt x="2897" y="1"/>
                      <a:pt x="22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33"/>
              <p:cNvSpPr/>
              <p:nvPr/>
            </p:nvSpPr>
            <p:spPr>
              <a:xfrm>
                <a:off x="5315303" y="2425645"/>
                <a:ext cx="184326" cy="185840"/>
              </a:xfrm>
              <a:custGeom>
                <a:rect b="b" l="l" r="r" t="t"/>
                <a:pathLst>
                  <a:path extrusionOk="0" h="4175" w="4141">
                    <a:moveTo>
                      <a:pt x="1236" y="1"/>
                    </a:moveTo>
                    <a:cubicBezTo>
                      <a:pt x="1155" y="1"/>
                      <a:pt x="1074" y="4"/>
                      <a:pt x="995" y="13"/>
                    </a:cubicBezTo>
                    <a:cubicBezTo>
                      <a:pt x="736" y="23"/>
                      <a:pt x="498" y="109"/>
                      <a:pt x="260" y="186"/>
                    </a:cubicBezTo>
                    <a:cubicBezTo>
                      <a:pt x="162" y="218"/>
                      <a:pt x="54" y="261"/>
                      <a:pt x="0" y="347"/>
                    </a:cubicBezTo>
                    <a:cubicBezTo>
                      <a:pt x="37" y="353"/>
                      <a:pt x="74" y="355"/>
                      <a:pt x="112" y="355"/>
                    </a:cubicBezTo>
                    <a:cubicBezTo>
                      <a:pt x="195" y="355"/>
                      <a:pt x="279" y="345"/>
                      <a:pt x="367" y="345"/>
                    </a:cubicBezTo>
                    <a:cubicBezTo>
                      <a:pt x="389" y="345"/>
                      <a:pt x="411" y="346"/>
                      <a:pt x="433" y="347"/>
                    </a:cubicBezTo>
                    <a:cubicBezTo>
                      <a:pt x="573" y="369"/>
                      <a:pt x="714" y="391"/>
                      <a:pt x="865" y="434"/>
                    </a:cubicBezTo>
                    <a:cubicBezTo>
                      <a:pt x="1135" y="520"/>
                      <a:pt x="1395" y="672"/>
                      <a:pt x="1644" y="834"/>
                    </a:cubicBezTo>
                    <a:cubicBezTo>
                      <a:pt x="1892" y="996"/>
                      <a:pt x="2130" y="1191"/>
                      <a:pt x="2303" y="1440"/>
                    </a:cubicBezTo>
                    <a:cubicBezTo>
                      <a:pt x="2519" y="1753"/>
                      <a:pt x="2617" y="2132"/>
                      <a:pt x="2682" y="2499"/>
                    </a:cubicBezTo>
                    <a:cubicBezTo>
                      <a:pt x="2735" y="2780"/>
                      <a:pt x="2790" y="3062"/>
                      <a:pt x="2822" y="3343"/>
                    </a:cubicBezTo>
                    <a:cubicBezTo>
                      <a:pt x="2865" y="3624"/>
                      <a:pt x="2898" y="3927"/>
                      <a:pt x="2747" y="4175"/>
                    </a:cubicBezTo>
                    <a:cubicBezTo>
                      <a:pt x="3417" y="3818"/>
                      <a:pt x="3849" y="3126"/>
                      <a:pt x="4044" y="2402"/>
                    </a:cubicBezTo>
                    <a:cubicBezTo>
                      <a:pt x="4098" y="2218"/>
                      <a:pt x="4141" y="2024"/>
                      <a:pt x="4131" y="1829"/>
                    </a:cubicBezTo>
                    <a:cubicBezTo>
                      <a:pt x="4119" y="1623"/>
                      <a:pt x="4054" y="1418"/>
                      <a:pt x="3936" y="1256"/>
                    </a:cubicBezTo>
                    <a:cubicBezTo>
                      <a:pt x="3817" y="1072"/>
                      <a:pt x="3612" y="942"/>
                      <a:pt x="3460" y="801"/>
                    </a:cubicBezTo>
                    <a:cubicBezTo>
                      <a:pt x="3395" y="737"/>
                      <a:pt x="3319" y="672"/>
                      <a:pt x="3244" y="618"/>
                    </a:cubicBezTo>
                    <a:cubicBezTo>
                      <a:pt x="3189" y="575"/>
                      <a:pt x="3136" y="542"/>
                      <a:pt x="3081" y="510"/>
                    </a:cubicBezTo>
                    <a:cubicBezTo>
                      <a:pt x="2660" y="261"/>
                      <a:pt x="2195" y="99"/>
                      <a:pt x="1719" y="34"/>
                    </a:cubicBezTo>
                    <a:cubicBezTo>
                      <a:pt x="1687" y="34"/>
                      <a:pt x="1654" y="34"/>
                      <a:pt x="1622" y="23"/>
                    </a:cubicBezTo>
                    <a:cubicBezTo>
                      <a:pt x="1496" y="10"/>
                      <a:pt x="1366" y="1"/>
                      <a:pt x="1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3"/>
              <p:cNvSpPr/>
              <p:nvPr/>
            </p:nvSpPr>
            <p:spPr>
              <a:xfrm>
                <a:off x="5117976" y="2495797"/>
                <a:ext cx="201820" cy="58400"/>
              </a:xfrm>
              <a:custGeom>
                <a:rect b="b" l="l" r="r" t="t"/>
                <a:pathLst>
                  <a:path extrusionOk="0" h="1312" w="4534">
                    <a:moveTo>
                      <a:pt x="230" y="0"/>
                    </a:moveTo>
                    <a:cubicBezTo>
                      <a:pt x="169" y="0"/>
                      <a:pt x="107" y="16"/>
                      <a:pt x="65" y="58"/>
                    </a:cubicBezTo>
                    <a:cubicBezTo>
                      <a:pt x="0" y="123"/>
                      <a:pt x="22" y="242"/>
                      <a:pt x="87" y="318"/>
                    </a:cubicBezTo>
                    <a:cubicBezTo>
                      <a:pt x="141" y="383"/>
                      <a:pt x="238" y="426"/>
                      <a:pt x="325" y="458"/>
                    </a:cubicBezTo>
                    <a:cubicBezTo>
                      <a:pt x="1082" y="750"/>
                      <a:pt x="1860" y="988"/>
                      <a:pt x="2649" y="1161"/>
                    </a:cubicBezTo>
                    <a:cubicBezTo>
                      <a:pt x="3011" y="1244"/>
                      <a:pt x="3384" y="1311"/>
                      <a:pt x="3753" y="1311"/>
                    </a:cubicBezTo>
                    <a:cubicBezTo>
                      <a:pt x="3912" y="1311"/>
                      <a:pt x="4071" y="1299"/>
                      <a:pt x="4227" y="1269"/>
                    </a:cubicBezTo>
                    <a:cubicBezTo>
                      <a:pt x="4534" y="1210"/>
                      <a:pt x="4497" y="925"/>
                      <a:pt x="4250" y="925"/>
                    </a:cubicBezTo>
                    <a:cubicBezTo>
                      <a:pt x="4227" y="925"/>
                      <a:pt x="4201" y="928"/>
                      <a:pt x="4174" y="934"/>
                    </a:cubicBezTo>
                    <a:cubicBezTo>
                      <a:pt x="3998" y="969"/>
                      <a:pt x="3829" y="986"/>
                      <a:pt x="3661" y="986"/>
                    </a:cubicBezTo>
                    <a:cubicBezTo>
                      <a:pt x="3467" y="986"/>
                      <a:pt x="3273" y="964"/>
                      <a:pt x="3071" y="923"/>
                    </a:cubicBezTo>
                    <a:cubicBezTo>
                      <a:pt x="2466" y="815"/>
                      <a:pt x="1882" y="621"/>
                      <a:pt x="1319" y="361"/>
                    </a:cubicBezTo>
                    <a:cubicBezTo>
                      <a:pt x="984" y="210"/>
                      <a:pt x="649" y="26"/>
                      <a:pt x="282" y="4"/>
                    </a:cubicBezTo>
                    <a:cubicBezTo>
                      <a:pt x="265" y="2"/>
                      <a:pt x="247" y="0"/>
                      <a:pt x="2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33"/>
              <p:cNvSpPr/>
              <p:nvPr/>
            </p:nvSpPr>
            <p:spPr>
              <a:xfrm>
                <a:off x="5302795" y="2530339"/>
                <a:ext cx="19274" cy="29601"/>
              </a:xfrm>
              <a:custGeom>
                <a:rect b="b" l="l" r="r" t="t"/>
                <a:pathLst>
                  <a:path extrusionOk="0" h="665" w="433">
                    <a:moveTo>
                      <a:pt x="170" y="1"/>
                    </a:moveTo>
                    <a:cubicBezTo>
                      <a:pt x="109" y="1"/>
                      <a:pt x="20" y="38"/>
                      <a:pt x="11" y="82"/>
                    </a:cubicBezTo>
                    <a:cubicBezTo>
                      <a:pt x="0" y="126"/>
                      <a:pt x="32" y="158"/>
                      <a:pt x="43" y="179"/>
                    </a:cubicBezTo>
                    <a:cubicBezTo>
                      <a:pt x="108" y="266"/>
                      <a:pt x="119" y="385"/>
                      <a:pt x="75" y="482"/>
                    </a:cubicBezTo>
                    <a:cubicBezTo>
                      <a:pt x="65" y="504"/>
                      <a:pt x="54" y="537"/>
                      <a:pt x="54" y="558"/>
                    </a:cubicBezTo>
                    <a:cubicBezTo>
                      <a:pt x="54" y="601"/>
                      <a:pt x="87" y="645"/>
                      <a:pt x="130" y="655"/>
                    </a:cubicBezTo>
                    <a:cubicBezTo>
                      <a:pt x="149" y="662"/>
                      <a:pt x="169" y="665"/>
                      <a:pt x="189" y="665"/>
                    </a:cubicBezTo>
                    <a:cubicBezTo>
                      <a:pt x="271" y="665"/>
                      <a:pt x="355" y="614"/>
                      <a:pt x="389" y="537"/>
                    </a:cubicBezTo>
                    <a:cubicBezTo>
                      <a:pt x="433" y="439"/>
                      <a:pt x="421" y="331"/>
                      <a:pt x="378" y="234"/>
                    </a:cubicBezTo>
                    <a:cubicBezTo>
                      <a:pt x="346" y="169"/>
                      <a:pt x="281" y="39"/>
                      <a:pt x="205" y="6"/>
                    </a:cubicBezTo>
                    <a:cubicBezTo>
                      <a:pt x="196" y="2"/>
                      <a:pt x="183" y="1"/>
                      <a:pt x="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6" name="Google Shape;2916;p33"/>
            <p:cNvGrpSpPr/>
            <p:nvPr/>
          </p:nvGrpSpPr>
          <p:grpSpPr>
            <a:xfrm rot="8100000">
              <a:off x="4217897" y="1712193"/>
              <a:ext cx="390818" cy="238674"/>
              <a:chOff x="5117976" y="2418879"/>
              <a:chExt cx="390822" cy="238676"/>
            </a:xfrm>
          </p:grpSpPr>
          <p:sp>
            <p:nvSpPr>
              <p:cNvPr id="2917" name="Google Shape;2917;p33"/>
              <p:cNvSpPr/>
              <p:nvPr/>
            </p:nvSpPr>
            <p:spPr>
              <a:xfrm>
                <a:off x="5274885" y="2418879"/>
                <a:ext cx="233913" cy="238676"/>
              </a:xfrm>
              <a:custGeom>
                <a:rect b="b" l="l" r="r" t="t"/>
                <a:pathLst>
                  <a:path extrusionOk="0" h="5362" w="5255">
                    <a:moveTo>
                      <a:pt x="2226" y="1"/>
                    </a:moveTo>
                    <a:cubicBezTo>
                      <a:pt x="2198" y="1"/>
                      <a:pt x="2169" y="1"/>
                      <a:pt x="2141" y="2"/>
                    </a:cubicBezTo>
                    <a:cubicBezTo>
                      <a:pt x="1449" y="24"/>
                      <a:pt x="746" y="359"/>
                      <a:pt x="389" y="953"/>
                    </a:cubicBezTo>
                    <a:cubicBezTo>
                      <a:pt x="238" y="1203"/>
                      <a:pt x="162" y="1484"/>
                      <a:pt x="119" y="1754"/>
                    </a:cubicBezTo>
                    <a:cubicBezTo>
                      <a:pt x="65" y="2078"/>
                      <a:pt x="0" y="2532"/>
                      <a:pt x="130" y="2846"/>
                    </a:cubicBezTo>
                    <a:cubicBezTo>
                      <a:pt x="260" y="3127"/>
                      <a:pt x="411" y="3354"/>
                      <a:pt x="465" y="3678"/>
                    </a:cubicBezTo>
                    <a:cubicBezTo>
                      <a:pt x="519" y="4035"/>
                      <a:pt x="476" y="4413"/>
                      <a:pt x="627" y="4738"/>
                    </a:cubicBezTo>
                    <a:cubicBezTo>
                      <a:pt x="789" y="5073"/>
                      <a:pt x="1146" y="5278"/>
                      <a:pt x="1514" y="5343"/>
                    </a:cubicBezTo>
                    <a:cubicBezTo>
                      <a:pt x="1594" y="5355"/>
                      <a:pt x="1676" y="5361"/>
                      <a:pt x="1758" y="5361"/>
                    </a:cubicBezTo>
                    <a:cubicBezTo>
                      <a:pt x="2040" y="5361"/>
                      <a:pt x="2330" y="5295"/>
                      <a:pt x="2605" y="5203"/>
                    </a:cubicBezTo>
                    <a:cubicBezTo>
                      <a:pt x="3222" y="4997"/>
                      <a:pt x="3795" y="4662"/>
                      <a:pt x="4249" y="4197"/>
                    </a:cubicBezTo>
                    <a:cubicBezTo>
                      <a:pt x="4714" y="3743"/>
                      <a:pt x="5049" y="3159"/>
                      <a:pt x="5179" y="2522"/>
                    </a:cubicBezTo>
                    <a:cubicBezTo>
                      <a:pt x="5233" y="2284"/>
                      <a:pt x="5255" y="2046"/>
                      <a:pt x="5212" y="1808"/>
                    </a:cubicBezTo>
                    <a:cubicBezTo>
                      <a:pt x="5092" y="1256"/>
                      <a:pt x="4606" y="857"/>
                      <a:pt x="4119" y="575"/>
                    </a:cubicBezTo>
                    <a:cubicBezTo>
                      <a:pt x="3538" y="243"/>
                      <a:pt x="2897" y="1"/>
                      <a:pt x="22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33"/>
              <p:cNvSpPr/>
              <p:nvPr/>
            </p:nvSpPr>
            <p:spPr>
              <a:xfrm>
                <a:off x="5315303" y="2425645"/>
                <a:ext cx="184326" cy="185840"/>
              </a:xfrm>
              <a:custGeom>
                <a:rect b="b" l="l" r="r" t="t"/>
                <a:pathLst>
                  <a:path extrusionOk="0" h="4175" w="4141">
                    <a:moveTo>
                      <a:pt x="1236" y="1"/>
                    </a:moveTo>
                    <a:cubicBezTo>
                      <a:pt x="1155" y="1"/>
                      <a:pt x="1074" y="4"/>
                      <a:pt x="995" y="13"/>
                    </a:cubicBezTo>
                    <a:cubicBezTo>
                      <a:pt x="736" y="23"/>
                      <a:pt x="498" y="109"/>
                      <a:pt x="260" y="186"/>
                    </a:cubicBezTo>
                    <a:cubicBezTo>
                      <a:pt x="162" y="218"/>
                      <a:pt x="54" y="261"/>
                      <a:pt x="0" y="347"/>
                    </a:cubicBezTo>
                    <a:cubicBezTo>
                      <a:pt x="37" y="353"/>
                      <a:pt x="74" y="355"/>
                      <a:pt x="112" y="355"/>
                    </a:cubicBezTo>
                    <a:cubicBezTo>
                      <a:pt x="195" y="355"/>
                      <a:pt x="279" y="345"/>
                      <a:pt x="367" y="345"/>
                    </a:cubicBezTo>
                    <a:cubicBezTo>
                      <a:pt x="389" y="345"/>
                      <a:pt x="411" y="346"/>
                      <a:pt x="433" y="347"/>
                    </a:cubicBezTo>
                    <a:cubicBezTo>
                      <a:pt x="573" y="369"/>
                      <a:pt x="714" y="391"/>
                      <a:pt x="865" y="434"/>
                    </a:cubicBezTo>
                    <a:cubicBezTo>
                      <a:pt x="1135" y="520"/>
                      <a:pt x="1395" y="672"/>
                      <a:pt x="1644" y="834"/>
                    </a:cubicBezTo>
                    <a:cubicBezTo>
                      <a:pt x="1892" y="996"/>
                      <a:pt x="2130" y="1191"/>
                      <a:pt x="2303" y="1440"/>
                    </a:cubicBezTo>
                    <a:cubicBezTo>
                      <a:pt x="2519" y="1753"/>
                      <a:pt x="2617" y="2132"/>
                      <a:pt x="2682" y="2499"/>
                    </a:cubicBezTo>
                    <a:cubicBezTo>
                      <a:pt x="2735" y="2780"/>
                      <a:pt x="2790" y="3062"/>
                      <a:pt x="2822" y="3343"/>
                    </a:cubicBezTo>
                    <a:cubicBezTo>
                      <a:pt x="2865" y="3624"/>
                      <a:pt x="2898" y="3927"/>
                      <a:pt x="2747" y="4175"/>
                    </a:cubicBezTo>
                    <a:cubicBezTo>
                      <a:pt x="3417" y="3818"/>
                      <a:pt x="3849" y="3126"/>
                      <a:pt x="4044" y="2402"/>
                    </a:cubicBezTo>
                    <a:cubicBezTo>
                      <a:pt x="4098" y="2218"/>
                      <a:pt x="4141" y="2024"/>
                      <a:pt x="4131" y="1829"/>
                    </a:cubicBezTo>
                    <a:cubicBezTo>
                      <a:pt x="4119" y="1623"/>
                      <a:pt x="4054" y="1418"/>
                      <a:pt x="3936" y="1256"/>
                    </a:cubicBezTo>
                    <a:cubicBezTo>
                      <a:pt x="3817" y="1072"/>
                      <a:pt x="3612" y="942"/>
                      <a:pt x="3460" y="801"/>
                    </a:cubicBezTo>
                    <a:cubicBezTo>
                      <a:pt x="3395" y="737"/>
                      <a:pt x="3319" y="672"/>
                      <a:pt x="3244" y="618"/>
                    </a:cubicBezTo>
                    <a:cubicBezTo>
                      <a:pt x="3189" y="575"/>
                      <a:pt x="3136" y="542"/>
                      <a:pt x="3081" y="510"/>
                    </a:cubicBezTo>
                    <a:cubicBezTo>
                      <a:pt x="2660" y="261"/>
                      <a:pt x="2195" y="99"/>
                      <a:pt x="1719" y="34"/>
                    </a:cubicBezTo>
                    <a:cubicBezTo>
                      <a:pt x="1687" y="34"/>
                      <a:pt x="1654" y="34"/>
                      <a:pt x="1622" y="23"/>
                    </a:cubicBezTo>
                    <a:cubicBezTo>
                      <a:pt x="1496" y="10"/>
                      <a:pt x="1366" y="1"/>
                      <a:pt x="1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33"/>
              <p:cNvSpPr/>
              <p:nvPr/>
            </p:nvSpPr>
            <p:spPr>
              <a:xfrm>
                <a:off x="5117976" y="2495797"/>
                <a:ext cx="201820" cy="58400"/>
              </a:xfrm>
              <a:custGeom>
                <a:rect b="b" l="l" r="r" t="t"/>
                <a:pathLst>
                  <a:path extrusionOk="0" h="1312" w="4534">
                    <a:moveTo>
                      <a:pt x="230" y="0"/>
                    </a:moveTo>
                    <a:cubicBezTo>
                      <a:pt x="169" y="0"/>
                      <a:pt x="107" y="16"/>
                      <a:pt x="65" y="58"/>
                    </a:cubicBezTo>
                    <a:cubicBezTo>
                      <a:pt x="0" y="123"/>
                      <a:pt x="22" y="242"/>
                      <a:pt x="87" y="318"/>
                    </a:cubicBezTo>
                    <a:cubicBezTo>
                      <a:pt x="141" y="383"/>
                      <a:pt x="238" y="426"/>
                      <a:pt x="325" y="458"/>
                    </a:cubicBezTo>
                    <a:cubicBezTo>
                      <a:pt x="1082" y="750"/>
                      <a:pt x="1860" y="988"/>
                      <a:pt x="2649" y="1161"/>
                    </a:cubicBezTo>
                    <a:cubicBezTo>
                      <a:pt x="3011" y="1244"/>
                      <a:pt x="3384" y="1311"/>
                      <a:pt x="3753" y="1311"/>
                    </a:cubicBezTo>
                    <a:cubicBezTo>
                      <a:pt x="3912" y="1311"/>
                      <a:pt x="4071" y="1299"/>
                      <a:pt x="4227" y="1269"/>
                    </a:cubicBezTo>
                    <a:cubicBezTo>
                      <a:pt x="4534" y="1210"/>
                      <a:pt x="4497" y="925"/>
                      <a:pt x="4250" y="925"/>
                    </a:cubicBezTo>
                    <a:cubicBezTo>
                      <a:pt x="4227" y="925"/>
                      <a:pt x="4201" y="928"/>
                      <a:pt x="4174" y="934"/>
                    </a:cubicBezTo>
                    <a:cubicBezTo>
                      <a:pt x="3998" y="969"/>
                      <a:pt x="3829" y="986"/>
                      <a:pt x="3661" y="986"/>
                    </a:cubicBezTo>
                    <a:cubicBezTo>
                      <a:pt x="3467" y="986"/>
                      <a:pt x="3273" y="964"/>
                      <a:pt x="3071" y="923"/>
                    </a:cubicBezTo>
                    <a:cubicBezTo>
                      <a:pt x="2466" y="815"/>
                      <a:pt x="1882" y="621"/>
                      <a:pt x="1319" y="361"/>
                    </a:cubicBezTo>
                    <a:cubicBezTo>
                      <a:pt x="984" y="210"/>
                      <a:pt x="649" y="26"/>
                      <a:pt x="282" y="4"/>
                    </a:cubicBezTo>
                    <a:cubicBezTo>
                      <a:pt x="265" y="2"/>
                      <a:pt x="247" y="0"/>
                      <a:pt x="2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33"/>
              <p:cNvSpPr/>
              <p:nvPr/>
            </p:nvSpPr>
            <p:spPr>
              <a:xfrm>
                <a:off x="5302795" y="2530339"/>
                <a:ext cx="19274" cy="29601"/>
              </a:xfrm>
              <a:custGeom>
                <a:rect b="b" l="l" r="r" t="t"/>
                <a:pathLst>
                  <a:path extrusionOk="0" h="665" w="433">
                    <a:moveTo>
                      <a:pt x="170" y="1"/>
                    </a:moveTo>
                    <a:cubicBezTo>
                      <a:pt x="109" y="1"/>
                      <a:pt x="20" y="38"/>
                      <a:pt x="11" y="82"/>
                    </a:cubicBezTo>
                    <a:cubicBezTo>
                      <a:pt x="0" y="126"/>
                      <a:pt x="32" y="158"/>
                      <a:pt x="43" y="179"/>
                    </a:cubicBezTo>
                    <a:cubicBezTo>
                      <a:pt x="108" y="266"/>
                      <a:pt x="119" y="385"/>
                      <a:pt x="75" y="482"/>
                    </a:cubicBezTo>
                    <a:cubicBezTo>
                      <a:pt x="65" y="504"/>
                      <a:pt x="54" y="537"/>
                      <a:pt x="54" y="558"/>
                    </a:cubicBezTo>
                    <a:cubicBezTo>
                      <a:pt x="54" y="601"/>
                      <a:pt x="87" y="645"/>
                      <a:pt x="130" y="655"/>
                    </a:cubicBezTo>
                    <a:cubicBezTo>
                      <a:pt x="149" y="662"/>
                      <a:pt x="169" y="665"/>
                      <a:pt x="189" y="665"/>
                    </a:cubicBezTo>
                    <a:cubicBezTo>
                      <a:pt x="271" y="665"/>
                      <a:pt x="355" y="614"/>
                      <a:pt x="389" y="537"/>
                    </a:cubicBezTo>
                    <a:cubicBezTo>
                      <a:pt x="433" y="439"/>
                      <a:pt x="421" y="331"/>
                      <a:pt x="378" y="234"/>
                    </a:cubicBezTo>
                    <a:cubicBezTo>
                      <a:pt x="346" y="169"/>
                      <a:pt x="281" y="39"/>
                      <a:pt x="205" y="6"/>
                    </a:cubicBezTo>
                    <a:cubicBezTo>
                      <a:pt x="196" y="2"/>
                      <a:pt x="183" y="1"/>
                      <a:pt x="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21" name="Google Shape;2921;p33"/>
          <p:cNvGrpSpPr/>
          <p:nvPr/>
        </p:nvGrpSpPr>
        <p:grpSpPr>
          <a:xfrm>
            <a:off x="3001336" y="1702662"/>
            <a:ext cx="1133229" cy="250167"/>
            <a:chOff x="3001336" y="1550262"/>
            <a:chExt cx="1133229" cy="250167"/>
          </a:xfrm>
        </p:grpSpPr>
        <p:sp>
          <p:nvSpPr>
            <p:cNvPr id="2922" name="Google Shape;2922;p33"/>
            <p:cNvSpPr/>
            <p:nvPr/>
          </p:nvSpPr>
          <p:spPr>
            <a:xfrm>
              <a:off x="3899365" y="1565529"/>
              <a:ext cx="235200" cy="234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3" name="Google Shape;2923;p33"/>
            <p:cNvCxnSpPr>
              <a:stCxn id="2924" idx="3"/>
              <a:endCxn id="2922" idx="2"/>
            </p:cNvCxnSpPr>
            <p:nvPr/>
          </p:nvCxnSpPr>
          <p:spPr>
            <a:xfrm>
              <a:off x="3001336" y="1550262"/>
              <a:ext cx="897900" cy="1326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25" name="Google Shape;2925;p33"/>
          <p:cNvGrpSpPr/>
          <p:nvPr/>
        </p:nvGrpSpPr>
        <p:grpSpPr>
          <a:xfrm>
            <a:off x="3001340" y="2454292"/>
            <a:ext cx="683700" cy="351450"/>
            <a:chOff x="3001340" y="2454292"/>
            <a:chExt cx="683700" cy="351450"/>
          </a:xfrm>
        </p:grpSpPr>
        <p:sp>
          <p:nvSpPr>
            <p:cNvPr id="2926" name="Google Shape;2926;p33"/>
            <p:cNvSpPr/>
            <p:nvPr/>
          </p:nvSpPr>
          <p:spPr>
            <a:xfrm>
              <a:off x="3449840" y="2454292"/>
              <a:ext cx="235200" cy="234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7" name="Google Shape;2927;p33"/>
            <p:cNvCxnSpPr>
              <a:stCxn id="2926" idx="2"/>
              <a:endCxn id="2928" idx="3"/>
            </p:cNvCxnSpPr>
            <p:nvPr/>
          </p:nvCxnSpPr>
          <p:spPr>
            <a:xfrm flipH="1">
              <a:off x="3001340" y="2571742"/>
              <a:ext cx="448500" cy="2340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29" name="Google Shape;2929;p33"/>
          <p:cNvGrpSpPr/>
          <p:nvPr/>
        </p:nvGrpSpPr>
        <p:grpSpPr>
          <a:xfrm>
            <a:off x="5451551" y="1702662"/>
            <a:ext cx="691135" cy="326367"/>
            <a:chOff x="5429727" y="1626462"/>
            <a:chExt cx="691135" cy="326367"/>
          </a:xfrm>
        </p:grpSpPr>
        <p:sp>
          <p:nvSpPr>
            <p:cNvPr id="2930" name="Google Shape;2930;p33"/>
            <p:cNvSpPr/>
            <p:nvPr/>
          </p:nvSpPr>
          <p:spPr>
            <a:xfrm>
              <a:off x="5429727" y="1717929"/>
              <a:ext cx="235200" cy="234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31" name="Google Shape;2931;p33"/>
            <p:cNvCxnSpPr>
              <a:stCxn id="2932" idx="1"/>
              <a:endCxn id="2930" idx="0"/>
            </p:cNvCxnSpPr>
            <p:nvPr/>
          </p:nvCxnSpPr>
          <p:spPr>
            <a:xfrm flipH="1">
              <a:off x="5547262" y="1626462"/>
              <a:ext cx="573600" cy="915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33" name="Google Shape;2933;p33"/>
          <p:cNvGrpSpPr/>
          <p:nvPr/>
        </p:nvGrpSpPr>
        <p:grpSpPr>
          <a:xfrm>
            <a:off x="3001340" y="3661942"/>
            <a:ext cx="988500" cy="247050"/>
            <a:chOff x="2925140" y="3661942"/>
            <a:chExt cx="988500" cy="247050"/>
          </a:xfrm>
        </p:grpSpPr>
        <p:sp>
          <p:nvSpPr>
            <p:cNvPr id="2934" name="Google Shape;2934;p33"/>
            <p:cNvSpPr/>
            <p:nvPr/>
          </p:nvSpPr>
          <p:spPr>
            <a:xfrm>
              <a:off x="3678440" y="3661942"/>
              <a:ext cx="235200" cy="234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35" name="Google Shape;2935;p33"/>
            <p:cNvCxnSpPr>
              <a:stCxn id="2934" idx="2"/>
              <a:endCxn id="2936" idx="3"/>
            </p:cNvCxnSpPr>
            <p:nvPr/>
          </p:nvCxnSpPr>
          <p:spPr>
            <a:xfrm flipH="1">
              <a:off x="2925140" y="3779392"/>
              <a:ext cx="753300" cy="129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7" name="Google Shape;2937;p33"/>
          <p:cNvSpPr txBox="1"/>
          <p:nvPr/>
        </p:nvSpPr>
        <p:spPr>
          <a:xfrm>
            <a:off x="5868650" y="3392500"/>
            <a:ext cx="2572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rPr>
              <a:t>Fruit and veg </a:t>
            </a:r>
            <a:endParaRPr sz="1700">
              <a:solidFill>
                <a:schemeClr val="accent5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rPr>
              <a:t>combis could have been purchased for smoothies, with bananas being a </a:t>
            </a:r>
            <a:r>
              <a:rPr lang="en" sz="17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rPr>
              <a:t>popular</a:t>
            </a:r>
            <a:r>
              <a:rPr lang="en" sz="17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rPr>
              <a:t> base fruit</a:t>
            </a:r>
            <a:endParaRPr sz="1700">
              <a:solidFill>
                <a:schemeClr val="accent5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2938" name="Google Shape;2938;p33"/>
          <p:cNvGrpSpPr/>
          <p:nvPr/>
        </p:nvGrpSpPr>
        <p:grpSpPr>
          <a:xfrm>
            <a:off x="6142675" y="1536012"/>
            <a:ext cx="2297411" cy="870591"/>
            <a:chOff x="6142675" y="1383612"/>
            <a:chExt cx="2297411" cy="870591"/>
          </a:xfrm>
        </p:grpSpPr>
        <p:sp>
          <p:nvSpPr>
            <p:cNvPr id="2932" name="Google Shape;2932;p33"/>
            <p:cNvSpPr txBox="1"/>
            <p:nvPr/>
          </p:nvSpPr>
          <p:spPr>
            <a:xfrm>
              <a:off x="6142686" y="1383612"/>
              <a:ext cx="22974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rPr>
                <a:t>Organic Baby Spinach -&gt; Organic Bananas</a:t>
              </a:r>
              <a:endParaRPr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939" name="Google Shape;2939;p33"/>
            <p:cNvSpPr txBox="1"/>
            <p:nvPr/>
          </p:nvSpPr>
          <p:spPr>
            <a:xfrm>
              <a:off x="6142675" y="1716903"/>
              <a:ext cx="22974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Lift value of 1.42 and confidence of 0.21</a:t>
              </a:r>
              <a:endPara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</p:txBody>
        </p:sp>
      </p:grpSp>
      <p:grpSp>
        <p:nvGrpSpPr>
          <p:cNvPr id="2940" name="Google Shape;2940;p33"/>
          <p:cNvGrpSpPr/>
          <p:nvPr/>
        </p:nvGrpSpPr>
        <p:grpSpPr>
          <a:xfrm>
            <a:off x="703925" y="3742262"/>
            <a:ext cx="2297411" cy="870591"/>
            <a:chOff x="6142675" y="3742262"/>
            <a:chExt cx="2297411" cy="870591"/>
          </a:xfrm>
        </p:grpSpPr>
        <p:sp>
          <p:nvSpPr>
            <p:cNvPr id="2936" name="Google Shape;2936;p33"/>
            <p:cNvSpPr txBox="1"/>
            <p:nvPr/>
          </p:nvSpPr>
          <p:spPr>
            <a:xfrm>
              <a:off x="6142686" y="3742262"/>
              <a:ext cx="22974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rPr>
                <a:t>Organic Strawberries -&gt; Organic Bananas</a:t>
              </a:r>
              <a:endParaRPr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941" name="Google Shape;2941;p33"/>
            <p:cNvSpPr txBox="1"/>
            <p:nvPr/>
          </p:nvSpPr>
          <p:spPr>
            <a:xfrm>
              <a:off x="6142675" y="4075553"/>
              <a:ext cx="22974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Lift of 1.62 and confidence of 0.24</a:t>
              </a:r>
              <a:endPara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</p:txBody>
        </p:sp>
      </p:grpSp>
      <p:grpSp>
        <p:nvGrpSpPr>
          <p:cNvPr id="2942" name="Google Shape;2942;p33"/>
          <p:cNvGrpSpPr/>
          <p:nvPr/>
        </p:nvGrpSpPr>
        <p:grpSpPr>
          <a:xfrm>
            <a:off x="703925" y="1536012"/>
            <a:ext cx="2297411" cy="870591"/>
            <a:chOff x="6142675" y="1383612"/>
            <a:chExt cx="2297411" cy="870591"/>
          </a:xfrm>
        </p:grpSpPr>
        <p:sp>
          <p:nvSpPr>
            <p:cNvPr id="2924" name="Google Shape;2924;p33"/>
            <p:cNvSpPr txBox="1"/>
            <p:nvPr/>
          </p:nvSpPr>
          <p:spPr>
            <a:xfrm>
              <a:off x="6142686" y="1383612"/>
              <a:ext cx="22974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rPr>
                <a:t>Organic Hass Avocado -&gt; Organic Bananas</a:t>
              </a:r>
              <a:endParaRPr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943" name="Google Shape;2943;p33"/>
            <p:cNvSpPr txBox="1"/>
            <p:nvPr/>
          </p:nvSpPr>
          <p:spPr>
            <a:xfrm>
              <a:off x="6142675" y="1716903"/>
              <a:ext cx="22974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Highest lift of nearly 2, confidence of 0.29</a:t>
              </a:r>
              <a:endPara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Top four association rules are simply different variations of the avocado and banana pairing</a:t>
              </a:r>
              <a:endPara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3" name="Google Shape;2013;p16"/>
          <p:cNvGrpSpPr/>
          <p:nvPr/>
        </p:nvGrpSpPr>
        <p:grpSpPr>
          <a:xfrm>
            <a:off x="728382" y="1626422"/>
            <a:ext cx="2409737" cy="2868557"/>
            <a:chOff x="3948125" y="286700"/>
            <a:chExt cx="886650" cy="1014700"/>
          </a:xfrm>
        </p:grpSpPr>
        <p:sp>
          <p:nvSpPr>
            <p:cNvPr id="2014" name="Google Shape;2014;p16"/>
            <p:cNvSpPr/>
            <p:nvPr/>
          </p:nvSpPr>
          <p:spPr>
            <a:xfrm>
              <a:off x="3948125" y="824325"/>
              <a:ext cx="308550" cy="451500"/>
            </a:xfrm>
            <a:custGeom>
              <a:rect b="b" l="l" r="r" t="t"/>
              <a:pathLst>
                <a:path extrusionOk="0" h="18060" w="12342">
                  <a:moveTo>
                    <a:pt x="139" y="0"/>
                  </a:moveTo>
                  <a:cubicBezTo>
                    <a:pt x="1" y="4269"/>
                    <a:pt x="1078" y="8581"/>
                    <a:pt x="3213" y="12274"/>
                  </a:cubicBezTo>
                  <a:cubicBezTo>
                    <a:pt x="4355" y="14248"/>
                    <a:pt x="5892" y="16126"/>
                    <a:pt x="7920" y="17236"/>
                  </a:cubicBezTo>
                  <a:cubicBezTo>
                    <a:pt x="8715" y="17669"/>
                    <a:pt x="9777" y="18059"/>
                    <a:pt x="10644" y="18059"/>
                  </a:cubicBezTo>
                  <a:cubicBezTo>
                    <a:pt x="11615" y="18059"/>
                    <a:pt x="12341" y="17570"/>
                    <a:pt x="12178" y="16105"/>
                  </a:cubicBezTo>
                  <a:cubicBezTo>
                    <a:pt x="12007" y="14600"/>
                    <a:pt x="11677" y="13095"/>
                    <a:pt x="11239" y="11643"/>
                  </a:cubicBezTo>
                  <a:cubicBezTo>
                    <a:pt x="10844" y="10331"/>
                    <a:pt x="10353" y="9050"/>
                    <a:pt x="9649" y="7876"/>
                  </a:cubicBezTo>
                  <a:cubicBezTo>
                    <a:pt x="7514" y="4301"/>
                    <a:pt x="3746" y="2071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6"/>
            <p:cNvSpPr/>
            <p:nvPr/>
          </p:nvSpPr>
          <p:spPr>
            <a:xfrm>
              <a:off x="3987625" y="888600"/>
              <a:ext cx="258925" cy="387550"/>
            </a:xfrm>
            <a:custGeom>
              <a:rect b="b" l="l" r="r" t="t"/>
              <a:pathLst>
                <a:path extrusionOk="0" h="15502" w="10357">
                  <a:moveTo>
                    <a:pt x="1573" y="5742"/>
                  </a:moveTo>
                  <a:cubicBezTo>
                    <a:pt x="1571" y="5742"/>
                    <a:pt x="1570" y="5743"/>
                    <a:pt x="1569" y="5743"/>
                  </a:cubicBezTo>
                  <a:cubicBezTo>
                    <a:pt x="1570" y="5743"/>
                    <a:pt x="1571" y="5742"/>
                    <a:pt x="1573" y="5742"/>
                  </a:cubicBezTo>
                  <a:close/>
                  <a:moveTo>
                    <a:pt x="3885" y="10791"/>
                  </a:moveTo>
                  <a:cubicBezTo>
                    <a:pt x="3885" y="10791"/>
                    <a:pt x="3885" y="10791"/>
                    <a:pt x="3886" y="10791"/>
                  </a:cubicBezTo>
                  <a:lnTo>
                    <a:pt x="3886" y="10791"/>
                  </a:lnTo>
                  <a:cubicBezTo>
                    <a:pt x="3885" y="10791"/>
                    <a:pt x="3885" y="10791"/>
                    <a:pt x="3885" y="10791"/>
                  </a:cubicBezTo>
                  <a:close/>
                  <a:moveTo>
                    <a:pt x="256" y="1"/>
                  </a:moveTo>
                  <a:cubicBezTo>
                    <a:pt x="491" y="620"/>
                    <a:pt x="800" y="1217"/>
                    <a:pt x="1174" y="1762"/>
                  </a:cubicBezTo>
                  <a:cubicBezTo>
                    <a:pt x="1088" y="1773"/>
                    <a:pt x="1001" y="1779"/>
                    <a:pt x="915" y="1779"/>
                  </a:cubicBezTo>
                  <a:cubicBezTo>
                    <a:pt x="597" y="1779"/>
                    <a:pt x="286" y="1704"/>
                    <a:pt x="0" y="1570"/>
                  </a:cubicBezTo>
                  <a:lnTo>
                    <a:pt x="0" y="1570"/>
                  </a:lnTo>
                  <a:cubicBezTo>
                    <a:pt x="587" y="2168"/>
                    <a:pt x="1249" y="2712"/>
                    <a:pt x="1953" y="3171"/>
                  </a:cubicBezTo>
                  <a:cubicBezTo>
                    <a:pt x="1964" y="3480"/>
                    <a:pt x="2166" y="3758"/>
                    <a:pt x="2359" y="4003"/>
                  </a:cubicBezTo>
                  <a:cubicBezTo>
                    <a:pt x="2626" y="4334"/>
                    <a:pt x="2913" y="4686"/>
                    <a:pt x="3330" y="4803"/>
                  </a:cubicBezTo>
                  <a:cubicBezTo>
                    <a:pt x="3437" y="4836"/>
                    <a:pt x="3565" y="4857"/>
                    <a:pt x="3661" y="4921"/>
                  </a:cubicBezTo>
                  <a:cubicBezTo>
                    <a:pt x="3757" y="4996"/>
                    <a:pt x="3800" y="5156"/>
                    <a:pt x="3714" y="5230"/>
                  </a:cubicBezTo>
                  <a:cubicBezTo>
                    <a:pt x="3682" y="5252"/>
                    <a:pt x="3661" y="5263"/>
                    <a:pt x="3629" y="5273"/>
                  </a:cubicBezTo>
                  <a:cubicBezTo>
                    <a:pt x="2969" y="5529"/>
                    <a:pt x="2276" y="5689"/>
                    <a:pt x="1573" y="5742"/>
                  </a:cubicBezTo>
                  <a:lnTo>
                    <a:pt x="1573" y="5742"/>
                  </a:lnTo>
                  <a:cubicBezTo>
                    <a:pt x="1574" y="5742"/>
                    <a:pt x="1575" y="5742"/>
                    <a:pt x="1577" y="5742"/>
                  </a:cubicBezTo>
                  <a:cubicBezTo>
                    <a:pt x="1678" y="5742"/>
                    <a:pt x="1924" y="5926"/>
                    <a:pt x="2017" y="5967"/>
                  </a:cubicBezTo>
                  <a:cubicBezTo>
                    <a:pt x="2166" y="6041"/>
                    <a:pt x="2316" y="6127"/>
                    <a:pt x="2476" y="6191"/>
                  </a:cubicBezTo>
                  <a:cubicBezTo>
                    <a:pt x="2818" y="6351"/>
                    <a:pt x="3191" y="6458"/>
                    <a:pt x="3565" y="6522"/>
                  </a:cubicBezTo>
                  <a:cubicBezTo>
                    <a:pt x="3885" y="6575"/>
                    <a:pt x="4248" y="6618"/>
                    <a:pt x="4483" y="6853"/>
                  </a:cubicBezTo>
                  <a:cubicBezTo>
                    <a:pt x="4547" y="6928"/>
                    <a:pt x="4600" y="7013"/>
                    <a:pt x="4685" y="7066"/>
                  </a:cubicBezTo>
                  <a:cubicBezTo>
                    <a:pt x="4770" y="7141"/>
                    <a:pt x="4877" y="7163"/>
                    <a:pt x="4974" y="7227"/>
                  </a:cubicBezTo>
                  <a:cubicBezTo>
                    <a:pt x="5176" y="7344"/>
                    <a:pt x="5283" y="7578"/>
                    <a:pt x="5496" y="7675"/>
                  </a:cubicBezTo>
                  <a:cubicBezTo>
                    <a:pt x="5560" y="7706"/>
                    <a:pt x="5635" y="7728"/>
                    <a:pt x="5688" y="7760"/>
                  </a:cubicBezTo>
                  <a:cubicBezTo>
                    <a:pt x="5870" y="7877"/>
                    <a:pt x="5880" y="8123"/>
                    <a:pt x="5913" y="8325"/>
                  </a:cubicBezTo>
                  <a:cubicBezTo>
                    <a:pt x="5956" y="8582"/>
                    <a:pt x="6084" y="8849"/>
                    <a:pt x="6307" y="8987"/>
                  </a:cubicBezTo>
                  <a:cubicBezTo>
                    <a:pt x="6382" y="9030"/>
                    <a:pt x="6478" y="9072"/>
                    <a:pt x="6511" y="9158"/>
                  </a:cubicBezTo>
                  <a:cubicBezTo>
                    <a:pt x="6521" y="9201"/>
                    <a:pt x="6521" y="9254"/>
                    <a:pt x="6521" y="9297"/>
                  </a:cubicBezTo>
                  <a:cubicBezTo>
                    <a:pt x="6521" y="9510"/>
                    <a:pt x="6575" y="9713"/>
                    <a:pt x="6692" y="9884"/>
                  </a:cubicBezTo>
                  <a:cubicBezTo>
                    <a:pt x="6852" y="10151"/>
                    <a:pt x="7140" y="10343"/>
                    <a:pt x="7204" y="10652"/>
                  </a:cubicBezTo>
                  <a:cubicBezTo>
                    <a:pt x="7215" y="10737"/>
                    <a:pt x="7215" y="10823"/>
                    <a:pt x="7172" y="10898"/>
                  </a:cubicBezTo>
                  <a:cubicBezTo>
                    <a:pt x="7131" y="10955"/>
                    <a:pt x="7064" y="10994"/>
                    <a:pt x="7001" y="10994"/>
                  </a:cubicBezTo>
                  <a:cubicBezTo>
                    <a:pt x="6983" y="10994"/>
                    <a:pt x="6965" y="10991"/>
                    <a:pt x="6948" y="10983"/>
                  </a:cubicBezTo>
                  <a:cubicBezTo>
                    <a:pt x="6862" y="10941"/>
                    <a:pt x="6831" y="10834"/>
                    <a:pt x="6745" y="10791"/>
                  </a:cubicBezTo>
                  <a:cubicBezTo>
                    <a:pt x="6719" y="10776"/>
                    <a:pt x="6690" y="10769"/>
                    <a:pt x="6660" y="10769"/>
                  </a:cubicBezTo>
                  <a:cubicBezTo>
                    <a:pt x="6606" y="10769"/>
                    <a:pt x="6552" y="10793"/>
                    <a:pt x="6511" y="10834"/>
                  </a:cubicBezTo>
                  <a:cubicBezTo>
                    <a:pt x="6447" y="10887"/>
                    <a:pt x="6404" y="10972"/>
                    <a:pt x="6371" y="11047"/>
                  </a:cubicBezTo>
                  <a:cubicBezTo>
                    <a:pt x="6243" y="10994"/>
                    <a:pt x="6115" y="10930"/>
                    <a:pt x="5987" y="10865"/>
                  </a:cubicBezTo>
                  <a:cubicBezTo>
                    <a:pt x="5941" y="10847"/>
                    <a:pt x="5887" y="10821"/>
                    <a:pt x="5838" y="10821"/>
                  </a:cubicBezTo>
                  <a:cubicBezTo>
                    <a:pt x="5831" y="10821"/>
                    <a:pt x="5824" y="10821"/>
                    <a:pt x="5816" y="10823"/>
                  </a:cubicBezTo>
                  <a:cubicBezTo>
                    <a:pt x="5774" y="10823"/>
                    <a:pt x="5742" y="10834"/>
                    <a:pt x="5710" y="10834"/>
                  </a:cubicBezTo>
                  <a:cubicBezTo>
                    <a:pt x="5701" y="10835"/>
                    <a:pt x="5693" y="10836"/>
                    <a:pt x="5686" y="10836"/>
                  </a:cubicBezTo>
                  <a:cubicBezTo>
                    <a:pt x="5634" y="10836"/>
                    <a:pt x="5596" y="10808"/>
                    <a:pt x="5550" y="10780"/>
                  </a:cubicBezTo>
                  <a:cubicBezTo>
                    <a:pt x="5506" y="10754"/>
                    <a:pt x="5456" y="10721"/>
                    <a:pt x="5393" y="10721"/>
                  </a:cubicBezTo>
                  <a:cubicBezTo>
                    <a:pt x="5378" y="10721"/>
                    <a:pt x="5363" y="10723"/>
                    <a:pt x="5347" y="10727"/>
                  </a:cubicBezTo>
                  <a:cubicBezTo>
                    <a:pt x="5230" y="10770"/>
                    <a:pt x="5176" y="10887"/>
                    <a:pt x="5027" y="10908"/>
                  </a:cubicBezTo>
                  <a:cubicBezTo>
                    <a:pt x="4977" y="10914"/>
                    <a:pt x="4926" y="10917"/>
                    <a:pt x="4874" y="10917"/>
                  </a:cubicBezTo>
                  <a:cubicBezTo>
                    <a:pt x="4554" y="10917"/>
                    <a:pt x="4188" y="10818"/>
                    <a:pt x="3886" y="10791"/>
                  </a:cubicBezTo>
                  <a:lnTo>
                    <a:pt x="3886" y="10791"/>
                  </a:lnTo>
                  <a:cubicBezTo>
                    <a:pt x="4003" y="10802"/>
                    <a:pt x="4216" y="11026"/>
                    <a:pt x="4333" y="11090"/>
                  </a:cubicBezTo>
                  <a:cubicBezTo>
                    <a:pt x="4514" y="11175"/>
                    <a:pt x="4706" y="11239"/>
                    <a:pt x="4910" y="11292"/>
                  </a:cubicBezTo>
                  <a:cubicBezTo>
                    <a:pt x="5283" y="11420"/>
                    <a:pt x="5678" y="11538"/>
                    <a:pt x="5944" y="11847"/>
                  </a:cubicBezTo>
                  <a:cubicBezTo>
                    <a:pt x="6009" y="11923"/>
                    <a:pt x="6073" y="12018"/>
                    <a:pt x="6148" y="12082"/>
                  </a:cubicBezTo>
                  <a:cubicBezTo>
                    <a:pt x="6414" y="12285"/>
                    <a:pt x="6831" y="12157"/>
                    <a:pt x="7097" y="12360"/>
                  </a:cubicBezTo>
                  <a:cubicBezTo>
                    <a:pt x="7161" y="12402"/>
                    <a:pt x="7215" y="12466"/>
                    <a:pt x="7279" y="12520"/>
                  </a:cubicBezTo>
                  <a:cubicBezTo>
                    <a:pt x="7407" y="12606"/>
                    <a:pt x="7588" y="12616"/>
                    <a:pt x="7737" y="12648"/>
                  </a:cubicBezTo>
                  <a:cubicBezTo>
                    <a:pt x="7898" y="12680"/>
                    <a:pt x="8069" y="12765"/>
                    <a:pt x="8100" y="12926"/>
                  </a:cubicBezTo>
                  <a:cubicBezTo>
                    <a:pt x="8111" y="13021"/>
                    <a:pt x="8069" y="13118"/>
                    <a:pt x="8036" y="13213"/>
                  </a:cubicBezTo>
                  <a:cubicBezTo>
                    <a:pt x="8005" y="13310"/>
                    <a:pt x="7994" y="13427"/>
                    <a:pt x="8069" y="13502"/>
                  </a:cubicBezTo>
                  <a:cubicBezTo>
                    <a:pt x="8143" y="13566"/>
                    <a:pt x="8271" y="13555"/>
                    <a:pt x="8356" y="13598"/>
                  </a:cubicBezTo>
                  <a:cubicBezTo>
                    <a:pt x="8485" y="13673"/>
                    <a:pt x="8506" y="13854"/>
                    <a:pt x="8506" y="13993"/>
                  </a:cubicBezTo>
                  <a:lnTo>
                    <a:pt x="8378" y="14025"/>
                  </a:lnTo>
                  <a:cubicBezTo>
                    <a:pt x="8240" y="14206"/>
                    <a:pt x="8164" y="14399"/>
                    <a:pt x="8250" y="14612"/>
                  </a:cubicBezTo>
                  <a:cubicBezTo>
                    <a:pt x="8261" y="14633"/>
                    <a:pt x="8271" y="14655"/>
                    <a:pt x="8282" y="14686"/>
                  </a:cubicBezTo>
                  <a:cubicBezTo>
                    <a:pt x="8346" y="14793"/>
                    <a:pt x="8463" y="14878"/>
                    <a:pt x="8591" y="14878"/>
                  </a:cubicBezTo>
                  <a:cubicBezTo>
                    <a:pt x="8616" y="14878"/>
                    <a:pt x="8643" y="14871"/>
                    <a:pt x="8671" y="14871"/>
                  </a:cubicBezTo>
                  <a:cubicBezTo>
                    <a:pt x="8692" y="14871"/>
                    <a:pt x="8712" y="14875"/>
                    <a:pt x="8730" y="14889"/>
                  </a:cubicBezTo>
                  <a:cubicBezTo>
                    <a:pt x="8752" y="14900"/>
                    <a:pt x="8773" y="14932"/>
                    <a:pt x="8794" y="14954"/>
                  </a:cubicBezTo>
                  <a:cubicBezTo>
                    <a:pt x="8923" y="15177"/>
                    <a:pt x="9125" y="15359"/>
                    <a:pt x="9371" y="15444"/>
                  </a:cubicBezTo>
                  <a:cubicBezTo>
                    <a:pt x="9483" y="15483"/>
                    <a:pt x="9583" y="15501"/>
                    <a:pt x="9672" y="15501"/>
                  </a:cubicBezTo>
                  <a:cubicBezTo>
                    <a:pt x="10220" y="15501"/>
                    <a:pt x="10357" y="14833"/>
                    <a:pt x="10320" y="14292"/>
                  </a:cubicBezTo>
                  <a:cubicBezTo>
                    <a:pt x="10299" y="14100"/>
                    <a:pt x="10235" y="13908"/>
                    <a:pt x="10085" y="13790"/>
                  </a:cubicBezTo>
                  <a:cubicBezTo>
                    <a:pt x="9990" y="13704"/>
                    <a:pt x="9840" y="13640"/>
                    <a:pt x="9798" y="13512"/>
                  </a:cubicBezTo>
                  <a:cubicBezTo>
                    <a:pt x="9776" y="13427"/>
                    <a:pt x="9798" y="13331"/>
                    <a:pt x="9829" y="13256"/>
                  </a:cubicBezTo>
                  <a:cubicBezTo>
                    <a:pt x="9851" y="13213"/>
                    <a:pt x="9862" y="13171"/>
                    <a:pt x="9851" y="13128"/>
                  </a:cubicBezTo>
                  <a:cubicBezTo>
                    <a:pt x="9851" y="13107"/>
                    <a:pt x="9829" y="13075"/>
                    <a:pt x="9808" y="13054"/>
                  </a:cubicBezTo>
                  <a:cubicBezTo>
                    <a:pt x="9723" y="12915"/>
                    <a:pt x="9712" y="12734"/>
                    <a:pt x="9765" y="12584"/>
                  </a:cubicBezTo>
                  <a:cubicBezTo>
                    <a:pt x="9808" y="12499"/>
                    <a:pt x="9862" y="12413"/>
                    <a:pt x="9862" y="12328"/>
                  </a:cubicBezTo>
                  <a:cubicBezTo>
                    <a:pt x="9862" y="12243"/>
                    <a:pt x="9808" y="12179"/>
                    <a:pt x="9776" y="12104"/>
                  </a:cubicBezTo>
                  <a:cubicBezTo>
                    <a:pt x="9670" y="11911"/>
                    <a:pt x="9648" y="11677"/>
                    <a:pt x="9627" y="11463"/>
                  </a:cubicBezTo>
                  <a:cubicBezTo>
                    <a:pt x="9606" y="11218"/>
                    <a:pt x="9584" y="10972"/>
                    <a:pt x="9552" y="10737"/>
                  </a:cubicBezTo>
                  <a:cubicBezTo>
                    <a:pt x="9478" y="11058"/>
                    <a:pt x="9402" y="11378"/>
                    <a:pt x="9317" y="11698"/>
                  </a:cubicBezTo>
                  <a:cubicBezTo>
                    <a:pt x="9296" y="11794"/>
                    <a:pt x="9253" y="11901"/>
                    <a:pt x="9157" y="11911"/>
                  </a:cubicBezTo>
                  <a:cubicBezTo>
                    <a:pt x="9029" y="11911"/>
                    <a:pt x="8997" y="11730"/>
                    <a:pt x="9008" y="11613"/>
                  </a:cubicBezTo>
                  <a:cubicBezTo>
                    <a:pt x="9018" y="11463"/>
                    <a:pt x="9029" y="11325"/>
                    <a:pt x="9051" y="11186"/>
                  </a:cubicBezTo>
                  <a:cubicBezTo>
                    <a:pt x="9051" y="11154"/>
                    <a:pt x="9051" y="11122"/>
                    <a:pt x="9018" y="11100"/>
                  </a:cubicBezTo>
                  <a:cubicBezTo>
                    <a:pt x="8997" y="11100"/>
                    <a:pt x="8975" y="11100"/>
                    <a:pt x="8965" y="11111"/>
                  </a:cubicBezTo>
                  <a:cubicBezTo>
                    <a:pt x="8961" y="11112"/>
                    <a:pt x="8956" y="11112"/>
                    <a:pt x="8951" y="11112"/>
                  </a:cubicBezTo>
                  <a:cubicBezTo>
                    <a:pt x="8872" y="11112"/>
                    <a:pt x="8804" y="11032"/>
                    <a:pt x="8783" y="10951"/>
                  </a:cubicBezTo>
                  <a:cubicBezTo>
                    <a:pt x="8773" y="10877"/>
                    <a:pt x="8773" y="10791"/>
                    <a:pt x="8752" y="10706"/>
                  </a:cubicBezTo>
                  <a:cubicBezTo>
                    <a:pt x="8725" y="10643"/>
                    <a:pt x="8660" y="10581"/>
                    <a:pt x="8596" y="10581"/>
                  </a:cubicBezTo>
                  <a:cubicBezTo>
                    <a:pt x="8584" y="10581"/>
                    <a:pt x="8572" y="10583"/>
                    <a:pt x="8560" y="10588"/>
                  </a:cubicBezTo>
                  <a:cubicBezTo>
                    <a:pt x="8517" y="10599"/>
                    <a:pt x="8485" y="10652"/>
                    <a:pt x="8432" y="10652"/>
                  </a:cubicBezTo>
                  <a:cubicBezTo>
                    <a:pt x="8410" y="10652"/>
                    <a:pt x="8378" y="10631"/>
                    <a:pt x="8356" y="10609"/>
                  </a:cubicBezTo>
                  <a:cubicBezTo>
                    <a:pt x="7994" y="10300"/>
                    <a:pt x="8197" y="9788"/>
                    <a:pt x="8015" y="9393"/>
                  </a:cubicBezTo>
                  <a:cubicBezTo>
                    <a:pt x="7941" y="9222"/>
                    <a:pt x="7802" y="9072"/>
                    <a:pt x="7749" y="8891"/>
                  </a:cubicBezTo>
                  <a:cubicBezTo>
                    <a:pt x="7673" y="8646"/>
                    <a:pt x="7749" y="8389"/>
                    <a:pt x="7759" y="8133"/>
                  </a:cubicBezTo>
                  <a:cubicBezTo>
                    <a:pt x="7780" y="7899"/>
                    <a:pt x="7749" y="7664"/>
                    <a:pt x="7706" y="7440"/>
                  </a:cubicBezTo>
                  <a:cubicBezTo>
                    <a:pt x="7673" y="7205"/>
                    <a:pt x="7695" y="6981"/>
                    <a:pt x="7642" y="6746"/>
                  </a:cubicBezTo>
                  <a:cubicBezTo>
                    <a:pt x="7631" y="6660"/>
                    <a:pt x="7599" y="6575"/>
                    <a:pt x="7535" y="6511"/>
                  </a:cubicBezTo>
                  <a:cubicBezTo>
                    <a:pt x="7481" y="6468"/>
                    <a:pt x="7417" y="6458"/>
                    <a:pt x="7375" y="6404"/>
                  </a:cubicBezTo>
                  <a:cubicBezTo>
                    <a:pt x="7332" y="6362"/>
                    <a:pt x="7322" y="6298"/>
                    <a:pt x="7311" y="6245"/>
                  </a:cubicBezTo>
                  <a:cubicBezTo>
                    <a:pt x="7247" y="5871"/>
                    <a:pt x="7204" y="5498"/>
                    <a:pt x="7161" y="5124"/>
                  </a:cubicBezTo>
                  <a:cubicBezTo>
                    <a:pt x="7151" y="5284"/>
                    <a:pt x="7151" y="5434"/>
                    <a:pt x="7140" y="5593"/>
                  </a:cubicBezTo>
                  <a:cubicBezTo>
                    <a:pt x="7130" y="5636"/>
                    <a:pt x="7130" y="5679"/>
                    <a:pt x="7108" y="5721"/>
                  </a:cubicBezTo>
                  <a:cubicBezTo>
                    <a:pt x="7076" y="5754"/>
                    <a:pt x="7023" y="5775"/>
                    <a:pt x="6990" y="5807"/>
                  </a:cubicBezTo>
                  <a:cubicBezTo>
                    <a:pt x="6895" y="5882"/>
                    <a:pt x="6884" y="6031"/>
                    <a:pt x="6916" y="6159"/>
                  </a:cubicBezTo>
                  <a:cubicBezTo>
                    <a:pt x="6948" y="6287"/>
                    <a:pt x="7001" y="6404"/>
                    <a:pt x="6990" y="6532"/>
                  </a:cubicBezTo>
                  <a:cubicBezTo>
                    <a:pt x="6980" y="6608"/>
                    <a:pt x="6948" y="6682"/>
                    <a:pt x="6937" y="6767"/>
                  </a:cubicBezTo>
                  <a:cubicBezTo>
                    <a:pt x="6916" y="6895"/>
                    <a:pt x="6948" y="7034"/>
                    <a:pt x="6980" y="7163"/>
                  </a:cubicBezTo>
                  <a:cubicBezTo>
                    <a:pt x="6948" y="7204"/>
                    <a:pt x="6902" y="7221"/>
                    <a:pt x="6853" y="7221"/>
                  </a:cubicBezTo>
                  <a:cubicBezTo>
                    <a:pt x="6789" y="7221"/>
                    <a:pt x="6719" y="7190"/>
                    <a:pt x="6670" y="7141"/>
                  </a:cubicBezTo>
                  <a:cubicBezTo>
                    <a:pt x="6596" y="7056"/>
                    <a:pt x="6575" y="6938"/>
                    <a:pt x="6563" y="6821"/>
                  </a:cubicBezTo>
                  <a:cubicBezTo>
                    <a:pt x="6563" y="6703"/>
                    <a:pt x="6575" y="6586"/>
                    <a:pt x="6532" y="6479"/>
                  </a:cubicBezTo>
                  <a:cubicBezTo>
                    <a:pt x="6505" y="6401"/>
                    <a:pt x="6436" y="6329"/>
                    <a:pt x="6371" y="6329"/>
                  </a:cubicBezTo>
                  <a:cubicBezTo>
                    <a:pt x="6357" y="6329"/>
                    <a:pt x="6342" y="6333"/>
                    <a:pt x="6329" y="6340"/>
                  </a:cubicBezTo>
                  <a:cubicBezTo>
                    <a:pt x="6276" y="6362"/>
                    <a:pt x="6254" y="6426"/>
                    <a:pt x="6212" y="6447"/>
                  </a:cubicBezTo>
                  <a:cubicBezTo>
                    <a:pt x="6193" y="6459"/>
                    <a:pt x="6174" y="6464"/>
                    <a:pt x="6153" y="6464"/>
                  </a:cubicBezTo>
                  <a:cubicBezTo>
                    <a:pt x="6080" y="6464"/>
                    <a:pt x="6002" y="6395"/>
                    <a:pt x="5977" y="6319"/>
                  </a:cubicBezTo>
                  <a:cubicBezTo>
                    <a:pt x="5934" y="6212"/>
                    <a:pt x="5923" y="6095"/>
                    <a:pt x="5838" y="6031"/>
                  </a:cubicBezTo>
                  <a:cubicBezTo>
                    <a:pt x="5806" y="5999"/>
                    <a:pt x="5752" y="5977"/>
                    <a:pt x="5721" y="5956"/>
                  </a:cubicBezTo>
                  <a:cubicBezTo>
                    <a:pt x="5496" y="5818"/>
                    <a:pt x="5475" y="5519"/>
                    <a:pt x="5325" y="5316"/>
                  </a:cubicBezTo>
                  <a:cubicBezTo>
                    <a:pt x="5176" y="5113"/>
                    <a:pt x="4941" y="4943"/>
                    <a:pt x="4846" y="4697"/>
                  </a:cubicBezTo>
                  <a:cubicBezTo>
                    <a:pt x="4749" y="4483"/>
                    <a:pt x="4813" y="4184"/>
                    <a:pt x="4642" y="4003"/>
                  </a:cubicBezTo>
                  <a:cubicBezTo>
                    <a:pt x="4557" y="3918"/>
                    <a:pt x="4429" y="3875"/>
                    <a:pt x="4355" y="3779"/>
                  </a:cubicBezTo>
                  <a:cubicBezTo>
                    <a:pt x="4163" y="3544"/>
                    <a:pt x="4408" y="3128"/>
                    <a:pt x="4194" y="2915"/>
                  </a:cubicBezTo>
                  <a:cubicBezTo>
                    <a:pt x="4141" y="2872"/>
                    <a:pt x="4066" y="2840"/>
                    <a:pt x="4013" y="2797"/>
                  </a:cubicBezTo>
                  <a:cubicBezTo>
                    <a:pt x="3895" y="2712"/>
                    <a:pt x="3842" y="2584"/>
                    <a:pt x="3789" y="2445"/>
                  </a:cubicBezTo>
                  <a:cubicBezTo>
                    <a:pt x="3618" y="2050"/>
                    <a:pt x="3458" y="1655"/>
                    <a:pt x="3298" y="1250"/>
                  </a:cubicBezTo>
                  <a:lnTo>
                    <a:pt x="3298" y="1250"/>
                  </a:lnTo>
                  <a:cubicBezTo>
                    <a:pt x="3362" y="1549"/>
                    <a:pt x="3416" y="1836"/>
                    <a:pt x="3480" y="2125"/>
                  </a:cubicBezTo>
                  <a:cubicBezTo>
                    <a:pt x="3511" y="2296"/>
                    <a:pt x="3544" y="2477"/>
                    <a:pt x="3458" y="2626"/>
                  </a:cubicBezTo>
                  <a:cubicBezTo>
                    <a:pt x="3373" y="2672"/>
                    <a:pt x="3272" y="2696"/>
                    <a:pt x="3173" y="2696"/>
                  </a:cubicBezTo>
                  <a:cubicBezTo>
                    <a:pt x="3086" y="2696"/>
                    <a:pt x="2999" y="2677"/>
                    <a:pt x="2925" y="2637"/>
                  </a:cubicBezTo>
                  <a:cubicBezTo>
                    <a:pt x="2754" y="2562"/>
                    <a:pt x="2636" y="2391"/>
                    <a:pt x="2604" y="2210"/>
                  </a:cubicBezTo>
                  <a:cubicBezTo>
                    <a:pt x="2583" y="2093"/>
                    <a:pt x="2583" y="1933"/>
                    <a:pt x="2465" y="1879"/>
                  </a:cubicBezTo>
                  <a:cubicBezTo>
                    <a:pt x="2423" y="1858"/>
                    <a:pt x="2380" y="1858"/>
                    <a:pt x="2337" y="1848"/>
                  </a:cubicBezTo>
                  <a:cubicBezTo>
                    <a:pt x="2177" y="1805"/>
                    <a:pt x="2145" y="1613"/>
                    <a:pt x="2060" y="1495"/>
                  </a:cubicBezTo>
                  <a:cubicBezTo>
                    <a:pt x="1943" y="1335"/>
                    <a:pt x="1761" y="1207"/>
                    <a:pt x="1601" y="1079"/>
                  </a:cubicBezTo>
                  <a:cubicBezTo>
                    <a:pt x="1153" y="716"/>
                    <a:pt x="705" y="364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3982375" y="883775"/>
              <a:ext cx="259700" cy="395800"/>
            </a:xfrm>
            <a:custGeom>
              <a:rect b="b" l="l" r="r" t="t"/>
              <a:pathLst>
                <a:path extrusionOk="0" h="15832" w="10388">
                  <a:moveTo>
                    <a:pt x="267" y="0"/>
                  </a:moveTo>
                  <a:cubicBezTo>
                    <a:pt x="219" y="0"/>
                    <a:pt x="181" y="60"/>
                    <a:pt x="221" y="108"/>
                  </a:cubicBezTo>
                  <a:cubicBezTo>
                    <a:pt x="1053" y="1005"/>
                    <a:pt x="1854" y="1923"/>
                    <a:pt x="2633" y="2862"/>
                  </a:cubicBezTo>
                  <a:cubicBezTo>
                    <a:pt x="2675" y="2916"/>
                    <a:pt x="2729" y="2969"/>
                    <a:pt x="2772" y="3033"/>
                  </a:cubicBezTo>
                  <a:cubicBezTo>
                    <a:pt x="2580" y="2916"/>
                    <a:pt x="2387" y="2809"/>
                    <a:pt x="2195" y="2713"/>
                  </a:cubicBezTo>
                  <a:cubicBezTo>
                    <a:pt x="1971" y="2584"/>
                    <a:pt x="1736" y="2467"/>
                    <a:pt x="1501" y="2339"/>
                  </a:cubicBezTo>
                  <a:cubicBezTo>
                    <a:pt x="1043" y="2105"/>
                    <a:pt x="573" y="1880"/>
                    <a:pt x="92" y="1667"/>
                  </a:cubicBezTo>
                  <a:cubicBezTo>
                    <a:pt x="89" y="1666"/>
                    <a:pt x="85" y="1666"/>
                    <a:pt x="81" y="1666"/>
                  </a:cubicBezTo>
                  <a:cubicBezTo>
                    <a:pt x="34" y="1666"/>
                    <a:pt x="1" y="1722"/>
                    <a:pt x="50" y="1742"/>
                  </a:cubicBezTo>
                  <a:cubicBezTo>
                    <a:pt x="519" y="1965"/>
                    <a:pt x="989" y="2200"/>
                    <a:pt x="1448" y="2446"/>
                  </a:cubicBezTo>
                  <a:cubicBezTo>
                    <a:pt x="1672" y="2563"/>
                    <a:pt x="1897" y="2691"/>
                    <a:pt x="2120" y="2809"/>
                  </a:cubicBezTo>
                  <a:cubicBezTo>
                    <a:pt x="2355" y="2937"/>
                    <a:pt x="2580" y="3086"/>
                    <a:pt x="2814" y="3203"/>
                  </a:cubicBezTo>
                  <a:cubicBezTo>
                    <a:pt x="2824" y="3210"/>
                    <a:pt x="2833" y="3212"/>
                    <a:pt x="2842" y="3212"/>
                  </a:cubicBezTo>
                  <a:cubicBezTo>
                    <a:pt x="2864" y="3212"/>
                    <a:pt x="2885" y="3197"/>
                    <a:pt x="2900" y="3182"/>
                  </a:cubicBezTo>
                  <a:cubicBezTo>
                    <a:pt x="3583" y="4026"/>
                    <a:pt x="4245" y="4879"/>
                    <a:pt x="4874" y="5755"/>
                  </a:cubicBezTo>
                  <a:cubicBezTo>
                    <a:pt x="5120" y="6096"/>
                    <a:pt x="5365" y="6448"/>
                    <a:pt x="5600" y="6801"/>
                  </a:cubicBezTo>
                  <a:cubicBezTo>
                    <a:pt x="5589" y="6789"/>
                    <a:pt x="5578" y="6789"/>
                    <a:pt x="5568" y="6789"/>
                  </a:cubicBezTo>
                  <a:cubicBezTo>
                    <a:pt x="5237" y="6694"/>
                    <a:pt x="4916" y="6608"/>
                    <a:pt x="4586" y="6523"/>
                  </a:cubicBezTo>
                  <a:cubicBezTo>
                    <a:pt x="3935" y="6352"/>
                    <a:pt x="3284" y="6192"/>
                    <a:pt x="2622" y="6042"/>
                  </a:cubicBezTo>
                  <a:cubicBezTo>
                    <a:pt x="2248" y="5957"/>
                    <a:pt x="1864" y="5872"/>
                    <a:pt x="1491" y="5797"/>
                  </a:cubicBezTo>
                  <a:cubicBezTo>
                    <a:pt x="1485" y="5795"/>
                    <a:pt x="1479" y="5794"/>
                    <a:pt x="1473" y="5794"/>
                  </a:cubicBezTo>
                  <a:cubicBezTo>
                    <a:pt x="1424" y="5794"/>
                    <a:pt x="1412" y="5873"/>
                    <a:pt x="1470" y="5883"/>
                  </a:cubicBezTo>
                  <a:cubicBezTo>
                    <a:pt x="2227" y="6064"/>
                    <a:pt x="2974" y="6267"/>
                    <a:pt x="3721" y="6480"/>
                  </a:cubicBezTo>
                  <a:lnTo>
                    <a:pt x="4842" y="6801"/>
                  </a:lnTo>
                  <a:cubicBezTo>
                    <a:pt x="5023" y="6865"/>
                    <a:pt x="5215" y="6918"/>
                    <a:pt x="5397" y="6971"/>
                  </a:cubicBezTo>
                  <a:lnTo>
                    <a:pt x="5685" y="7067"/>
                  </a:lnTo>
                  <a:cubicBezTo>
                    <a:pt x="5717" y="7078"/>
                    <a:pt x="5760" y="7088"/>
                    <a:pt x="5803" y="7099"/>
                  </a:cubicBezTo>
                  <a:cubicBezTo>
                    <a:pt x="6176" y="7654"/>
                    <a:pt x="6528" y="8220"/>
                    <a:pt x="6880" y="8796"/>
                  </a:cubicBezTo>
                  <a:cubicBezTo>
                    <a:pt x="7499" y="9832"/>
                    <a:pt x="8076" y="10899"/>
                    <a:pt x="8599" y="11998"/>
                  </a:cubicBezTo>
                  <a:cubicBezTo>
                    <a:pt x="8663" y="12126"/>
                    <a:pt x="8727" y="12265"/>
                    <a:pt x="8780" y="12403"/>
                  </a:cubicBezTo>
                  <a:cubicBezTo>
                    <a:pt x="8172" y="12137"/>
                    <a:pt x="7542" y="11912"/>
                    <a:pt x="6923" y="11689"/>
                  </a:cubicBezTo>
                  <a:cubicBezTo>
                    <a:pt x="6230" y="11454"/>
                    <a:pt x="5547" y="11240"/>
                    <a:pt x="4842" y="11058"/>
                  </a:cubicBezTo>
                  <a:cubicBezTo>
                    <a:pt x="4447" y="10952"/>
                    <a:pt x="4041" y="10856"/>
                    <a:pt x="3636" y="10771"/>
                  </a:cubicBezTo>
                  <a:cubicBezTo>
                    <a:pt x="3632" y="10770"/>
                    <a:pt x="3629" y="10770"/>
                    <a:pt x="3625" y="10770"/>
                  </a:cubicBezTo>
                  <a:cubicBezTo>
                    <a:pt x="3580" y="10770"/>
                    <a:pt x="3565" y="10836"/>
                    <a:pt x="3614" y="10856"/>
                  </a:cubicBezTo>
                  <a:cubicBezTo>
                    <a:pt x="5002" y="11240"/>
                    <a:pt x="6379" y="11689"/>
                    <a:pt x="7713" y="12211"/>
                  </a:cubicBezTo>
                  <a:cubicBezTo>
                    <a:pt x="8097" y="12361"/>
                    <a:pt x="8471" y="12521"/>
                    <a:pt x="8855" y="12670"/>
                  </a:cubicBezTo>
                  <a:cubicBezTo>
                    <a:pt x="8876" y="12681"/>
                    <a:pt x="8887" y="12681"/>
                    <a:pt x="8908" y="12681"/>
                  </a:cubicBezTo>
                  <a:cubicBezTo>
                    <a:pt x="9303" y="13556"/>
                    <a:pt x="9655" y="14442"/>
                    <a:pt x="9965" y="15360"/>
                  </a:cubicBezTo>
                  <a:cubicBezTo>
                    <a:pt x="9986" y="15424"/>
                    <a:pt x="10008" y="15498"/>
                    <a:pt x="10029" y="15573"/>
                  </a:cubicBezTo>
                  <a:cubicBezTo>
                    <a:pt x="10061" y="15637"/>
                    <a:pt x="10103" y="15712"/>
                    <a:pt x="10146" y="15776"/>
                  </a:cubicBezTo>
                  <a:cubicBezTo>
                    <a:pt x="10171" y="15814"/>
                    <a:pt x="10215" y="15832"/>
                    <a:pt x="10258" y="15832"/>
                  </a:cubicBezTo>
                  <a:cubicBezTo>
                    <a:pt x="10323" y="15832"/>
                    <a:pt x="10388" y="15789"/>
                    <a:pt x="10381" y="15712"/>
                  </a:cubicBezTo>
                  <a:cubicBezTo>
                    <a:pt x="10371" y="15637"/>
                    <a:pt x="10371" y="15552"/>
                    <a:pt x="10359" y="15477"/>
                  </a:cubicBezTo>
                  <a:cubicBezTo>
                    <a:pt x="10338" y="15413"/>
                    <a:pt x="10307" y="15339"/>
                    <a:pt x="10285" y="15263"/>
                  </a:cubicBezTo>
                  <a:cubicBezTo>
                    <a:pt x="10231" y="15114"/>
                    <a:pt x="10178" y="14965"/>
                    <a:pt x="10125" y="14826"/>
                  </a:cubicBezTo>
                  <a:cubicBezTo>
                    <a:pt x="10029" y="14538"/>
                    <a:pt x="9922" y="14250"/>
                    <a:pt x="9816" y="13973"/>
                  </a:cubicBezTo>
                  <a:cubicBezTo>
                    <a:pt x="9773" y="13876"/>
                    <a:pt x="9740" y="13791"/>
                    <a:pt x="9698" y="13695"/>
                  </a:cubicBezTo>
                  <a:cubicBezTo>
                    <a:pt x="9719" y="13652"/>
                    <a:pt x="9730" y="13599"/>
                    <a:pt x="9740" y="13546"/>
                  </a:cubicBezTo>
                  <a:cubicBezTo>
                    <a:pt x="9762" y="13428"/>
                    <a:pt x="9773" y="13311"/>
                    <a:pt x="9783" y="13193"/>
                  </a:cubicBezTo>
                  <a:cubicBezTo>
                    <a:pt x="9794" y="12937"/>
                    <a:pt x="9794" y="12681"/>
                    <a:pt x="9794" y="12425"/>
                  </a:cubicBezTo>
                  <a:cubicBezTo>
                    <a:pt x="9794" y="12158"/>
                    <a:pt x="9804" y="11902"/>
                    <a:pt x="9794" y="11635"/>
                  </a:cubicBezTo>
                  <a:cubicBezTo>
                    <a:pt x="9794" y="11357"/>
                    <a:pt x="9773" y="11080"/>
                    <a:pt x="9773" y="10813"/>
                  </a:cubicBezTo>
                  <a:cubicBezTo>
                    <a:pt x="9773" y="10792"/>
                    <a:pt x="9757" y="10781"/>
                    <a:pt x="9741" y="10781"/>
                  </a:cubicBezTo>
                  <a:cubicBezTo>
                    <a:pt x="9725" y="10781"/>
                    <a:pt x="9709" y="10792"/>
                    <a:pt x="9709" y="10813"/>
                  </a:cubicBezTo>
                  <a:cubicBezTo>
                    <a:pt x="9688" y="11070"/>
                    <a:pt x="9666" y="11336"/>
                    <a:pt x="9655" y="11592"/>
                  </a:cubicBezTo>
                  <a:cubicBezTo>
                    <a:pt x="9645" y="11848"/>
                    <a:pt x="9634" y="12116"/>
                    <a:pt x="9623" y="12372"/>
                  </a:cubicBezTo>
                  <a:cubicBezTo>
                    <a:pt x="9623" y="12617"/>
                    <a:pt x="9623" y="12863"/>
                    <a:pt x="9602" y="13108"/>
                  </a:cubicBezTo>
                  <a:cubicBezTo>
                    <a:pt x="9602" y="13204"/>
                    <a:pt x="9591" y="13289"/>
                    <a:pt x="9581" y="13385"/>
                  </a:cubicBezTo>
                  <a:cubicBezTo>
                    <a:pt x="9420" y="13012"/>
                    <a:pt x="9261" y="12649"/>
                    <a:pt x="9100" y="12286"/>
                  </a:cubicBezTo>
                  <a:cubicBezTo>
                    <a:pt x="8695" y="11400"/>
                    <a:pt x="8246" y="10536"/>
                    <a:pt x="7766" y="9692"/>
                  </a:cubicBezTo>
                  <a:cubicBezTo>
                    <a:pt x="7766" y="9628"/>
                    <a:pt x="7755" y="9564"/>
                    <a:pt x="7755" y="9500"/>
                  </a:cubicBezTo>
                  <a:lnTo>
                    <a:pt x="7755" y="9009"/>
                  </a:lnTo>
                  <a:cubicBezTo>
                    <a:pt x="7745" y="8700"/>
                    <a:pt x="7734" y="8390"/>
                    <a:pt x="7724" y="8070"/>
                  </a:cubicBezTo>
                  <a:cubicBezTo>
                    <a:pt x="7691" y="7441"/>
                    <a:pt x="7638" y="6811"/>
                    <a:pt x="7574" y="6182"/>
                  </a:cubicBezTo>
                  <a:cubicBezTo>
                    <a:pt x="7532" y="5829"/>
                    <a:pt x="7489" y="5477"/>
                    <a:pt x="7425" y="5125"/>
                  </a:cubicBezTo>
                  <a:cubicBezTo>
                    <a:pt x="7425" y="5106"/>
                    <a:pt x="7411" y="5098"/>
                    <a:pt x="7395" y="5098"/>
                  </a:cubicBezTo>
                  <a:cubicBezTo>
                    <a:pt x="7374" y="5098"/>
                    <a:pt x="7350" y="5112"/>
                    <a:pt x="7350" y="5136"/>
                  </a:cubicBezTo>
                  <a:cubicBezTo>
                    <a:pt x="7468" y="6395"/>
                    <a:pt x="7563" y="7643"/>
                    <a:pt x="7585" y="8903"/>
                  </a:cubicBezTo>
                  <a:lnTo>
                    <a:pt x="7585" y="9372"/>
                  </a:lnTo>
                  <a:cubicBezTo>
                    <a:pt x="7521" y="9255"/>
                    <a:pt x="7457" y="9149"/>
                    <a:pt x="7392" y="9031"/>
                  </a:cubicBezTo>
                  <a:cubicBezTo>
                    <a:pt x="6987" y="8348"/>
                    <a:pt x="6560" y="7686"/>
                    <a:pt x="6112" y="7024"/>
                  </a:cubicBezTo>
                  <a:cubicBezTo>
                    <a:pt x="6102" y="7014"/>
                    <a:pt x="6090" y="6993"/>
                    <a:pt x="6080" y="6982"/>
                  </a:cubicBezTo>
                  <a:cubicBezTo>
                    <a:pt x="5845" y="6640"/>
                    <a:pt x="5611" y="6310"/>
                    <a:pt x="5376" y="5978"/>
                  </a:cubicBezTo>
                  <a:cubicBezTo>
                    <a:pt x="5141" y="5648"/>
                    <a:pt x="4895" y="5328"/>
                    <a:pt x="4660" y="5018"/>
                  </a:cubicBezTo>
                  <a:lnTo>
                    <a:pt x="4660" y="4975"/>
                  </a:lnTo>
                  <a:cubicBezTo>
                    <a:pt x="4297" y="3705"/>
                    <a:pt x="3946" y="2435"/>
                    <a:pt x="3561" y="1165"/>
                  </a:cubicBezTo>
                  <a:cubicBezTo>
                    <a:pt x="3553" y="1144"/>
                    <a:pt x="3534" y="1134"/>
                    <a:pt x="3515" y="1134"/>
                  </a:cubicBezTo>
                  <a:cubicBezTo>
                    <a:pt x="3489" y="1134"/>
                    <a:pt x="3463" y="1155"/>
                    <a:pt x="3476" y="1187"/>
                  </a:cubicBezTo>
                  <a:cubicBezTo>
                    <a:pt x="3796" y="2350"/>
                    <a:pt x="4127" y="3524"/>
                    <a:pt x="4415" y="4698"/>
                  </a:cubicBezTo>
                  <a:cubicBezTo>
                    <a:pt x="3988" y="4143"/>
                    <a:pt x="3550" y="3599"/>
                    <a:pt x="3092" y="3065"/>
                  </a:cubicBezTo>
                  <a:cubicBezTo>
                    <a:pt x="2302" y="2136"/>
                    <a:pt x="1470" y="1229"/>
                    <a:pt x="626" y="343"/>
                  </a:cubicBezTo>
                  <a:cubicBezTo>
                    <a:pt x="519" y="236"/>
                    <a:pt x="413" y="130"/>
                    <a:pt x="317" y="23"/>
                  </a:cubicBezTo>
                  <a:cubicBezTo>
                    <a:pt x="301" y="7"/>
                    <a:pt x="284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3952925" y="887000"/>
              <a:ext cx="45650" cy="171850"/>
            </a:xfrm>
            <a:custGeom>
              <a:rect b="b" l="l" r="r" t="t"/>
              <a:pathLst>
                <a:path extrusionOk="0" h="6874" w="1826">
                  <a:moveTo>
                    <a:pt x="1" y="1"/>
                  </a:moveTo>
                  <a:lnTo>
                    <a:pt x="1" y="1"/>
                  </a:lnTo>
                  <a:cubicBezTo>
                    <a:pt x="182" y="2360"/>
                    <a:pt x="737" y="4686"/>
                    <a:pt x="1612" y="6874"/>
                  </a:cubicBezTo>
                  <a:cubicBezTo>
                    <a:pt x="1697" y="6693"/>
                    <a:pt x="1804" y="6511"/>
                    <a:pt x="1783" y="6309"/>
                  </a:cubicBezTo>
                  <a:cubicBezTo>
                    <a:pt x="1751" y="5977"/>
                    <a:pt x="1602" y="5679"/>
                    <a:pt x="1580" y="5327"/>
                  </a:cubicBezTo>
                  <a:cubicBezTo>
                    <a:pt x="1548" y="4889"/>
                    <a:pt x="1825" y="4473"/>
                    <a:pt x="1740" y="4025"/>
                  </a:cubicBezTo>
                  <a:cubicBezTo>
                    <a:pt x="1644" y="3555"/>
                    <a:pt x="1313" y="3320"/>
                    <a:pt x="961" y="3032"/>
                  </a:cubicBezTo>
                  <a:cubicBezTo>
                    <a:pt x="523" y="2669"/>
                    <a:pt x="267" y="2071"/>
                    <a:pt x="321" y="1495"/>
                  </a:cubicBezTo>
                  <a:cubicBezTo>
                    <a:pt x="342" y="1271"/>
                    <a:pt x="406" y="1047"/>
                    <a:pt x="428" y="812"/>
                  </a:cubicBezTo>
                  <a:lnTo>
                    <a:pt x="428" y="716"/>
                  </a:lnTo>
                  <a:cubicBezTo>
                    <a:pt x="438" y="449"/>
                    <a:pt x="331" y="161"/>
                    <a:pt x="96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3951325" y="824325"/>
              <a:ext cx="4550" cy="2675"/>
            </a:xfrm>
            <a:custGeom>
              <a:rect b="b" l="l" r="r" t="t"/>
              <a:pathLst>
                <a:path extrusionOk="0" h="107" w="182">
                  <a:moveTo>
                    <a:pt x="11" y="0"/>
                  </a:moveTo>
                  <a:cubicBezTo>
                    <a:pt x="1" y="10"/>
                    <a:pt x="1" y="21"/>
                    <a:pt x="1" y="32"/>
                  </a:cubicBezTo>
                  <a:cubicBezTo>
                    <a:pt x="65" y="64"/>
                    <a:pt x="129" y="86"/>
                    <a:pt x="182" y="107"/>
                  </a:cubicBezTo>
                  <a:cubicBezTo>
                    <a:pt x="129" y="74"/>
                    <a:pt x="65" y="32"/>
                    <a:pt x="11" y="0"/>
                  </a:cubicBezTo>
                  <a:close/>
                </a:path>
              </a:pathLst>
            </a:custGeom>
            <a:solidFill>
              <a:srgbClr val="A0C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4027900" y="1130075"/>
              <a:ext cx="550" cy="1100"/>
            </a:xfrm>
            <a:custGeom>
              <a:rect b="b" l="l" r="r" t="t"/>
              <a:pathLst>
                <a:path extrusionOk="0" h="44" w="22">
                  <a:moveTo>
                    <a:pt x="0" y="1"/>
                  </a:moveTo>
                  <a:cubicBezTo>
                    <a:pt x="12" y="22"/>
                    <a:pt x="22" y="33"/>
                    <a:pt x="22" y="44"/>
                  </a:cubicBezTo>
                  <a:cubicBezTo>
                    <a:pt x="22" y="33"/>
                    <a:pt x="12" y="22"/>
                    <a:pt x="0" y="1"/>
                  </a:cubicBezTo>
                  <a:close/>
                </a:path>
              </a:pathLst>
            </a:custGeom>
            <a:solidFill>
              <a:srgbClr val="F6F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4018825" y="1112725"/>
              <a:ext cx="162250" cy="157450"/>
            </a:xfrm>
            <a:custGeom>
              <a:rect b="b" l="l" r="r" t="t"/>
              <a:pathLst>
                <a:path extrusionOk="0" h="6298" w="6490">
                  <a:moveTo>
                    <a:pt x="150" y="1"/>
                  </a:moveTo>
                  <a:cubicBezTo>
                    <a:pt x="129" y="1"/>
                    <a:pt x="107" y="12"/>
                    <a:pt x="97" y="12"/>
                  </a:cubicBezTo>
                  <a:cubicBezTo>
                    <a:pt x="65" y="22"/>
                    <a:pt x="33" y="33"/>
                    <a:pt x="1" y="55"/>
                  </a:cubicBezTo>
                  <a:cubicBezTo>
                    <a:pt x="118" y="268"/>
                    <a:pt x="235" y="481"/>
                    <a:pt x="363" y="695"/>
                  </a:cubicBezTo>
                  <a:cubicBezTo>
                    <a:pt x="375" y="716"/>
                    <a:pt x="385" y="727"/>
                    <a:pt x="385" y="738"/>
                  </a:cubicBezTo>
                  <a:cubicBezTo>
                    <a:pt x="1527" y="2712"/>
                    <a:pt x="3064" y="4590"/>
                    <a:pt x="5092" y="5700"/>
                  </a:cubicBezTo>
                  <a:cubicBezTo>
                    <a:pt x="5508" y="5924"/>
                    <a:pt x="5999" y="6148"/>
                    <a:pt x="6489" y="6298"/>
                  </a:cubicBezTo>
                  <a:cubicBezTo>
                    <a:pt x="6287" y="6148"/>
                    <a:pt x="6180" y="5977"/>
                    <a:pt x="6180" y="5818"/>
                  </a:cubicBezTo>
                  <a:lnTo>
                    <a:pt x="6169" y="5679"/>
                  </a:lnTo>
                  <a:lnTo>
                    <a:pt x="5999" y="5679"/>
                  </a:lnTo>
                  <a:cubicBezTo>
                    <a:pt x="6052" y="5476"/>
                    <a:pt x="5742" y="5199"/>
                    <a:pt x="5604" y="5199"/>
                  </a:cubicBezTo>
                  <a:cubicBezTo>
                    <a:pt x="5580" y="5199"/>
                    <a:pt x="5562" y="5204"/>
                    <a:pt x="5554" y="5221"/>
                  </a:cubicBezTo>
                  <a:lnTo>
                    <a:pt x="5554" y="5221"/>
                  </a:lnTo>
                  <a:cubicBezTo>
                    <a:pt x="5576" y="5061"/>
                    <a:pt x="5372" y="4953"/>
                    <a:pt x="5187" y="4953"/>
                  </a:cubicBezTo>
                  <a:cubicBezTo>
                    <a:pt x="5156" y="4953"/>
                    <a:pt x="5134" y="4964"/>
                    <a:pt x="5102" y="4964"/>
                  </a:cubicBezTo>
                  <a:cubicBezTo>
                    <a:pt x="4985" y="4985"/>
                    <a:pt x="4857" y="5028"/>
                    <a:pt x="4739" y="5028"/>
                  </a:cubicBezTo>
                  <a:cubicBezTo>
                    <a:pt x="4644" y="5028"/>
                    <a:pt x="4558" y="5007"/>
                    <a:pt x="4504" y="4932"/>
                  </a:cubicBezTo>
                  <a:cubicBezTo>
                    <a:pt x="4398" y="4825"/>
                    <a:pt x="4409" y="4622"/>
                    <a:pt x="4281" y="4526"/>
                  </a:cubicBezTo>
                  <a:cubicBezTo>
                    <a:pt x="4227" y="4483"/>
                    <a:pt x="4163" y="4473"/>
                    <a:pt x="4089" y="4473"/>
                  </a:cubicBezTo>
                  <a:cubicBezTo>
                    <a:pt x="4056" y="4473"/>
                    <a:pt x="4013" y="4483"/>
                    <a:pt x="3960" y="4483"/>
                  </a:cubicBezTo>
                  <a:cubicBezTo>
                    <a:pt x="3918" y="4483"/>
                    <a:pt x="3875" y="4494"/>
                    <a:pt x="3832" y="4494"/>
                  </a:cubicBezTo>
                  <a:lnTo>
                    <a:pt x="3821" y="4494"/>
                  </a:lnTo>
                  <a:cubicBezTo>
                    <a:pt x="3587" y="4483"/>
                    <a:pt x="3384" y="4312"/>
                    <a:pt x="3256" y="4110"/>
                  </a:cubicBezTo>
                  <a:cubicBezTo>
                    <a:pt x="3138" y="3907"/>
                    <a:pt x="3096" y="3672"/>
                    <a:pt x="3053" y="3437"/>
                  </a:cubicBezTo>
                  <a:cubicBezTo>
                    <a:pt x="3021" y="3448"/>
                    <a:pt x="2989" y="3448"/>
                    <a:pt x="2957" y="3448"/>
                  </a:cubicBezTo>
                  <a:cubicBezTo>
                    <a:pt x="2680" y="3448"/>
                    <a:pt x="2434" y="3171"/>
                    <a:pt x="2360" y="2882"/>
                  </a:cubicBezTo>
                  <a:cubicBezTo>
                    <a:pt x="2284" y="2562"/>
                    <a:pt x="2338" y="2221"/>
                    <a:pt x="2296" y="1900"/>
                  </a:cubicBezTo>
                  <a:lnTo>
                    <a:pt x="2296" y="1900"/>
                  </a:lnTo>
                  <a:cubicBezTo>
                    <a:pt x="2220" y="1922"/>
                    <a:pt x="2146" y="1933"/>
                    <a:pt x="2061" y="1933"/>
                  </a:cubicBezTo>
                  <a:cubicBezTo>
                    <a:pt x="1751" y="1933"/>
                    <a:pt x="1420" y="1751"/>
                    <a:pt x="1281" y="1463"/>
                  </a:cubicBezTo>
                  <a:cubicBezTo>
                    <a:pt x="1217" y="1357"/>
                    <a:pt x="1186" y="1229"/>
                    <a:pt x="1079" y="1153"/>
                  </a:cubicBezTo>
                  <a:cubicBezTo>
                    <a:pt x="961" y="1058"/>
                    <a:pt x="780" y="1079"/>
                    <a:pt x="652" y="994"/>
                  </a:cubicBezTo>
                  <a:cubicBezTo>
                    <a:pt x="481" y="876"/>
                    <a:pt x="491" y="631"/>
                    <a:pt x="470" y="417"/>
                  </a:cubicBezTo>
                  <a:cubicBezTo>
                    <a:pt x="449" y="236"/>
                    <a:pt x="321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3971875" y="836050"/>
              <a:ext cx="127025" cy="122500"/>
            </a:xfrm>
            <a:custGeom>
              <a:rect b="b" l="l" r="r" t="t"/>
              <a:pathLst>
                <a:path extrusionOk="0" h="4900" w="5081">
                  <a:moveTo>
                    <a:pt x="3937" y="3392"/>
                  </a:moveTo>
                  <a:lnTo>
                    <a:pt x="3937" y="3392"/>
                  </a:lnTo>
                  <a:cubicBezTo>
                    <a:pt x="3937" y="3393"/>
                    <a:pt x="3938" y="3394"/>
                    <a:pt x="3939" y="3395"/>
                  </a:cubicBezTo>
                  <a:cubicBezTo>
                    <a:pt x="3938" y="3394"/>
                    <a:pt x="3937" y="3393"/>
                    <a:pt x="3937" y="339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1" y="22"/>
                    <a:pt x="11" y="43"/>
                    <a:pt x="22" y="65"/>
                  </a:cubicBezTo>
                  <a:cubicBezTo>
                    <a:pt x="118" y="438"/>
                    <a:pt x="150" y="897"/>
                    <a:pt x="448" y="1153"/>
                  </a:cubicBezTo>
                  <a:cubicBezTo>
                    <a:pt x="747" y="1388"/>
                    <a:pt x="1164" y="1356"/>
                    <a:pt x="1463" y="1591"/>
                  </a:cubicBezTo>
                  <a:cubicBezTo>
                    <a:pt x="1708" y="1783"/>
                    <a:pt x="1772" y="2124"/>
                    <a:pt x="1985" y="2327"/>
                  </a:cubicBezTo>
                  <a:cubicBezTo>
                    <a:pt x="2210" y="2530"/>
                    <a:pt x="2487" y="2402"/>
                    <a:pt x="2668" y="2605"/>
                  </a:cubicBezTo>
                  <a:cubicBezTo>
                    <a:pt x="2722" y="2519"/>
                    <a:pt x="2829" y="2466"/>
                    <a:pt x="2924" y="2466"/>
                  </a:cubicBezTo>
                  <a:cubicBezTo>
                    <a:pt x="2989" y="2466"/>
                    <a:pt x="3042" y="2487"/>
                    <a:pt x="3095" y="2530"/>
                  </a:cubicBezTo>
                  <a:cubicBezTo>
                    <a:pt x="3234" y="2626"/>
                    <a:pt x="3298" y="2807"/>
                    <a:pt x="3320" y="2978"/>
                  </a:cubicBezTo>
                  <a:cubicBezTo>
                    <a:pt x="3341" y="3149"/>
                    <a:pt x="3341" y="3331"/>
                    <a:pt x="3415" y="3480"/>
                  </a:cubicBezTo>
                  <a:cubicBezTo>
                    <a:pt x="3586" y="3480"/>
                    <a:pt x="3736" y="3288"/>
                    <a:pt x="3693" y="3117"/>
                  </a:cubicBezTo>
                  <a:lnTo>
                    <a:pt x="3693" y="3117"/>
                  </a:lnTo>
                  <a:cubicBezTo>
                    <a:pt x="3778" y="3212"/>
                    <a:pt x="3852" y="3297"/>
                    <a:pt x="3937" y="3392"/>
                  </a:cubicBezTo>
                  <a:lnTo>
                    <a:pt x="3937" y="3392"/>
                  </a:lnTo>
                  <a:cubicBezTo>
                    <a:pt x="3928" y="3381"/>
                    <a:pt x="3928" y="3362"/>
                    <a:pt x="3928" y="3352"/>
                  </a:cubicBezTo>
                  <a:lnTo>
                    <a:pt x="3928" y="3352"/>
                  </a:lnTo>
                  <a:cubicBezTo>
                    <a:pt x="3928" y="3373"/>
                    <a:pt x="3939" y="3384"/>
                    <a:pt x="3949" y="3405"/>
                  </a:cubicBezTo>
                  <a:cubicBezTo>
                    <a:pt x="3960" y="3426"/>
                    <a:pt x="3981" y="3437"/>
                    <a:pt x="3992" y="3459"/>
                  </a:cubicBezTo>
                  <a:cubicBezTo>
                    <a:pt x="3960" y="3341"/>
                    <a:pt x="3928" y="3224"/>
                    <a:pt x="3896" y="3096"/>
                  </a:cubicBezTo>
                  <a:cubicBezTo>
                    <a:pt x="3885" y="3063"/>
                    <a:pt x="3906" y="3042"/>
                    <a:pt x="3939" y="3042"/>
                  </a:cubicBezTo>
                  <a:cubicBezTo>
                    <a:pt x="3949" y="3042"/>
                    <a:pt x="3970" y="3053"/>
                    <a:pt x="3981" y="3074"/>
                  </a:cubicBezTo>
                  <a:cubicBezTo>
                    <a:pt x="4034" y="3255"/>
                    <a:pt x="4088" y="3437"/>
                    <a:pt x="4141" y="3629"/>
                  </a:cubicBezTo>
                  <a:cubicBezTo>
                    <a:pt x="4152" y="3640"/>
                    <a:pt x="4174" y="3651"/>
                    <a:pt x="4184" y="3672"/>
                  </a:cubicBezTo>
                  <a:cubicBezTo>
                    <a:pt x="4227" y="3661"/>
                    <a:pt x="4269" y="3651"/>
                    <a:pt x="4312" y="3651"/>
                  </a:cubicBezTo>
                  <a:cubicBezTo>
                    <a:pt x="4504" y="3651"/>
                    <a:pt x="4686" y="3746"/>
                    <a:pt x="4814" y="3886"/>
                  </a:cubicBezTo>
                  <a:cubicBezTo>
                    <a:pt x="4739" y="3597"/>
                    <a:pt x="4686" y="3298"/>
                    <a:pt x="4622" y="2999"/>
                  </a:cubicBezTo>
                  <a:cubicBezTo>
                    <a:pt x="3181" y="1889"/>
                    <a:pt x="1591" y="929"/>
                    <a:pt x="0" y="1"/>
                  </a:cubicBezTo>
                  <a:close/>
                  <a:moveTo>
                    <a:pt x="4963" y="4472"/>
                  </a:moveTo>
                  <a:cubicBezTo>
                    <a:pt x="4963" y="4643"/>
                    <a:pt x="4963" y="4803"/>
                    <a:pt x="5080" y="4899"/>
                  </a:cubicBezTo>
                  <a:cubicBezTo>
                    <a:pt x="5038" y="4761"/>
                    <a:pt x="5006" y="4622"/>
                    <a:pt x="4963" y="44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4070050" y="919825"/>
              <a:ext cx="575" cy="1350"/>
            </a:xfrm>
            <a:custGeom>
              <a:rect b="b" l="l" r="r" t="t"/>
              <a:pathLst>
                <a:path extrusionOk="0" h="54" w="23">
                  <a:moveTo>
                    <a:pt x="1" y="1"/>
                  </a:moveTo>
                  <a:cubicBezTo>
                    <a:pt x="1" y="11"/>
                    <a:pt x="1" y="33"/>
                    <a:pt x="12" y="44"/>
                  </a:cubicBezTo>
                  <a:lnTo>
                    <a:pt x="22" y="54"/>
                  </a:lnTo>
                  <a:cubicBezTo>
                    <a:pt x="12" y="33"/>
                    <a:pt x="1" y="22"/>
                    <a:pt x="1" y="1"/>
                  </a:cubicBezTo>
                  <a:close/>
                </a:path>
              </a:pathLst>
            </a:custGeom>
            <a:solidFill>
              <a:srgbClr val="90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4068975" y="912075"/>
              <a:ext cx="6450" cy="14725"/>
            </a:xfrm>
            <a:custGeom>
              <a:rect b="b" l="l" r="r" t="t"/>
              <a:pathLst>
                <a:path extrusionOk="0" h="589" w="258">
                  <a:moveTo>
                    <a:pt x="55" y="1"/>
                  </a:moveTo>
                  <a:cubicBezTo>
                    <a:pt x="22" y="1"/>
                    <a:pt x="1" y="22"/>
                    <a:pt x="12" y="55"/>
                  </a:cubicBezTo>
                  <a:cubicBezTo>
                    <a:pt x="44" y="183"/>
                    <a:pt x="76" y="300"/>
                    <a:pt x="108" y="418"/>
                  </a:cubicBezTo>
                  <a:cubicBezTo>
                    <a:pt x="162" y="471"/>
                    <a:pt x="214" y="524"/>
                    <a:pt x="257" y="588"/>
                  </a:cubicBezTo>
                  <a:cubicBezTo>
                    <a:pt x="204" y="396"/>
                    <a:pt x="150" y="214"/>
                    <a:pt x="97" y="33"/>
                  </a:cubicBezTo>
                  <a:cubicBezTo>
                    <a:pt x="86" y="12"/>
                    <a:pt x="65" y="1"/>
                    <a:pt x="55" y="1"/>
                  </a:cubicBezTo>
                  <a:close/>
                </a:path>
              </a:pathLst>
            </a:custGeom>
            <a:solidFill>
              <a:srgbClr val="698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4072725" y="736275"/>
              <a:ext cx="190275" cy="377550"/>
            </a:xfrm>
            <a:custGeom>
              <a:rect b="b" l="l" r="r" t="t"/>
              <a:pathLst>
                <a:path extrusionOk="0" h="15102" w="7611">
                  <a:moveTo>
                    <a:pt x="695" y="0"/>
                  </a:moveTo>
                  <a:lnTo>
                    <a:pt x="695" y="0"/>
                  </a:lnTo>
                  <a:cubicBezTo>
                    <a:pt x="0" y="3202"/>
                    <a:pt x="214" y="6596"/>
                    <a:pt x="1314" y="9680"/>
                  </a:cubicBezTo>
                  <a:cubicBezTo>
                    <a:pt x="1890" y="11323"/>
                    <a:pt x="2786" y="12957"/>
                    <a:pt x="4163" y="14067"/>
                  </a:cubicBezTo>
                  <a:cubicBezTo>
                    <a:pt x="4795" y="14581"/>
                    <a:pt x="5712" y="15101"/>
                    <a:pt x="6430" y="15101"/>
                  </a:cubicBezTo>
                  <a:cubicBezTo>
                    <a:pt x="7009" y="15101"/>
                    <a:pt x="7458" y="14763"/>
                    <a:pt x="7525" y="13811"/>
                  </a:cubicBezTo>
                  <a:cubicBezTo>
                    <a:pt x="7610" y="12647"/>
                    <a:pt x="7568" y="11473"/>
                    <a:pt x="7440" y="10320"/>
                  </a:cubicBezTo>
                  <a:cubicBezTo>
                    <a:pt x="7333" y="9274"/>
                    <a:pt x="7130" y="8239"/>
                    <a:pt x="6767" y="7258"/>
                  </a:cubicBezTo>
                  <a:cubicBezTo>
                    <a:pt x="5657" y="4269"/>
                    <a:pt x="3128" y="206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4102875" y="790700"/>
              <a:ext cx="150525" cy="324900"/>
            </a:xfrm>
            <a:custGeom>
              <a:rect b="b" l="l" r="r" t="t"/>
              <a:pathLst>
                <a:path extrusionOk="0" h="12996" w="6021">
                  <a:moveTo>
                    <a:pt x="1644" y="8634"/>
                  </a:moveTo>
                  <a:lnTo>
                    <a:pt x="1644" y="8634"/>
                  </a:lnTo>
                  <a:cubicBezTo>
                    <a:pt x="1648" y="8635"/>
                    <a:pt x="1651" y="8636"/>
                    <a:pt x="1654" y="8637"/>
                  </a:cubicBezTo>
                  <a:lnTo>
                    <a:pt x="1654" y="8637"/>
                  </a:lnTo>
                  <a:cubicBezTo>
                    <a:pt x="1651" y="8636"/>
                    <a:pt x="1648" y="8635"/>
                    <a:pt x="1644" y="8634"/>
                  </a:cubicBezTo>
                  <a:close/>
                  <a:moveTo>
                    <a:pt x="417" y="0"/>
                  </a:moveTo>
                  <a:lnTo>
                    <a:pt x="417" y="0"/>
                  </a:lnTo>
                  <a:cubicBezTo>
                    <a:pt x="502" y="502"/>
                    <a:pt x="651" y="982"/>
                    <a:pt x="865" y="1452"/>
                  </a:cubicBezTo>
                  <a:cubicBezTo>
                    <a:pt x="556" y="1431"/>
                    <a:pt x="246" y="1324"/>
                    <a:pt x="1" y="1142"/>
                  </a:cubicBezTo>
                  <a:lnTo>
                    <a:pt x="1" y="1142"/>
                  </a:lnTo>
                  <a:cubicBezTo>
                    <a:pt x="364" y="1676"/>
                    <a:pt x="780" y="2178"/>
                    <a:pt x="1260" y="2626"/>
                  </a:cubicBezTo>
                  <a:cubicBezTo>
                    <a:pt x="1218" y="2861"/>
                    <a:pt x="1334" y="3084"/>
                    <a:pt x="1441" y="3298"/>
                  </a:cubicBezTo>
                  <a:cubicBezTo>
                    <a:pt x="1591" y="3586"/>
                    <a:pt x="1761" y="3895"/>
                    <a:pt x="2060" y="4045"/>
                  </a:cubicBezTo>
                  <a:cubicBezTo>
                    <a:pt x="2146" y="4088"/>
                    <a:pt x="2231" y="4109"/>
                    <a:pt x="2295" y="4184"/>
                  </a:cubicBezTo>
                  <a:cubicBezTo>
                    <a:pt x="2359" y="4248"/>
                    <a:pt x="2370" y="4376"/>
                    <a:pt x="2285" y="4419"/>
                  </a:cubicBezTo>
                  <a:cubicBezTo>
                    <a:pt x="2263" y="4429"/>
                    <a:pt x="2242" y="4429"/>
                    <a:pt x="2221" y="4440"/>
                  </a:cubicBezTo>
                  <a:cubicBezTo>
                    <a:pt x="1877" y="4502"/>
                    <a:pt x="1529" y="4533"/>
                    <a:pt x="1180" y="4533"/>
                  </a:cubicBezTo>
                  <a:cubicBezTo>
                    <a:pt x="986" y="4533"/>
                    <a:pt x="792" y="4523"/>
                    <a:pt x="598" y="4504"/>
                  </a:cubicBezTo>
                  <a:lnTo>
                    <a:pt x="598" y="4504"/>
                  </a:lnTo>
                  <a:cubicBezTo>
                    <a:pt x="684" y="4514"/>
                    <a:pt x="844" y="4685"/>
                    <a:pt x="919" y="4739"/>
                  </a:cubicBezTo>
                  <a:cubicBezTo>
                    <a:pt x="1014" y="4813"/>
                    <a:pt x="1121" y="4899"/>
                    <a:pt x="1228" y="4974"/>
                  </a:cubicBezTo>
                  <a:cubicBezTo>
                    <a:pt x="1463" y="5133"/>
                    <a:pt x="1730" y="5273"/>
                    <a:pt x="1996" y="5368"/>
                  </a:cubicBezTo>
                  <a:cubicBezTo>
                    <a:pt x="2242" y="5454"/>
                    <a:pt x="2508" y="5539"/>
                    <a:pt x="2648" y="5742"/>
                  </a:cubicBezTo>
                  <a:cubicBezTo>
                    <a:pt x="2690" y="5806"/>
                    <a:pt x="2712" y="5881"/>
                    <a:pt x="2765" y="5934"/>
                  </a:cubicBezTo>
                  <a:cubicBezTo>
                    <a:pt x="2829" y="5998"/>
                    <a:pt x="2904" y="6041"/>
                    <a:pt x="2968" y="6094"/>
                  </a:cubicBezTo>
                  <a:cubicBezTo>
                    <a:pt x="3096" y="6212"/>
                    <a:pt x="3149" y="6404"/>
                    <a:pt x="3298" y="6511"/>
                  </a:cubicBezTo>
                  <a:cubicBezTo>
                    <a:pt x="3341" y="6542"/>
                    <a:pt x="3395" y="6564"/>
                    <a:pt x="3426" y="6606"/>
                  </a:cubicBezTo>
                  <a:cubicBezTo>
                    <a:pt x="3544" y="6713"/>
                    <a:pt x="3523" y="6895"/>
                    <a:pt x="3523" y="7055"/>
                  </a:cubicBezTo>
                  <a:cubicBezTo>
                    <a:pt x="3512" y="7258"/>
                    <a:pt x="3576" y="7471"/>
                    <a:pt x="3725" y="7610"/>
                  </a:cubicBezTo>
                  <a:cubicBezTo>
                    <a:pt x="3779" y="7652"/>
                    <a:pt x="3832" y="7695"/>
                    <a:pt x="3853" y="7759"/>
                  </a:cubicBezTo>
                  <a:cubicBezTo>
                    <a:pt x="3853" y="7802"/>
                    <a:pt x="3853" y="7834"/>
                    <a:pt x="3843" y="7877"/>
                  </a:cubicBezTo>
                  <a:cubicBezTo>
                    <a:pt x="3811" y="8026"/>
                    <a:pt x="3832" y="8186"/>
                    <a:pt x="3886" y="8335"/>
                  </a:cubicBezTo>
                  <a:cubicBezTo>
                    <a:pt x="3971" y="8560"/>
                    <a:pt x="4163" y="8752"/>
                    <a:pt x="4163" y="8987"/>
                  </a:cubicBezTo>
                  <a:cubicBezTo>
                    <a:pt x="4163" y="9051"/>
                    <a:pt x="4152" y="9125"/>
                    <a:pt x="4109" y="9168"/>
                  </a:cubicBezTo>
                  <a:cubicBezTo>
                    <a:pt x="4076" y="9201"/>
                    <a:pt x="4034" y="9218"/>
                    <a:pt x="3995" y="9218"/>
                  </a:cubicBezTo>
                  <a:cubicBezTo>
                    <a:pt x="3971" y="9218"/>
                    <a:pt x="3948" y="9212"/>
                    <a:pt x="3928" y="9200"/>
                  </a:cubicBezTo>
                  <a:cubicBezTo>
                    <a:pt x="3864" y="9157"/>
                    <a:pt x="3864" y="9072"/>
                    <a:pt x="3800" y="9029"/>
                  </a:cubicBezTo>
                  <a:cubicBezTo>
                    <a:pt x="3780" y="9009"/>
                    <a:pt x="3751" y="9001"/>
                    <a:pt x="3720" y="9001"/>
                  </a:cubicBezTo>
                  <a:cubicBezTo>
                    <a:pt x="3685" y="9001"/>
                    <a:pt x="3647" y="9012"/>
                    <a:pt x="3618" y="9029"/>
                  </a:cubicBezTo>
                  <a:cubicBezTo>
                    <a:pt x="3554" y="9061"/>
                    <a:pt x="3523" y="9115"/>
                    <a:pt x="3480" y="9168"/>
                  </a:cubicBezTo>
                  <a:cubicBezTo>
                    <a:pt x="3395" y="9104"/>
                    <a:pt x="3309" y="9051"/>
                    <a:pt x="3224" y="8987"/>
                  </a:cubicBezTo>
                  <a:cubicBezTo>
                    <a:pt x="3181" y="8954"/>
                    <a:pt x="3139" y="8923"/>
                    <a:pt x="3096" y="8923"/>
                  </a:cubicBezTo>
                  <a:lnTo>
                    <a:pt x="3010" y="8923"/>
                  </a:lnTo>
                  <a:cubicBezTo>
                    <a:pt x="2909" y="8902"/>
                    <a:pt x="2885" y="8794"/>
                    <a:pt x="2780" y="8794"/>
                  </a:cubicBezTo>
                  <a:cubicBezTo>
                    <a:pt x="2775" y="8794"/>
                    <a:pt x="2770" y="8794"/>
                    <a:pt x="2765" y="8795"/>
                  </a:cubicBezTo>
                  <a:cubicBezTo>
                    <a:pt x="2663" y="8795"/>
                    <a:pt x="2610" y="8881"/>
                    <a:pt x="2505" y="8881"/>
                  </a:cubicBezTo>
                  <a:cubicBezTo>
                    <a:pt x="2499" y="8881"/>
                    <a:pt x="2493" y="8880"/>
                    <a:pt x="2487" y="8880"/>
                  </a:cubicBezTo>
                  <a:cubicBezTo>
                    <a:pt x="2224" y="8859"/>
                    <a:pt x="1918" y="8713"/>
                    <a:pt x="1654" y="8637"/>
                  </a:cubicBezTo>
                  <a:lnTo>
                    <a:pt x="1654" y="8637"/>
                  </a:lnTo>
                  <a:cubicBezTo>
                    <a:pt x="1748" y="8669"/>
                    <a:pt x="1861" y="8860"/>
                    <a:pt x="1943" y="8912"/>
                  </a:cubicBezTo>
                  <a:cubicBezTo>
                    <a:pt x="2071" y="9008"/>
                    <a:pt x="2210" y="9082"/>
                    <a:pt x="2349" y="9157"/>
                  </a:cubicBezTo>
                  <a:cubicBezTo>
                    <a:pt x="2605" y="9296"/>
                    <a:pt x="2893" y="9445"/>
                    <a:pt x="3053" y="9712"/>
                  </a:cubicBezTo>
                  <a:cubicBezTo>
                    <a:pt x="3096" y="9776"/>
                    <a:pt x="3117" y="9862"/>
                    <a:pt x="3170" y="9915"/>
                  </a:cubicBezTo>
                  <a:cubicBezTo>
                    <a:pt x="3341" y="10107"/>
                    <a:pt x="3682" y="10075"/>
                    <a:pt x="3853" y="10256"/>
                  </a:cubicBezTo>
                  <a:cubicBezTo>
                    <a:pt x="3896" y="10310"/>
                    <a:pt x="3917" y="10363"/>
                    <a:pt x="3960" y="10406"/>
                  </a:cubicBezTo>
                  <a:cubicBezTo>
                    <a:pt x="4056" y="10491"/>
                    <a:pt x="4184" y="10512"/>
                    <a:pt x="4291" y="10566"/>
                  </a:cubicBezTo>
                  <a:cubicBezTo>
                    <a:pt x="4408" y="10609"/>
                    <a:pt x="4526" y="10705"/>
                    <a:pt x="4526" y="10822"/>
                  </a:cubicBezTo>
                  <a:cubicBezTo>
                    <a:pt x="4526" y="10897"/>
                    <a:pt x="4472" y="10972"/>
                    <a:pt x="4441" y="11036"/>
                  </a:cubicBezTo>
                  <a:cubicBezTo>
                    <a:pt x="4398" y="11100"/>
                    <a:pt x="4377" y="11195"/>
                    <a:pt x="4419" y="11260"/>
                  </a:cubicBezTo>
                  <a:cubicBezTo>
                    <a:pt x="4472" y="11313"/>
                    <a:pt x="4569" y="11324"/>
                    <a:pt x="4622" y="11377"/>
                  </a:cubicBezTo>
                  <a:cubicBezTo>
                    <a:pt x="4707" y="11441"/>
                    <a:pt x="4697" y="11580"/>
                    <a:pt x="4675" y="11686"/>
                  </a:cubicBezTo>
                  <a:cubicBezTo>
                    <a:pt x="4643" y="11686"/>
                    <a:pt x="4611" y="11698"/>
                    <a:pt x="4579" y="11698"/>
                  </a:cubicBezTo>
                  <a:cubicBezTo>
                    <a:pt x="4451" y="11815"/>
                    <a:pt x="4365" y="11943"/>
                    <a:pt x="4398" y="12113"/>
                  </a:cubicBezTo>
                  <a:cubicBezTo>
                    <a:pt x="4408" y="12135"/>
                    <a:pt x="4408" y="12156"/>
                    <a:pt x="4419" y="12177"/>
                  </a:cubicBezTo>
                  <a:cubicBezTo>
                    <a:pt x="4451" y="12263"/>
                    <a:pt x="4526" y="12348"/>
                    <a:pt x="4622" y="12359"/>
                  </a:cubicBezTo>
                  <a:cubicBezTo>
                    <a:pt x="4664" y="12369"/>
                    <a:pt x="4697" y="12369"/>
                    <a:pt x="4728" y="12391"/>
                  </a:cubicBezTo>
                  <a:cubicBezTo>
                    <a:pt x="4750" y="12402"/>
                    <a:pt x="4750" y="12434"/>
                    <a:pt x="4761" y="12455"/>
                  </a:cubicBezTo>
                  <a:cubicBezTo>
                    <a:pt x="4835" y="12637"/>
                    <a:pt x="4963" y="12807"/>
                    <a:pt x="5134" y="12903"/>
                  </a:cubicBezTo>
                  <a:cubicBezTo>
                    <a:pt x="5247" y="12967"/>
                    <a:pt x="5349" y="12995"/>
                    <a:pt x="5438" y="12995"/>
                  </a:cubicBezTo>
                  <a:cubicBezTo>
                    <a:pt x="5795" y="12995"/>
                    <a:pt x="5967" y="12548"/>
                    <a:pt x="6009" y="12156"/>
                  </a:cubicBezTo>
                  <a:cubicBezTo>
                    <a:pt x="6020" y="12018"/>
                    <a:pt x="5999" y="11868"/>
                    <a:pt x="5902" y="11750"/>
                  </a:cubicBezTo>
                  <a:cubicBezTo>
                    <a:pt x="5838" y="11676"/>
                    <a:pt x="5743" y="11601"/>
                    <a:pt x="5732" y="11505"/>
                  </a:cubicBezTo>
                  <a:cubicBezTo>
                    <a:pt x="5721" y="11441"/>
                    <a:pt x="5753" y="11366"/>
                    <a:pt x="5785" y="11313"/>
                  </a:cubicBezTo>
                  <a:cubicBezTo>
                    <a:pt x="5796" y="11281"/>
                    <a:pt x="5817" y="11260"/>
                    <a:pt x="5817" y="11228"/>
                  </a:cubicBezTo>
                  <a:cubicBezTo>
                    <a:pt x="5817" y="11207"/>
                    <a:pt x="5807" y="11185"/>
                    <a:pt x="5796" y="11153"/>
                  </a:cubicBezTo>
                  <a:cubicBezTo>
                    <a:pt x="5753" y="11046"/>
                    <a:pt x="5764" y="10908"/>
                    <a:pt x="5828" y="10801"/>
                  </a:cubicBezTo>
                  <a:cubicBezTo>
                    <a:pt x="5871" y="10747"/>
                    <a:pt x="5924" y="10694"/>
                    <a:pt x="5935" y="10619"/>
                  </a:cubicBezTo>
                  <a:cubicBezTo>
                    <a:pt x="5945" y="10555"/>
                    <a:pt x="5924" y="10502"/>
                    <a:pt x="5902" y="10438"/>
                  </a:cubicBezTo>
                  <a:cubicBezTo>
                    <a:pt x="5849" y="10278"/>
                    <a:pt x="5871" y="10107"/>
                    <a:pt x="5881" y="9936"/>
                  </a:cubicBezTo>
                  <a:cubicBezTo>
                    <a:pt x="5892" y="9755"/>
                    <a:pt x="5913" y="9563"/>
                    <a:pt x="5924" y="9381"/>
                  </a:cubicBezTo>
                  <a:lnTo>
                    <a:pt x="5924" y="9381"/>
                  </a:lnTo>
                  <a:cubicBezTo>
                    <a:pt x="5828" y="9606"/>
                    <a:pt x="5721" y="9841"/>
                    <a:pt x="5615" y="10075"/>
                  </a:cubicBezTo>
                  <a:cubicBezTo>
                    <a:pt x="5584" y="10135"/>
                    <a:pt x="5545" y="10204"/>
                    <a:pt x="5479" y="10204"/>
                  </a:cubicBezTo>
                  <a:cubicBezTo>
                    <a:pt x="5474" y="10204"/>
                    <a:pt x="5470" y="10204"/>
                    <a:pt x="5465" y="10203"/>
                  </a:cubicBezTo>
                  <a:cubicBezTo>
                    <a:pt x="5369" y="10192"/>
                    <a:pt x="5369" y="10054"/>
                    <a:pt x="5390" y="9957"/>
                  </a:cubicBezTo>
                  <a:cubicBezTo>
                    <a:pt x="5422" y="9851"/>
                    <a:pt x="5454" y="9755"/>
                    <a:pt x="5475" y="9648"/>
                  </a:cubicBezTo>
                  <a:cubicBezTo>
                    <a:pt x="5487" y="9627"/>
                    <a:pt x="5487" y="9595"/>
                    <a:pt x="5475" y="9584"/>
                  </a:cubicBezTo>
                  <a:cubicBezTo>
                    <a:pt x="5465" y="9573"/>
                    <a:pt x="5454" y="9573"/>
                    <a:pt x="5433" y="9573"/>
                  </a:cubicBezTo>
                  <a:lnTo>
                    <a:pt x="5422" y="9573"/>
                  </a:lnTo>
                  <a:cubicBezTo>
                    <a:pt x="5358" y="9573"/>
                    <a:pt x="5326" y="9499"/>
                    <a:pt x="5316" y="9435"/>
                  </a:cubicBezTo>
                  <a:cubicBezTo>
                    <a:pt x="5316" y="9371"/>
                    <a:pt x="5337" y="9307"/>
                    <a:pt x="5326" y="9243"/>
                  </a:cubicBezTo>
                  <a:cubicBezTo>
                    <a:pt x="5317" y="9183"/>
                    <a:pt x="5269" y="9124"/>
                    <a:pt x="5212" y="9124"/>
                  </a:cubicBezTo>
                  <a:cubicBezTo>
                    <a:pt x="5207" y="9124"/>
                    <a:pt x="5203" y="9124"/>
                    <a:pt x="5198" y="9125"/>
                  </a:cubicBezTo>
                  <a:cubicBezTo>
                    <a:pt x="5171" y="9135"/>
                    <a:pt x="5143" y="9159"/>
                    <a:pt x="5108" y="9159"/>
                  </a:cubicBezTo>
                  <a:cubicBezTo>
                    <a:pt x="5103" y="9159"/>
                    <a:pt x="5097" y="9159"/>
                    <a:pt x="5091" y="9157"/>
                  </a:cubicBezTo>
                  <a:cubicBezTo>
                    <a:pt x="5070" y="9157"/>
                    <a:pt x="5060" y="9136"/>
                    <a:pt x="5038" y="9115"/>
                  </a:cubicBezTo>
                  <a:cubicBezTo>
                    <a:pt x="4814" y="8837"/>
                    <a:pt x="5038" y="8474"/>
                    <a:pt x="4953" y="8154"/>
                  </a:cubicBezTo>
                  <a:cubicBezTo>
                    <a:pt x="4920" y="8015"/>
                    <a:pt x="4835" y="7877"/>
                    <a:pt x="4825" y="7738"/>
                  </a:cubicBezTo>
                  <a:cubicBezTo>
                    <a:pt x="4803" y="7545"/>
                    <a:pt x="4889" y="7353"/>
                    <a:pt x="4942" y="7161"/>
                  </a:cubicBezTo>
                  <a:cubicBezTo>
                    <a:pt x="4984" y="6990"/>
                    <a:pt x="4996" y="6820"/>
                    <a:pt x="4996" y="6639"/>
                  </a:cubicBezTo>
                  <a:cubicBezTo>
                    <a:pt x="4996" y="6457"/>
                    <a:pt x="5049" y="6286"/>
                    <a:pt x="5038" y="6105"/>
                  </a:cubicBezTo>
                  <a:cubicBezTo>
                    <a:pt x="5038" y="6041"/>
                    <a:pt x="5038" y="5966"/>
                    <a:pt x="4996" y="5913"/>
                  </a:cubicBezTo>
                  <a:cubicBezTo>
                    <a:pt x="4963" y="5881"/>
                    <a:pt x="4910" y="5859"/>
                    <a:pt x="4889" y="5817"/>
                  </a:cubicBezTo>
                  <a:cubicBezTo>
                    <a:pt x="4868" y="5774"/>
                    <a:pt x="4868" y="5721"/>
                    <a:pt x="4868" y="5678"/>
                  </a:cubicBezTo>
                  <a:cubicBezTo>
                    <a:pt x="4868" y="5390"/>
                    <a:pt x="4878" y="5102"/>
                    <a:pt x="4910" y="4813"/>
                  </a:cubicBezTo>
                  <a:lnTo>
                    <a:pt x="4910" y="4813"/>
                  </a:lnTo>
                  <a:cubicBezTo>
                    <a:pt x="4878" y="4931"/>
                    <a:pt x="4846" y="5048"/>
                    <a:pt x="4825" y="5166"/>
                  </a:cubicBezTo>
                  <a:cubicBezTo>
                    <a:pt x="4814" y="5198"/>
                    <a:pt x="4803" y="5230"/>
                    <a:pt x="4782" y="5262"/>
                  </a:cubicBezTo>
                  <a:cubicBezTo>
                    <a:pt x="4750" y="5283"/>
                    <a:pt x="4718" y="5294"/>
                    <a:pt x="4686" y="5304"/>
                  </a:cubicBezTo>
                  <a:cubicBezTo>
                    <a:pt x="4600" y="5358"/>
                    <a:pt x="4569" y="5465"/>
                    <a:pt x="4579" y="5560"/>
                  </a:cubicBezTo>
                  <a:cubicBezTo>
                    <a:pt x="4579" y="5657"/>
                    <a:pt x="4600" y="5764"/>
                    <a:pt x="4579" y="5849"/>
                  </a:cubicBezTo>
                  <a:cubicBezTo>
                    <a:pt x="4558" y="5913"/>
                    <a:pt x="4526" y="5966"/>
                    <a:pt x="4505" y="6020"/>
                  </a:cubicBezTo>
                  <a:cubicBezTo>
                    <a:pt x="4472" y="6115"/>
                    <a:pt x="4472" y="6222"/>
                    <a:pt x="4483" y="6329"/>
                  </a:cubicBezTo>
                  <a:cubicBezTo>
                    <a:pt x="4461" y="6347"/>
                    <a:pt x="4433" y="6356"/>
                    <a:pt x="4404" y="6356"/>
                  </a:cubicBezTo>
                  <a:cubicBezTo>
                    <a:pt x="4347" y="6356"/>
                    <a:pt x="4287" y="6325"/>
                    <a:pt x="4259" y="6276"/>
                  </a:cubicBezTo>
                  <a:cubicBezTo>
                    <a:pt x="4206" y="6201"/>
                    <a:pt x="4206" y="6105"/>
                    <a:pt x="4227" y="6009"/>
                  </a:cubicBezTo>
                  <a:cubicBezTo>
                    <a:pt x="4237" y="5923"/>
                    <a:pt x="4259" y="5838"/>
                    <a:pt x="4237" y="5742"/>
                  </a:cubicBezTo>
                  <a:cubicBezTo>
                    <a:pt x="4228" y="5685"/>
                    <a:pt x="4184" y="5611"/>
                    <a:pt x="4129" y="5611"/>
                  </a:cubicBezTo>
                  <a:cubicBezTo>
                    <a:pt x="4123" y="5611"/>
                    <a:pt x="4116" y="5612"/>
                    <a:pt x="4109" y="5614"/>
                  </a:cubicBezTo>
                  <a:cubicBezTo>
                    <a:pt x="4067" y="5624"/>
                    <a:pt x="4045" y="5667"/>
                    <a:pt x="4003" y="5688"/>
                  </a:cubicBezTo>
                  <a:cubicBezTo>
                    <a:pt x="3995" y="5691"/>
                    <a:pt x="3987" y="5692"/>
                    <a:pt x="3979" y="5692"/>
                  </a:cubicBezTo>
                  <a:cubicBezTo>
                    <a:pt x="3915" y="5692"/>
                    <a:pt x="3862" y="5617"/>
                    <a:pt x="3843" y="5550"/>
                  </a:cubicBezTo>
                  <a:cubicBezTo>
                    <a:pt x="3832" y="5465"/>
                    <a:pt x="3832" y="5379"/>
                    <a:pt x="3789" y="5315"/>
                  </a:cubicBezTo>
                  <a:cubicBezTo>
                    <a:pt x="3758" y="5283"/>
                    <a:pt x="3725" y="5262"/>
                    <a:pt x="3704" y="5240"/>
                  </a:cubicBezTo>
                  <a:cubicBezTo>
                    <a:pt x="3554" y="5102"/>
                    <a:pt x="3576" y="4877"/>
                    <a:pt x="3501" y="4707"/>
                  </a:cubicBezTo>
                  <a:cubicBezTo>
                    <a:pt x="3416" y="4526"/>
                    <a:pt x="3256" y="4376"/>
                    <a:pt x="3213" y="4173"/>
                  </a:cubicBezTo>
                  <a:cubicBezTo>
                    <a:pt x="3181" y="4002"/>
                    <a:pt x="3267" y="3778"/>
                    <a:pt x="3160" y="3618"/>
                  </a:cubicBezTo>
                  <a:cubicBezTo>
                    <a:pt x="3106" y="3544"/>
                    <a:pt x="3021" y="3490"/>
                    <a:pt x="2978" y="3416"/>
                  </a:cubicBezTo>
                  <a:cubicBezTo>
                    <a:pt x="2871" y="3212"/>
                    <a:pt x="3117" y="2925"/>
                    <a:pt x="2978" y="2743"/>
                  </a:cubicBezTo>
                  <a:cubicBezTo>
                    <a:pt x="2946" y="2700"/>
                    <a:pt x="2893" y="2669"/>
                    <a:pt x="2850" y="2626"/>
                  </a:cubicBezTo>
                  <a:cubicBezTo>
                    <a:pt x="2776" y="2551"/>
                    <a:pt x="2754" y="2434"/>
                    <a:pt x="2733" y="2337"/>
                  </a:cubicBezTo>
                  <a:cubicBezTo>
                    <a:pt x="2669" y="2007"/>
                    <a:pt x="2594" y="1687"/>
                    <a:pt x="2530" y="1366"/>
                  </a:cubicBezTo>
                  <a:lnTo>
                    <a:pt x="2530" y="1366"/>
                  </a:lnTo>
                  <a:cubicBezTo>
                    <a:pt x="2541" y="1590"/>
                    <a:pt x="2541" y="1815"/>
                    <a:pt x="2551" y="2050"/>
                  </a:cubicBezTo>
                  <a:cubicBezTo>
                    <a:pt x="2551" y="2178"/>
                    <a:pt x="2551" y="2327"/>
                    <a:pt x="2466" y="2423"/>
                  </a:cubicBezTo>
                  <a:cubicBezTo>
                    <a:pt x="2423" y="2436"/>
                    <a:pt x="2379" y="2442"/>
                    <a:pt x="2334" y="2442"/>
                  </a:cubicBezTo>
                  <a:cubicBezTo>
                    <a:pt x="2234" y="2442"/>
                    <a:pt x="2134" y="2411"/>
                    <a:pt x="2060" y="2359"/>
                  </a:cubicBezTo>
                  <a:cubicBezTo>
                    <a:pt x="1943" y="2273"/>
                    <a:pt x="1868" y="2135"/>
                    <a:pt x="1868" y="1985"/>
                  </a:cubicBezTo>
                  <a:cubicBezTo>
                    <a:pt x="1879" y="1889"/>
                    <a:pt x="1901" y="1772"/>
                    <a:pt x="1815" y="1718"/>
                  </a:cubicBezTo>
                  <a:cubicBezTo>
                    <a:pt x="1794" y="1697"/>
                    <a:pt x="1761" y="1697"/>
                    <a:pt x="1730" y="1676"/>
                  </a:cubicBezTo>
                  <a:cubicBezTo>
                    <a:pt x="1612" y="1623"/>
                    <a:pt x="1612" y="1473"/>
                    <a:pt x="1569" y="1377"/>
                  </a:cubicBezTo>
                  <a:cubicBezTo>
                    <a:pt x="1495" y="1227"/>
                    <a:pt x="1377" y="1110"/>
                    <a:pt x="1282" y="992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4099300" y="786125"/>
              <a:ext cx="152350" cy="333250"/>
            </a:xfrm>
            <a:custGeom>
              <a:rect b="b" l="l" r="r" t="t"/>
              <a:pathLst>
                <a:path extrusionOk="0" h="13330" w="6094">
                  <a:moveTo>
                    <a:pt x="426" y="1"/>
                  </a:moveTo>
                  <a:cubicBezTo>
                    <a:pt x="393" y="1"/>
                    <a:pt x="359" y="39"/>
                    <a:pt x="389" y="77"/>
                  </a:cubicBezTo>
                  <a:cubicBezTo>
                    <a:pt x="891" y="866"/>
                    <a:pt x="1361" y="1678"/>
                    <a:pt x="1819" y="2489"/>
                  </a:cubicBezTo>
                  <a:cubicBezTo>
                    <a:pt x="1851" y="2542"/>
                    <a:pt x="1873" y="2584"/>
                    <a:pt x="1894" y="2638"/>
                  </a:cubicBezTo>
                  <a:cubicBezTo>
                    <a:pt x="1776" y="2520"/>
                    <a:pt x="1648" y="2425"/>
                    <a:pt x="1510" y="2318"/>
                  </a:cubicBezTo>
                  <a:cubicBezTo>
                    <a:pt x="1361" y="2190"/>
                    <a:pt x="1200" y="2062"/>
                    <a:pt x="1040" y="1944"/>
                  </a:cubicBezTo>
                  <a:cubicBezTo>
                    <a:pt x="730" y="1699"/>
                    <a:pt x="400" y="1464"/>
                    <a:pt x="69" y="1240"/>
                  </a:cubicBezTo>
                  <a:cubicBezTo>
                    <a:pt x="63" y="1235"/>
                    <a:pt x="56" y="1234"/>
                    <a:pt x="50" y="1234"/>
                  </a:cubicBezTo>
                  <a:cubicBezTo>
                    <a:pt x="24" y="1234"/>
                    <a:pt x="0" y="1265"/>
                    <a:pt x="26" y="1282"/>
                  </a:cubicBezTo>
                  <a:cubicBezTo>
                    <a:pt x="346" y="1517"/>
                    <a:pt x="666" y="1763"/>
                    <a:pt x="987" y="2008"/>
                  </a:cubicBezTo>
                  <a:cubicBezTo>
                    <a:pt x="1136" y="2136"/>
                    <a:pt x="1285" y="2254"/>
                    <a:pt x="1435" y="2382"/>
                  </a:cubicBezTo>
                  <a:cubicBezTo>
                    <a:pt x="1595" y="2510"/>
                    <a:pt x="1745" y="2648"/>
                    <a:pt x="1915" y="2776"/>
                  </a:cubicBezTo>
                  <a:cubicBezTo>
                    <a:pt x="1924" y="2781"/>
                    <a:pt x="1933" y="2784"/>
                    <a:pt x="1941" y="2784"/>
                  </a:cubicBezTo>
                  <a:cubicBezTo>
                    <a:pt x="1953" y="2784"/>
                    <a:pt x="1962" y="2779"/>
                    <a:pt x="1968" y="2766"/>
                  </a:cubicBezTo>
                  <a:cubicBezTo>
                    <a:pt x="2374" y="3502"/>
                    <a:pt x="2758" y="4239"/>
                    <a:pt x="3111" y="4986"/>
                  </a:cubicBezTo>
                  <a:cubicBezTo>
                    <a:pt x="3249" y="5274"/>
                    <a:pt x="3377" y="5573"/>
                    <a:pt x="3505" y="5871"/>
                  </a:cubicBezTo>
                  <a:cubicBezTo>
                    <a:pt x="3495" y="5861"/>
                    <a:pt x="3484" y="5861"/>
                    <a:pt x="3484" y="5861"/>
                  </a:cubicBezTo>
                  <a:cubicBezTo>
                    <a:pt x="3249" y="5743"/>
                    <a:pt x="3014" y="5626"/>
                    <a:pt x="2780" y="5520"/>
                  </a:cubicBezTo>
                  <a:cubicBezTo>
                    <a:pt x="2321" y="5306"/>
                    <a:pt x="1840" y="5093"/>
                    <a:pt x="1371" y="4890"/>
                  </a:cubicBezTo>
                  <a:cubicBezTo>
                    <a:pt x="1093" y="4773"/>
                    <a:pt x="827" y="4655"/>
                    <a:pt x="549" y="4538"/>
                  </a:cubicBezTo>
                  <a:cubicBezTo>
                    <a:pt x="545" y="4537"/>
                    <a:pt x="542" y="4536"/>
                    <a:pt x="538" y="4536"/>
                  </a:cubicBezTo>
                  <a:cubicBezTo>
                    <a:pt x="501" y="4536"/>
                    <a:pt x="478" y="4582"/>
                    <a:pt x="517" y="4602"/>
                  </a:cubicBezTo>
                  <a:cubicBezTo>
                    <a:pt x="1062" y="4847"/>
                    <a:pt x="1606" y="5103"/>
                    <a:pt x="2139" y="5370"/>
                  </a:cubicBezTo>
                  <a:cubicBezTo>
                    <a:pt x="2406" y="5498"/>
                    <a:pt x="2673" y="5637"/>
                    <a:pt x="2929" y="5765"/>
                  </a:cubicBezTo>
                  <a:cubicBezTo>
                    <a:pt x="3068" y="5840"/>
                    <a:pt x="3196" y="5904"/>
                    <a:pt x="3324" y="5978"/>
                  </a:cubicBezTo>
                  <a:cubicBezTo>
                    <a:pt x="3399" y="6011"/>
                    <a:pt x="3463" y="6042"/>
                    <a:pt x="3527" y="6085"/>
                  </a:cubicBezTo>
                  <a:cubicBezTo>
                    <a:pt x="3559" y="6096"/>
                    <a:pt x="3591" y="6106"/>
                    <a:pt x="3612" y="6128"/>
                  </a:cubicBezTo>
                  <a:cubicBezTo>
                    <a:pt x="3815" y="6597"/>
                    <a:pt x="4007" y="7067"/>
                    <a:pt x="4188" y="7547"/>
                  </a:cubicBezTo>
                  <a:cubicBezTo>
                    <a:pt x="4520" y="8423"/>
                    <a:pt x="4807" y="9308"/>
                    <a:pt x="5042" y="10205"/>
                  </a:cubicBezTo>
                  <a:cubicBezTo>
                    <a:pt x="5075" y="10311"/>
                    <a:pt x="5096" y="10429"/>
                    <a:pt x="5127" y="10536"/>
                  </a:cubicBezTo>
                  <a:cubicBezTo>
                    <a:pt x="4701" y="10258"/>
                    <a:pt x="4263" y="9991"/>
                    <a:pt x="3815" y="9735"/>
                  </a:cubicBezTo>
                  <a:cubicBezTo>
                    <a:pt x="3335" y="9469"/>
                    <a:pt x="2844" y="9212"/>
                    <a:pt x="2342" y="8966"/>
                  </a:cubicBezTo>
                  <a:cubicBezTo>
                    <a:pt x="2054" y="8838"/>
                    <a:pt x="1766" y="8710"/>
                    <a:pt x="1477" y="8593"/>
                  </a:cubicBezTo>
                  <a:cubicBezTo>
                    <a:pt x="1471" y="8590"/>
                    <a:pt x="1464" y="8588"/>
                    <a:pt x="1458" y="8588"/>
                  </a:cubicBezTo>
                  <a:cubicBezTo>
                    <a:pt x="1429" y="8588"/>
                    <a:pt x="1419" y="8628"/>
                    <a:pt x="1446" y="8646"/>
                  </a:cubicBezTo>
                  <a:cubicBezTo>
                    <a:pt x="2438" y="9127"/>
                    <a:pt x="3410" y="9661"/>
                    <a:pt x="4349" y="10237"/>
                  </a:cubicBezTo>
                  <a:cubicBezTo>
                    <a:pt x="4615" y="10408"/>
                    <a:pt x="4871" y="10578"/>
                    <a:pt x="5139" y="10749"/>
                  </a:cubicBezTo>
                  <a:cubicBezTo>
                    <a:pt x="5160" y="10759"/>
                    <a:pt x="5170" y="10759"/>
                    <a:pt x="5181" y="10759"/>
                  </a:cubicBezTo>
                  <a:cubicBezTo>
                    <a:pt x="5352" y="11475"/>
                    <a:pt x="5490" y="12201"/>
                    <a:pt x="5597" y="12926"/>
                  </a:cubicBezTo>
                  <a:cubicBezTo>
                    <a:pt x="5608" y="12979"/>
                    <a:pt x="5618" y="13043"/>
                    <a:pt x="5630" y="13097"/>
                  </a:cubicBezTo>
                  <a:cubicBezTo>
                    <a:pt x="5640" y="13150"/>
                    <a:pt x="5661" y="13214"/>
                    <a:pt x="5682" y="13268"/>
                  </a:cubicBezTo>
                  <a:cubicBezTo>
                    <a:pt x="5698" y="13308"/>
                    <a:pt x="5739" y="13330"/>
                    <a:pt x="5779" y="13330"/>
                  </a:cubicBezTo>
                  <a:cubicBezTo>
                    <a:pt x="5823" y="13330"/>
                    <a:pt x="5864" y="13303"/>
                    <a:pt x="5864" y="13247"/>
                  </a:cubicBezTo>
                  <a:cubicBezTo>
                    <a:pt x="5875" y="13193"/>
                    <a:pt x="5886" y="13129"/>
                    <a:pt x="5886" y="13076"/>
                  </a:cubicBezTo>
                  <a:cubicBezTo>
                    <a:pt x="5875" y="13012"/>
                    <a:pt x="5864" y="12958"/>
                    <a:pt x="5853" y="12905"/>
                  </a:cubicBezTo>
                  <a:cubicBezTo>
                    <a:pt x="5843" y="12787"/>
                    <a:pt x="5822" y="12659"/>
                    <a:pt x="5800" y="12542"/>
                  </a:cubicBezTo>
                  <a:cubicBezTo>
                    <a:pt x="5768" y="12318"/>
                    <a:pt x="5725" y="12094"/>
                    <a:pt x="5682" y="11859"/>
                  </a:cubicBezTo>
                  <a:cubicBezTo>
                    <a:pt x="5672" y="11784"/>
                    <a:pt x="5651" y="11710"/>
                    <a:pt x="5640" y="11635"/>
                  </a:cubicBezTo>
                  <a:cubicBezTo>
                    <a:pt x="5651" y="11603"/>
                    <a:pt x="5672" y="11571"/>
                    <a:pt x="5682" y="11528"/>
                  </a:cubicBezTo>
                  <a:cubicBezTo>
                    <a:pt x="5715" y="11443"/>
                    <a:pt x="5746" y="11357"/>
                    <a:pt x="5768" y="11272"/>
                  </a:cubicBezTo>
                  <a:cubicBezTo>
                    <a:pt x="5811" y="11080"/>
                    <a:pt x="5853" y="10888"/>
                    <a:pt x="5886" y="10695"/>
                  </a:cubicBezTo>
                  <a:cubicBezTo>
                    <a:pt x="5928" y="10493"/>
                    <a:pt x="5960" y="10301"/>
                    <a:pt x="5992" y="10098"/>
                  </a:cubicBezTo>
                  <a:cubicBezTo>
                    <a:pt x="6035" y="9895"/>
                    <a:pt x="6056" y="9682"/>
                    <a:pt x="6088" y="9469"/>
                  </a:cubicBezTo>
                  <a:cubicBezTo>
                    <a:pt x="6094" y="9452"/>
                    <a:pt x="6083" y="9444"/>
                    <a:pt x="6071" y="9444"/>
                  </a:cubicBezTo>
                  <a:cubicBezTo>
                    <a:pt x="6059" y="9444"/>
                    <a:pt x="6045" y="9452"/>
                    <a:pt x="6045" y="9469"/>
                  </a:cubicBezTo>
                  <a:cubicBezTo>
                    <a:pt x="5992" y="9661"/>
                    <a:pt x="5939" y="9853"/>
                    <a:pt x="5896" y="10055"/>
                  </a:cubicBezTo>
                  <a:cubicBezTo>
                    <a:pt x="5843" y="10237"/>
                    <a:pt x="5811" y="10429"/>
                    <a:pt x="5768" y="10621"/>
                  </a:cubicBezTo>
                  <a:cubicBezTo>
                    <a:pt x="5725" y="10813"/>
                    <a:pt x="5694" y="10994"/>
                    <a:pt x="5651" y="11186"/>
                  </a:cubicBezTo>
                  <a:cubicBezTo>
                    <a:pt x="5630" y="11250"/>
                    <a:pt x="5608" y="11314"/>
                    <a:pt x="5587" y="11390"/>
                  </a:cubicBezTo>
                  <a:cubicBezTo>
                    <a:pt x="5523" y="11091"/>
                    <a:pt x="5448" y="10792"/>
                    <a:pt x="5373" y="10493"/>
                  </a:cubicBezTo>
                  <a:cubicBezTo>
                    <a:pt x="5192" y="9767"/>
                    <a:pt x="4978" y="9052"/>
                    <a:pt x="4733" y="8347"/>
                  </a:cubicBezTo>
                  <a:cubicBezTo>
                    <a:pt x="4743" y="8305"/>
                    <a:pt x="4743" y="8252"/>
                    <a:pt x="4754" y="8209"/>
                  </a:cubicBezTo>
                  <a:cubicBezTo>
                    <a:pt x="4776" y="8081"/>
                    <a:pt x="4797" y="7963"/>
                    <a:pt x="4818" y="7835"/>
                  </a:cubicBezTo>
                  <a:cubicBezTo>
                    <a:pt x="4861" y="7600"/>
                    <a:pt x="4893" y="7366"/>
                    <a:pt x="4925" y="7131"/>
                  </a:cubicBezTo>
                  <a:cubicBezTo>
                    <a:pt x="4989" y="6651"/>
                    <a:pt x="5042" y="6160"/>
                    <a:pt x="5075" y="5679"/>
                  </a:cubicBezTo>
                  <a:cubicBezTo>
                    <a:pt x="5096" y="5413"/>
                    <a:pt x="5106" y="5135"/>
                    <a:pt x="5117" y="4868"/>
                  </a:cubicBezTo>
                  <a:cubicBezTo>
                    <a:pt x="5117" y="4850"/>
                    <a:pt x="5099" y="4838"/>
                    <a:pt x="5082" y="4838"/>
                  </a:cubicBezTo>
                  <a:cubicBezTo>
                    <a:pt x="5069" y="4838"/>
                    <a:pt x="5058" y="4844"/>
                    <a:pt x="5053" y="4858"/>
                  </a:cubicBezTo>
                  <a:cubicBezTo>
                    <a:pt x="4968" y="5819"/>
                    <a:pt x="4871" y="6779"/>
                    <a:pt x="4712" y="7728"/>
                  </a:cubicBezTo>
                  <a:lnTo>
                    <a:pt x="4648" y="8081"/>
                  </a:lnTo>
                  <a:cubicBezTo>
                    <a:pt x="4615" y="7996"/>
                    <a:pt x="4573" y="7899"/>
                    <a:pt x="4541" y="7804"/>
                  </a:cubicBezTo>
                  <a:cubicBezTo>
                    <a:pt x="4338" y="7238"/>
                    <a:pt x="4103" y="6672"/>
                    <a:pt x="3858" y="6117"/>
                  </a:cubicBezTo>
                  <a:cubicBezTo>
                    <a:pt x="3858" y="6096"/>
                    <a:pt x="3847" y="6085"/>
                    <a:pt x="3847" y="6075"/>
                  </a:cubicBezTo>
                  <a:cubicBezTo>
                    <a:pt x="3719" y="5786"/>
                    <a:pt x="3591" y="5498"/>
                    <a:pt x="3452" y="5221"/>
                  </a:cubicBezTo>
                  <a:cubicBezTo>
                    <a:pt x="3324" y="4943"/>
                    <a:pt x="3185" y="4666"/>
                    <a:pt x="3047" y="4399"/>
                  </a:cubicBezTo>
                  <a:lnTo>
                    <a:pt x="3047" y="4367"/>
                  </a:lnTo>
                  <a:cubicBezTo>
                    <a:pt x="2950" y="3353"/>
                    <a:pt x="2865" y="2349"/>
                    <a:pt x="2748" y="1346"/>
                  </a:cubicBezTo>
                  <a:cubicBezTo>
                    <a:pt x="2748" y="1325"/>
                    <a:pt x="2732" y="1314"/>
                    <a:pt x="2716" y="1314"/>
                  </a:cubicBezTo>
                  <a:cubicBezTo>
                    <a:pt x="2700" y="1314"/>
                    <a:pt x="2684" y="1325"/>
                    <a:pt x="2684" y="1346"/>
                  </a:cubicBezTo>
                  <a:cubicBezTo>
                    <a:pt x="2769" y="2275"/>
                    <a:pt x="2855" y="3193"/>
                    <a:pt x="2908" y="4121"/>
                  </a:cubicBezTo>
                  <a:cubicBezTo>
                    <a:pt x="2663" y="3641"/>
                    <a:pt x="2406" y="3172"/>
                    <a:pt x="2139" y="2712"/>
                  </a:cubicBezTo>
                  <a:cubicBezTo>
                    <a:pt x="1670" y="1891"/>
                    <a:pt x="1168" y="1101"/>
                    <a:pt x="656" y="311"/>
                  </a:cubicBezTo>
                  <a:lnTo>
                    <a:pt x="464" y="23"/>
                  </a:lnTo>
                  <a:cubicBezTo>
                    <a:pt x="455" y="7"/>
                    <a:pt x="441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4077800" y="783475"/>
              <a:ext cx="23500" cy="135325"/>
            </a:xfrm>
            <a:custGeom>
              <a:rect b="b" l="l" r="r" t="t"/>
              <a:pathLst>
                <a:path extrusionOk="0" h="5413" w="940">
                  <a:moveTo>
                    <a:pt x="193" y="1"/>
                  </a:moveTo>
                  <a:lnTo>
                    <a:pt x="193" y="1"/>
                  </a:lnTo>
                  <a:cubicBezTo>
                    <a:pt x="1" y="1805"/>
                    <a:pt x="86" y="3641"/>
                    <a:pt x="449" y="5412"/>
                  </a:cubicBezTo>
                  <a:cubicBezTo>
                    <a:pt x="534" y="5284"/>
                    <a:pt x="641" y="5156"/>
                    <a:pt x="651" y="5007"/>
                  </a:cubicBezTo>
                  <a:cubicBezTo>
                    <a:pt x="673" y="4751"/>
                    <a:pt x="609" y="4505"/>
                    <a:pt x="641" y="4238"/>
                  </a:cubicBezTo>
                  <a:cubicBezTo>
                    <a:pt x="673" y="3907"/>
                    <a:pt x="940" y="3629"/>
                    <a:pt x="940" y="3288"/>
                  </a:cubicBezTo>
                  <a:cubicBezTo>
                    <a:pt x="940" y="2915"/>
                    <a:pt x="715" y="2690"/>
                    <a:pt x="492" y="2424"/>
                  </a:cubicBezTo>
                  <a:cubicBezTo>
                    <a:pt x="203" y="2093"/>
                    <a:pt x="107" y="1602"/>
                    <a:pt x="224" y="1175"/>
                  </a:cubicBezTo>
                  <a:cubicBezTo>
                    <a:pt x="267" y="1004"/>
                    <a:pt x="352" y="844"/>
                    <a:pt x="395" y="684"/>
                  </a:cubicBezTo>
                  <a:cubicBezTo>
                    <a:pt x="406" y="652"/>
                    <a:pt x="406" y="631"/>
                    <a:pt x="416" y="598"/>
                  </a:cubicBezTo>
                  <a:cubicBezTo>
                    <a:pt x="449" y="406"/>
                    <a:pt x="416" y="172"/>
                    <a:pt x="257" y="43"/>
                  </a:cubicBezTo>
                  <a:cubicBezTo>
                    <a:pt x="235" y="33"/>
                    <a:pt x="214" y="22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6"/>
            <p:cNvSpPr/>
            <p:nvPr/>
          </p:nvSpPr>
          <p:spPr>
            <a:xfrm>
              <a:off x="4090075" y="736275"/>
              <a:ext cx="3225" cy="2675"/>
            </a:xfrm>
            <a:custGeom>
              <a:rect b="b" l="l" r="r" t="t"/>
              <a:pathLst>
                <a:path extrusionOk="0" h="107" w="129">
                  <a:moveTo>
                    <a:pt x="1" y="0"/>
                  </a:moveTo>
                  <a:lnTo>
                    <a:pt x="1" y="22"/>
                  </a:lnTo>
                  <a:cubicBezTo>
                    <a:pt x="43" y="53"/>
                    <a:pt x="86" y="74"/>
                    <a:pt x="129" y="107"/>
                  </a:cubicBezTo>
                  <a:cubicBezTo>
                    <a:pt x="86" y="64"/>
                    <a:pt x="43" y="32"/>
                    <a:pt x="1" y="0"/>
                  </a:cubicBezTo>
                  <a:close/>
                </a:path>
              </a:pathLst>
            </a:custGeom>
            <a:solidFill>
              <a:srgbClr val="A0C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6"/>
            <p:cNvSpPr/>
            <p:nvPr/>
          </p:nvSpPr>
          <p:spPr>
            <a:xfrm>
              <a:off x="4105550" y="978250"/>
              <a:ext cx="36325" cy="72075"/>
            </a:xfrm>
            <a:custGeom>
              <a:rect b="b" l="l" r="r" t="t"/>
              <a:pathLst>
                <a:path extrusionOk="0" h="2883" w="1453">
                  <a:moveTo>
                    <a:pt x="1" y="1"/>
                  </a:moveTo>
                  <a:cubicBezTo>
                    <a:pt x="352" y="1004"/>
                    <a:pt x="822" y="1997"/>
                    <a:pt x="1452" y="2882"/>
                  </a:cubicBezTo>
                  <a:lnTo>
                    <a:pt x="1452" y="2882"/>
                  </a:lnTo>
                  <a:cubicBezTo>
                    <a:pt x="822" y="1997"/>
                    <a:pt x="352" y="1004"/>
                    <a:pt x="1" y="1"/>
                  </a:cubicBezTo>
                  <a:close/>
                </a:path>
              </a:pathLst>
            </a:custGeom>
            <a:solidFill>
              <a:srgbClr val="A0C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4141850" y="1050300"/>
              <a:ext cx="1625" cy="2425"/>
            </a:xfrm>
            <a:custGeom>
              <a:rect b="b" l="l" r="r" t="t"/>
              <a:pathLst>
                <a:path extrusionOk="0" h="97" w="65">
                  <a:moveTo>
                    <a:pt x="0" y="0"/>
                  </a:moveTo>
                  <a:lnTo>
                    <a:pt x="0" y="0"/>
                  </a:lnTo>
                  <a:lnTo>
                    <a:pt x="64" y="97"/>
                  </a:lnTo>
                  <a:close/>
                </a:path>
              </a:pathLst>
            </a:custGeom>
            <a:solidFill>
              <a:srgbClr val="90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4100750" y="963325"/>
              <a:ext cx="64325" cy="114200"/>
            </a:xfrm>
            <a:custGeom>
              <a:rect b="b" l="l" r="r" t="t"/>
              <a:pathLst>
                <a:path extrusionOk="0" h="4568" w="2573">
                  <a:moveTo>
                    <a:pt x="64" y="0"/>
                  </a:moveTo>
                  <a:cubicBezTo>
                    <a:pt x="43" y="11"/>
                    <a:pt x="22" y="11"/>
                    <a:pt x="0" y="21"/>
                  </a:cubicBezTo>
                  <a:cubicBezTo>
                    <a:pt x="53" y="214"/>
                    <a:pt x="117" y="406"/>
                    <a:pt x="193" y="598"/>
                  </a:cubicBezTo>
                  <a:cubicBezTo>
                    <a:pt x="544" y="1601"/>
                    <a:pt x="1014" y="2594"/>
                    <a:pt x="1644" y="3479"/>
                  </a:cubicBezTo>
                  <a:lnTo>
                    <a:pt x="1708" y="3576"/>
                  </a:lnTo>
                  <a:cubicBezTo>
                    <a:pt x="1974" y="3928"/>
                    <a:pt x="2263" y="4269"/>
                    <a:pt x="2572" y="4568"/>
                  </a:cubicBezTo>
                  <a:lnTo>
                    <a:pt x="2551" y="3949"/>
                  </a:lnTo>
                  <a:cubicBezTo>
                    <a:pt x="2465" y="3906"/>
                    <a:pt x="2348" y="3917"/>
                    <a:pt x="2252" y="3896"/>
                  </a:cubicBezTo>
                  <a:cubicBezTo>
                    <a:pt x="2081" y="3864"/>
                    <a:pt x="1943" y="3704"/>
                    <a:pt x="1879" y="3533"/>
                  </a:cubicBezTo>
                  <a:cubicBezTo>
                    <a:pt x="1825" y="3362"/>
                    <a:pt x="1825" y="3181"/>
                    <a:pt x="1825" y="3000"/>
                  </a:cubicBezTo>
                  <a:lnTo>
                    <a:pt x="1804" y="3000"/>
                  </a:lnTo>
                  <a:cubicBezTo>
                    <a:pt x="1559" y="3000"/>
                    <a:pt x="1388" y="2732"/>
                    <a:pt x="1377" y="2487"/>
                  </a:cubicBezTo>
                  <a:cubicBezTo>
                    <a:pt x="1355" y="2231"/>
                    <a:pt x="1452" y="1985"/>
                    <a:pt x="1462" y="1729"/>
                  </a:cubicBezTo>
                  <a:cubicBezTo>
                    <a:pt x="1441" y="1729"/>
                    <a:pt x="1419" y="1740"/>
                    <a:pt x="1398" y="1740"/>
                  </a:cubicBezTo>
                  <a:cubicBezTo>
                    <a:pt x="1121" y="1740"/>
                    <a:pt x="843" y="1537"/>
                    <a:pt x="758" y="1259"/>
                  </a:cubicBezTo>
                  <a:cubicBezTo>
                    <a:pt x="726" y="1174"/>
                    <a:pt x="715" y="1067"/>
                    <a:pt x="651" y="1003"/>
                  </a:cubicBezTo>
                  <a:cubicBezTo>
                    <a:pt x="577" y="918"/>
                    <a:pt x="438" y="908"/>
                    <a:pt x="352" y="822"/>
                  </a:cubicBezTo>
                  <a:cubicBezTo>
                    <a:pt x="235" y="716"/>
                    <a:pt x="278" y="523"/>
                    <a:pt x="288" y="363"/>
                  </a:cubicBezTo>
                  <a:cubicBezTo>
                    <a:pt x="299" y="214"/>
                    <a:pt x="235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4103425" y="748000"/>
              <a:ext cx="49375" cy="58200"/>
            </a:xfrm>
            <a:custGeom>
              <a:rect b="b" l="l" r="r" t="t"/>
              <a:pathLst>
                <a:path extrusionOk="0" h="2328" w="1975">
                  <a:moveTo>
                    <a:pt x="22" y="1"/>
                  </a:moveTo>
                  <a:lnTo>
                    <a:pt x="22" y="54"/>
                  </a:lnTo>
                  <a:cubicBezTo>
                    <a:pt x="53" y="342"/>
                    <a:pt x="0" y="684"/>
                    <a:pt x="203" y="929"/>
                  </a:cubicBezTo>
                  <a:cubicBezTo>
                    <a:pt x="384" y="1142"/>
                    <a:pt x="715" y="1175"/>
                    <a:pt x="897" y="1398"/>
                  </a:cubicBezTo>
                  <a:cubicBezTo>
                    <a:pt x="1056" y="1580"/>
                    <a:pt x="1056" y="1836"/>
                    <a:pt x="1196" y="2029"/>
                  </a:cubicBezTo>
                  <a:cubicBezTo>
                    <a:pt x="1324" y="2210"/>
                    <a:pt x="1558" y="2157"/>
                    <a:pt x="1665" y="2327"/>
                  </a:cubicBezTo>
                  <a:cubicBezTo>
                    <a:pt x="1708" y="2285"/>
                    <a:pt x="1772" y="2263"/>
                    <a:pt x="1836" y="2263"/>
                  </a:cubicBezTo>
                  <a:cubicBezTo>
                    <a:pt x="1889" y="2263"/>
                    <a:pt x="1931" y="2274"/>
                    <a:pt x="1974" y="2306"/>
                  </a:cubicBezTo>
                  <a:lnTo>
                    <a:pt x="1953" y="1730"/>
                  </a:lnTo>
                  <a:cubicBezTo>
                    <a:pt x="1324" y="1132"/>
                    <a:pt x="672" y="556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4525950" y="824325"/>
              <a:ext cx="308825" cy="451500"/>
            </a:xfrm>
            <a:custGeom>
              <a:rect b="b" l="l" r="r" t="t"/>
              <a:pathLst>
                <a:path extrusionOk="0" h="18060" w="12353">
                  <a:moveTo>
                    <a:pt x="12214" y="0"/>
                  </a:moveTo>
                  <a:lnTo>
                    <a:pt x="12214" y="0"/>
                  </a:lnTo>
                  <a:cubicBezTo>
                    <a:pt x="8595" y="2071"/>
                    <a:pt x="4828" y="4301"/>
                    <a:pt x="2694" y="7876"/>
                  </a:cubicBezTo>
                  <a:cubicBezTo>
                    <a:pt x="2000" y="9050"/>
                    <a:pt x="1499" y="10331"/>
                    <a:pt x="1103" y="11643"/>
                  </a:cubicBezTo>
                  <a:cubicBezTo>
                    <a:pt x="666" y="13095"/>
                    <a:pt x="335" y="14600"/>
                    <a:pt x="164" y="16105"/>
                  </a:cubicBezTo>
                  <a:cubicBezTo>
                    <a:pt x="1" y="17570"/>
                    <a:pt x="731" y="18059"/>
                    <a:pt x="1704" y="18059"/>
                  </a:cubicBezTo>
                  <a:cubicBezTo>
                    <a:pt x="2574" y="18059"/>
                    <a:pt x="3638" y="17669"/>
                    <a:pt x="4433" y="17236"/>
                  </a:cubicBezTo>
                  <a:cubicBezTo>
                    <a:pt x="6461" y="16126"/>
                    <a:pt x="7988" y="14248"/>
                    <a:pt x="9129" y="12274"/>
                  </a:cubicBezTo>
                  <a:cubicBezTo>
                    <a:pt x="11264" y="8581"/>
                    <a:pt x="12352" y="4269"/>
                    <a:pt x="12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4536100" y="888600"/>
              <a:ext cx="259175" cy="387550"/>
            </a:xfrm>
            <a:custGeom>
              <a:rect b="b" l="l" r="r" t="t"/>
              <a:pathLst>
                <a:path extrusionOk="0" h="15502" w="10367">
                  <a:moveTo>
                    <a:pt x="8795" y="5742"/>
                  </a:moveTo>
                  <a:cubicBezTo>
                    <a:pt x="8796" y="5742"/>
                    <a:pt x="8797" y="5743"/>
                    <a:pt x="8798" y="5743"/>
                  </a:cubicBezTo>
                  <a:cubicBezTo>
                    <a:pt x="8797" y="5743"/>
                    <a:pt x="8796" y="5742"/>
                    <a:pt x="8795" y="5742"/>
                  </a:cubicBezTo>
                  <a:close/>
                  <a:moveTo>
                    <a:pt x="6482" y="10791"/>
                  </a:moveTo>
                  <a:lnTo>
                    <a:pt x="6482" y="10791"/>
                  </a:lnTo>
                  <a:cubicBezTo>
                    <a:pt x="6481" y="10791"/>
                    <a:pt x="6481" y="10791"/>
                    <a:pt x="6480" y="10791"/>
                  </a:cubicBezTo>
                  <a:lnTo>
                    <a:pt x="6480" y="10791"/>
                  </a:lnTo>
                  <a:cubicBezTo>
                    <a:pt x="6481" y="10791"/>
                    <a:pt x="6481" y="10791"/>
                    <a:pt x="6482" y="10791"/>
                  </a:cubicBezTo>
                  <a:close/>
                  <a:moveTo>
                    <a:pt x="10100" y="1"/>
                  </a:moveTo>
                  <a:cubicBezTo>
                    <a:pt x="9652" y="364"/>
                    <a:pt x="9204" y="716"/>
                    <a:pt x="8766" y="1079"/>
                  </a:cubicBezTo>
                  <a:cubicBezTo>
                    <a:pt x="8606" y="1207"/>
                    <a:pt x="8424" y="1335"/>
                    <a:pt x="8307" y="1495"/>
                  </a:cubicBezTo>
                  <a:cubicBezTo>
                    <a:pt x="8222" y="1613"/>
                    <a:pt x="8179" y="1805"/>
                    <a:pt x="8019" y="1848"/>
                  </a:cubicBezTo>
                  <a:cubicBezTo>
                    <a:pt x="7976" y="1858"/>
                    <a:pt x="7933" y="1858"/>
                    <a:pt x="7891" y="1879"/>
                  </a:cubicBezTo>
                  <a:cubicBezTo>
                    <a:pt x="7784" y="1933"/>
                    <a:pt x="7784" y="2093"/>
                    <a:pt x="7763" y="2210"/>
                  </a:cubicBezTo>
                  <a:cubicBezTo>
                    <a:pt x="7731" y="2391"/>
                    <a:pt x="7603" y="2562"/>
                    <a:pt x="7442" y="2637"/>
                  </a:cubicBezTo>
                  <a:cubicBezTo>
                    <a:pt x="7363" y="2677"/>
                    <a:pt x="7276" y="2696"/>
                    <a:pt x="7189" y="2696"/>
                  </a:cubicBezTo>
                  <a:cubicBezTo>
                    <a:pt x="7089" y="2696"/>
                    <a:pt x="6989" y="2672"/>
                    <a:pt x="6899" y="2626"/>
                  </a:cubicBezTo>
                  <a:cubicBezTo>
                    <a:pt x="6813" y="2477"/>
                    <a:pt x="6845" y="2296"/>
                    <a:pt x="6887" y="2125"/>
                  </a:cubicBezTo>
                  <a:cubicBezTo>
                    <a:pt x="6941" y="1836"/>
                    <a:pt x="7005" y="1549"/>
                    <a:pt x="7069" y="1250"/>
                  </a:cubicBezTo>
                  <a:lnTo>
                    <a:pt x="7069" y="1250"/>
                  </a:lnTo>
                  <a:cubicBezTo>
                    <a:pt x="6899" y="1655"/>
                    <a:pt x="6738" y="2050"/>
                    <a:pt x="6578" y="2445"/>
                  </a:cubicBezTo>
                  <a:cubicBezTo>
                    <a:pt x="6525" y="2584"/>
                    <a:pt x="6461" y="2712"/>
                    <a:pt x="6354" y="2797"/>
                  </a:cubicBezTo>
                  <a:cubicBezTo>
                    <a:pt x="6290" y="2840"/>
                    <a:pt x="6215" y="2872"/>
                    <a:pt x="6162" y="2915"/>
                  </a:cubicBezTo>
                  <a:cubicBezTo>
                    <a:pt x="5948" y="3128"/>
                    <a:pt x="6194" y="3544"/>
                    <a:pt x="6012" y="3779"/>
                  </a:cubicBezTo>
                  <a:cubicBezTo>
                    <a:pt x="5938" y="3875"/>
                    <a:pt x="5810" y="3918"/>
                    <a:pt x="5725" y="4003"/>
                  </a:cubicBezTo>
                  <a:cubicBezTo>
                    <a:pt x="5554" y="4184"/>
                    <a:pt x="5607" y="4483"/>
                    <a:pt x="5521" y="4697"/>
                  </a:cubicBezTo>
                  <a:cubicBezTo>
                    <a:pt x="5415" y="4943"/>
                    <a:pt x="5180" y="5113"/>
                    <a:pt x="5030" y="5316"/>
                  </a:cubicBezTo>
                  <a:cubicBezTo>
                    <a:pt x="4892" y="5519"/>
                    <a:pt x="4860" y="5818"/>
                    <a:pt x="4646" y="5956"/>
                  </a:cubicBezTo>
                  <a:cubicBezTo>
                    <a:pt x="4604" y="5977"/>
                    <a:pt x="4561" y="5999"/>
                    <a:pt x="4518" y="6031"/>
                  </a:cubicBezTo>
                  <a:cubicBezTo>
                    <a:pt x="4444" y="6095"/>
                    <a:pt x="4433" y="6212"/>
                    <a:pt x="4390" y="6319"/>
                  </a:cubicBezTo>
                  <a:cubicBezTo>
                    <a:pt x="4357" y="6395"/>
                    <a:pt x="4277" y="6464"/>
                    <a:pt x="4203" y="6464"/>
                  </a:cubicBezTo>
                  <a:cubicBezTo>
                    <a:pt x="4183" y="6464"/>
                    <a:pt x="4163" y="6459"/>
                    <a:pt x="4145" y="6447"/>
                  </a:cubicBezTo>
                  <a:cubicBezTo>
                    <a:pt x="4102" y="6426"/>
                    <a:pt x="4081" y="6362"/>
                    <a:pt x="4038" y="6340"/>
                  </a:cubicBezTo>
                  <a:cubicBezTo>
                    <a:pt x="4023" y="6333"/>
                    <a:pt x="4007" y="6329"/>
                    <a:pt x="3991" y="6329"/>
                  </a:cubicBezTo>
                  <a:cubicBezTo>
                    <a:pt x="3920" y="6329"/>
                    <a:pt x="3851" y="6401"/>
                    <a:pt x="3825" y="6479"/>
                  </a:cubicBezTo>
                  <a:cubicBezTo>
                    <a:pt x="3792" y="6586"/>
                    <a:pt x="3803" y="6703"/>
                    <a:pt x="3792" y="6821"/>
                  </a:cubicBezTo>
                  <a:cubicBezTo>
                    <a:pt x="3792" y="6938"/>
                    <a:pt x="3771" y="7056"/>
                    <a:pt x="3686" y="7141"/>
                  </a:cubicBezTo>
                  <a:cubicBezTo>
                    <a:pt x="3643" y="7190"/>
                    <a:pt x="3573" y="7221"/>
                    <a:pt x="3506" y="7221"/>
                  </a:cubicBezTo>
                  <a:cubicBezTo>
                    <a:pt x="3456" y="7221"/>
                    <a:pt x="3408" y="7204"/>
                    <a:pt x="3377" y="7163"/>
                  </a:cubicBezTo>
                  <a:cubicBezTo>
                    <a:pt x="3408" y="7034"/>
                    <a:pt x="3451" y="6895"/>
                    <a:pt x="3430" y="6767"/>
                  </a:cubicBezTo>
                  <a:cubicBezTo>
                    <a:pt x="3408" y="6682"/>
                    <a:pt x="3377" y="6608"/>
                    <a:pt x="3377" y="6532"/>
                  </a:cubicBezTo>
                  <a:cubicBezTo>
                    <a:pt x="3365" y="6404"/>
                    <a:pt x="3419" y="6287"/>
                    <a:pt x="3451" y="6159"/>
                  </a:cubicBezTo>
                  <a:cubicBezTo>
                    <a:pt x="3472" y="6031"/>
                    <a:pt x="3472" y="5882"/>
                    <a:pt x="3365" y="5807"/>
                  </a:cubicBezTo>
                  <a:cubicBezTo>
                    <a:pt x="3334" y="5775"/>
                    <a:pt x="3280" y="5754"/>
                    <a:pt x="3259" y="5721"/>
                  </a:cubicBezTo>
                  <a:cubicBezTo>
                    <a:pt x="3227" y="5679"/>
                    <a:pt x="3227" y="5636"/>
                    <a:pt x="3227" y="5593"/>
                  </a:cubicBezTo>
                  <a:cubicBezTo>
                    <a:pt x="3216" y="5434"/>
                    <a:pt x="3206" y="5284"/>
                    <a:pt x="3195" y="5124"/>
                  </a:cubicBezTo>
                  <a:cubicBezTo>
                    <a:pt x="3163" y="5498"/>
                    <a:pt x="3109" y="5871"/>
                    <a:pt x="3045" y="6245"/>
                  </a:cubicBezTo>
                  <a:cubicBezTo>
                    <a:pt x="3035" y="6298"/>
                    <a:pt x="3024" y="6362"/>
                    <a:pt x="2992" y="6404"/>
                  </a:cubicBezTo>
                  <a:cubicBezTo>
                    <a:pt x="2950" y="6458"/>
                    <a:pt x="2875" y="6468"/>
                    <a:pt x="2832" y="6511"/>
                  </a:cubicBezTo>
                  <a:cubicBezTo>
                    <a:pt x="2758" y="6575"/>
                    <a:pt x="2736" y="6660"/>
                    <a:pt x="2715" y="6746"/>
                  </a:cubicBezTo>
                  <a:cubicBezTo>
                    <a:pt x="2672" y="6981"/>
                    <a:pt x="2694" y="7205"/>
                    <a:pt x="2651" y="7440"/>
                  </a:cubicBezTo>
                  <a:cubicBezTo>
                    <a:pt x="2608" y="7664"/>
                    <a:pt x="2576" y="7899"/>
                    <a:pt x="2597" y="8133"/>
                  </a:cubicBezTo>
                  <a:cubicBezTo>
                    <a:pt x="2618" y="8389"/>
                    <a:pt x="2694" y="8646"/>
                    <a:pt x="2608" y="8891"/>
                  </a:cubicBezTo>
                  <a:cubicBezTo>
                    <a:pt x="2554" y="9072"/>
                    <a:pt x="2426" y="9222"/>
                    <a:pt x="2352" y="9393"/>
                  </a:cubicBezTo>
                  <a:cubicBezTo>
                    <a:pt x="2160" y="9788"/>
                    <a:pt x="2373" y="10300"/>
                    <a:pt x="1999" y="10609"/>
                  </a:cubicBezTo>
                  <a:cubicBezTo>
                    <a:pt x="1978" y="10631"/>
                    <a:pt x="1957" y="10652"/>
                    <a:pt x="1925" y="10652"/>
                  </a:cubicBezTo>
                  <a:cubicBezTo>
                    <a:pt x="1882" y="10652"/>
                    <a:pt x="1840" y="10599"/>
                    <a:pt x="1797" y="10588"/>
                  </a:cubicBezTo>
                  <a:cubicBezTo>
                    <a:pt x="1785" y="10583"/>
                    <a:pt x="1772" y="10581"/>
                    <a:pt x="1760" y="10581"/>
                  </a:cubicBezTo>
                  <a:cubicBezTo>
                    <a:pt x="1696" y="10581"/>
                    <a:pt x="1633" y="10643"/>
                    <a:pt x="1615" y="10706"/>
                  </a:cubicBezTo>
                  <a:cubicBezTo>
                    <a:pt x="1584" y="10791"/>
                    <a:pt x="1594" y="10877"/>
                    <a:pt x="1572" y="10951"/>
                  </a:cubicBezTo>
                  <a:cubicBezTo>
                    <a:pt x="1552" y="11032"/>
                    <a:pt x="1494" y="11112"/>
                    <a:pt x="1416" y="11112"/>
                  </a:cubicBezTo>
                  <a:cubicBezTo>
                    <a:pt x="1411" y="11112"/>
                    <a:pt x="1406" y="11112"/>
                    <a:pt x="1402" y="11111"/>
                  </a:cubicBezTo>
                  <a:cubicBezTo>
                    <a:pt x="1380" y="11100"/>
                    <a:pt x="1359" y="11100"/>
                    <a:pt x="1338" y="11100"/>
                  </a:cubicBezTo>
                  <a:cubicBezTo>
                    <a:pt x="1316" y="11122"/>
                    <a:pt x="1316" y="11154"/>
                    <a:pt x="1316" y="11186"/>
                  </a:cubicBezTo>
                  <a:cubicBezTo>
                    <a:pt x="1327" y="11325"/>
                    <a:pt x="1338" y="11463"/>
                    <a:pt x="1349" y="11613"/>
                  </a:cubicBezTo>
                  <a:cubicBezTo>
                    <a:pt x="1370" y="11730"/>
                    <a:pt x="1327" y="11911"/>
                    <a:pt x="1199" y="11911"/>
                  </a:cubicBezTo>
                  <a:cubicBezTo>
                    <a:pt x="1103" y="11901"/>
                    <a:pt x="1060" y="11794"/>
                    <a:pt x="1039" y="11698"/>
                  </a:cubicBezTo>
                  <a:cubicBezTo>
                    <a:pt x="965" y="11378"/>
                    <a:pt x="879" y="11058"/>
                    <a:pt x="804" y="10737"/>
                  </a:cubicBezTo>
                  <a:cubicBezTo>
                    <a:pt x="783" y="10972"/>
                    <a:pt x="761" y="11218"/>
                    <a:pt x="730" y="11463"/>
                  </a:cubicBezTo>
                  <a:cubicBezTo>
                    <a:pt x="708" y="11677"/>
                    <a:pt x="687" y="11911"/>
                    <a:pt x="591" y="12104"/>
                  </a:cubicBezTo>
                  <a:cubicBezTo>
                    <a:pt x="548" y="12179"/>
                    <a:pt x="505" y="12243"/>
                    <a:pt x="505" y="12328"/>
                  </a:cubicBezTo>
                  <a:cubicBezTo>
                    <a:pt x="495" y="12413"/>
                    <a:pt x="559" y="12499"/>
                    <a:pt x="591" y="12584"/>
                  </a:cubicBezTo>
                  <a:cubicBezTo>
                    <a:pt x="644" y="12734"/>
                    <a:pt x="633" y="12915"/>
                    <a:pt x="548" y="13054"/>
                  </a:cubicBezTo>
                  <a:cubicBezTo>
                    <a:pt x="538" y="13075"/>
                    <a:pt x="516" y="13107"/>
                    <a:pt x="505" y="13128"/>
                  </a:cubicBezTo>
                  <a:cubicBezTo>
                    <a:pt x="495" y="13171"/>
                    <a:pt x="516" y="13213"/>
                    <a:pt x="527" y="13256"/>
                  </a:cubicBezTo>
                  <a:cubicBezTo>
                    <a:pt x="559" y="13331"/>
                    <a:pt x="580" y="13427"/>
                    <a:pt x="559" y="13512"/>
                  </a:cubicBezTo>
                  <a:cubicBezTo>
                    <a:pt x="516" y="13640"/>
                    <a:pt x="377" y="13704"/>
                    <a:pt x="270" y="13790"/>
                  </a:cubicBezTo>
                  <a:cubicBezTo>
                    <a:pt x="132" y="13908"/>
                    <a:pt x="57" y="14100"/>
                    <a:pt x="47" y="14292"/>
                  </a:cubicBezTo>
                  <a:cubicBezTo>
                    <a:pt x="0" y="14833"/>
                    <a:pt x="136" y="15501"/>
                    <a:pt x="684" y="15501"/>
                  </a:cubicBezTo>
                  <a:cubicBezTo>
                    <a:pt x="774" y="15501"/>
                    <a:pt x="874" y="15483"/>
                    <a:pt x="986" y="15444"/>
                  </a:cubicBezTo>
                  <a:cubicBezTo>
                    <a:pt x="1231" y="15359"/>
                    <a:pt x="1434" y="15177"/>
                    <a:pt x="1572" y="14954"/>
                  </a:cubicBezTo>
                  <a:cubicBezTo>
                    <a:pt x="1584" y="14932"/>
                    <a:pt x="1605" y="14900"/>
                    <a:pt x="1637" y="14889"/>
                  </a:cubicBezTo>
                  <a:cubicBezTo>
                    <a:pt x="1651" y="14875"/>
                    <a:pt x="1668" y="14871"/>
                    <a:pt x="1688" y="14871"/>
                  </a:cubicBezTo>
                  <a:cubicBezTo>
                    <a:pt x="1713" y="14871"/>
                    <a:pt x="1740" y="14878"/>
                    <a:pt x="1765" y="14878"/>
                  </a:cubicBezTo>
                  <a:cubicBezTo>
                    <a:pt x="1893" y="14878"/>
                    <a:pt x="2021" y="14793"/>
                    <a:pt x="2075" y="14686"/>
                  </a:cubicBezTo>
                  <a:cubicBezTo>
                    <a:pt x="2096" y="14655"/>
                    <a:pt x="2106" y="14633"/>
                    <a:pt x="2117" y="14612"/>
                  </a:cubicBezTo>
                  <a:cubicBezTo>
                    <a:pt x="2203" y="14399"/>
                    <a:pt x="2117" y="14206"/>
                    <a:pt x="1978" y="14025"/>
                  </a:cubicBezTo>
                  <a:cubicBezTo>
                    <a:pt x="1935" y="14014"/>
                    <a:pt x="1904" y="14003"/>
                    <a:pt x="1861" y="13993"/>
                  </a:cubicBezTo>
                  <a:cubicBezTo>
                    <a:pt x="1861" y="13854"/>
                    <a:pt x="1871" y="13673"/>
                    <a:pt x="2011" y="13598"/>
                  </a:cubicBezTo>
                  <a:cubicBezTo>
                    <a:pt x="2096" y="13555"/>
                    <a:pt x="2213" y="13566"/>
                    <a:pt x="2288" y="13502"/>
                  </a:cubicBezTo>
                  <a:cubicBezTo>
                    <a:pt x="2362" y="13427"/>
                    <a:pt x="2352" y="13310"/>
                    <a:pt x="2320" y="13213"/>
                  </a:cubicBezTo>
                  <a:cubicBezTo>
                    <a:pt x="2298" y="13118"/>
                    <a:pt x="2245" y="13021"/>
                    <a:pt x="2267" y="12926"/>
                  </a:cubicBezTo>
                  <a:cubicBezTo>
                    <a:pt x="2288" y="12765"/>
                    <a:pt x="2459" y="12680"/>
                    <a:pt x="2618" y="12648"/>
                  </a:cubicBezTo>
                  <a:cubicBezTo>
                    <a:pt x="2779" y="12616"/>
                    <a:pt x="2950" y="12606"/>
                    <a:pt x="3078" y="12520"/>
                  </a:cubicBezTo>
                  <a:cubicBezTo>
                    <a:pt x="3142" y="12466"/>
                    <a:pt x="3195" y="12402"/>
                    <a:pt x="3259" y="12360"/>
                  </a:cubicBezTo>
                  <a:cubicBezTo>
                    <a:pt x="3526" y="12157"/>
                    <a:pt x="3942" y="12285"/>
                    <a:pt x="4209" y="12082"/>
                  </a:cubicBezTo>
                  <a:cubicBezTo>
                    <a:pt x="4294" y="12018"/>
                    <a:pt x="4347" y="11923"/>
                    <a:pt x="4411" y="11847"/>
                  </a:cubicBezTo>
                  <a:cubicBezTo>
                    <a:pt x="4679" y="11538"/>
                    <a:pt x="5084" y="11420"/>
                    <a:pt x="5457" y="11292"/>
                  </a:cubicBezTo>
                  <a:cubicBezTo>
                    <a:pt x="5649" y="11239"/>
                    <a:pt x="5842" y="11175"/>
                    <a:pt x="6023" y="11090"/>
                  </a:cubicBezTo>
                  <a:cubicBezTo>
                    <a:pt x="6151" y="11026"/>
                    <a:pt x="6352" y="10804"/>
                    <a:pt x="6480" y="10791"/>
                  </a:cubicBezTo>
                  <a:lnTo>
                    <a:pt x="6480" y="10791"/>
                  </a:lnTo>
                  <a:cubicBezTo>
                    <a:pt x="6169" y="10819"/>
                    <a:pt x="5810" y="10917"/>
                    <a:pt x="5486" y="10917"/>
                  </a:cubicBezTo>
                  <a:cubicBezTo>
                    <a:pt x="5432" y="10917"/>
                    <a:pt x="5380" y="10914"/>
                    <a:pt x="5329" y="10908"/>
                  </a:cubicBezTo>
                  <a:cubicBezTo>
                    <a:pt x="5191" y="10887"/>
                    <a:pt x="5137" y="10770"/>
                    <a:pt x="5009" y="10727"/>
                  </a:cubicBezTo>
                  <a:cubicBezTo>
                    <a:pt x="4993" y="10723"/>
                    <a:pt x="4978" y="10721"/>
                    <a:pt x="4964" y="10721"/>
                  </a:cubicBezTo>
                  <a:cubicBezTo>
                    <a:pt x="4903" y="10721"/>
                    <a:pt x="4859" y="10754"/>
                    <a:pt x="4807" y="10780"/>
                  </a:cubicBezTo>
                  <a:cubicBezTo>
                    <a:pt x="4770" y="10808"/>
                    <a:pt x="4724" y="10836"/>
                    <a:pt x="4678" y="10836"/>
                  </a:cubicBezTo>
                  <a:cubicBezTo>
                    <a:pt x="4671" y="10836"/>
                    <a:pt x="4664" y="10835"/>
                    <a:pt x="4657" y="10834"/>
                  </a:cubicBezTo>
                  <a:cubicBezTo>
                    <a:pt x="4615" y="10834"/>
                    <a:pt x="4582" y="10823"/>
                    <a:pt x="4551" y="10823"/>
                  </a:cubicBezTo>
                  <a:cubicBezTo>
                    <a:pt x="4542" y="10821"/>
                    <a:pt x="4533" y="10821"/>
                    <a:pt x="4525" y="10821"/>
                  </a:cubicBezTo>
                  <a:cubicBezTo>
                    <a:pt x="4470" y="10821"/>
                    <a:pt x="4415" y="10847"/>
                    <a:pt x="4369" y="10865"/>
                  </a:cubicBezTo>
                  <a:cubicBezTo>
                    <a:pt x="4241" y="10930"/>
                    <a:pt x="4124" y="10994"/>
                    <a:pt x="3996" y="11047"/>
                  </a:cubicBezTo>
                  <a:cubicBezTo>
                    <a:pt x="3953" y="10972"/>
                    <a:pt x="3920" y="10887"/>
                    <a:pt x="3856" y="10834"/>
                  </a:cubicBezTo>
                  <a:cubicBezTo>
                    <a:pt x="3815" y="10793"/>
                    <a:pt x="3756" y="10769"/>
                    <a:pt x="3699" y="10769"/>
                  </a:cubicBezTo>
                  <a:cubicBezTo>
                    <a:pt x="3668" y="10769"/>
                    <a:pt x="3638" y="10776"/>
                    <a:pt x="3611" y="10791"/>
                  </a:cubicBezTo>
                  <a:cubicBezTo>
                    <a:pt x="3526" y="10834"/>
                    <a:pt x="3494" y="10941"/>
                    <a:pt x="3408" y="10983"/>
                  </a:cubicBezTo>
                  <a:cubicBezTo>
                    <a:pt x="3391" y="10991"/>
                    <a:pt x="3373" y="10994"/>
                    <a:pt x="3355" y="10994"/>
                  </a:cubicBezTo>
                  <a:cubicBezTo>
                    <a:pt x="3293" y="10994"/>
                    <a:pt x="3228" y="10955"/>
                    <a:pt x="3195" y="10898"/>
                  </a:cubicBezTo>
                  <a:cubicBezTo>
                    <a:pt x="3152" y="10823"/>
                    <a:pt x="3142" y="10737"/>
                    <a:pt x="3163" y="10652"/>
                  </a:cubicBezTo>
                  <a:cubicBezTo>
                    <a:pt x="3227" y="10343"/>
                    <a:pt x="3505" y="10151"/>
                    <a:pt x="3675" y="9884"/>
                  </a:cubicBezTo>
                  <a:cubicBezTo>
                    <a:pt x="3782" y="9713"/>
                    <a:pt x="3835" y="9510"/>
                    <a:pt x="3835" y="9297"/>
                  </a:cubicBezTo>
                  <a:cubicBezTo>
                    <a:pt x="3835" y="9254"/>
                    <a:pt x="3835" y="9201"/>
                    <a:pt x="3856" y="9158"/>
                  </a:cubicBezTo>
                  <a:cubicBezTo>
                    <a:pt x="3889" y="9072"/>
                    <a:pt x="3974" y="9030"/>
                    <a:pt x="4060" y="8987"/>
                  </a:cubicBezTo>
                  <a:cubicBezTo>
                    <a:pt x="4283" y="8849"/>
                    <a:pt x="4401" y="8582"/>
                    <a:pt x="4454" y="8325"/>
                  </a:cubicBezTo>
                  <a:cubicBezTo>
                    <a:pt x="4487" y="8123"/>
                    <a:pt x="4497" y="7877"/>
                    <a:pt x="4668" y="7760"/>
                  </a:cubicBezTo>
                  <a:cubicBezTo>
                    <a:pt x="4732" y="7728"/>
                    <a:pt x="4796" y="7706"/>
                    <a:pt x="4871" y="7675"/>
                  </a:cubicBezTo>
                  <a:cubicBezTo>
                    <a:pt x="5073" y="7578"/>
                    <a:pt x="5191" y="7344"/>
                    <a:pt x="5383" y="7227"/>
                  </a:cubicBezTo>
                  <a:cubicBezTo>
                    <a:pt x="5479" y="7163"/>
                    <a:pt x="5585" y="7141"/>
                    <a:pt x="5682" y="7066"/>
                  </a:cubicBezTo>
                  <a:cubicBezTo>
                    <a:pt x="5756" y="7013"/>
                    <a:pt x="5810" y="6928"/>
                    <a:pt x="5874" y="6853"/>
                  </a:cubicBezTo>
                  <a:cubicBezTo>
                    <a:pt x="6109" y="6618"/>
                    <a:pt x="6472" y="6575"/>
                    <a:pt x="6802" y="6522"/>
                  </a:cubicBezTo>
                  <a:cubicBezTo>
                    <a:pt x="7165" y="6458"/>
                    <a:pt x="7539" y="6351"/>
                    <a:pt x="7891" y="6191"/>
                  </a:cubicBezTo>
                  <a:cubicBezTo>
                    <a:pt x="8040" y="6127"/>
                    <a:pt x="8189" y="6041"/>
                    <a:pt x="8339" y="5967"/>
                  </a:cubicBezTo>
                  <a:cubicBezTo>
                    <a:pt x="8433" y="5926"/>
                    <a:pt x="8678" y="5742"/>
                    <a:pt x="8790" y="5742"/>
                  </a:cubicBezTo>
                  <a:cubicBezTo>
                    <a:pt x="8791" y="5742"/>
                    <a:pt x="8793" y="5742"/>
                    <a:pt x="8795" y="5742"/>
                  </a:cubicBezTo>
                  <a:lnTo>
                    <a:pt x="8795" y="5742"/>
                  </a:lnTo>
                  <a:cubicBezTo>
                    <a:pt x="8092" y="5689"/>
                    <a:pt x="7399" y="5529"/>
                    <a:pt x="6738" y="5273"/>
                  </a:cubicBezTo>
                  <a:cubicBezTo>
                    <a:pt x="6706" y="5263"/>
                    <a:pt x="6674" y="5252"/>
                    <a:pt x="6653" y="5230"/>
                  </a:cubicBezTo>
                  <a:cubicBezTo>
                    <a:pt x="6557" y="5156"/>
                    <a:pt x="6610" y="4996"/>
                    <a:pt x="6695" y="4921"/>
                  </a:cubicBezTo>
                  <a:cubicBezTo>
                    <a:pt x="6792" y="4857"/>
                    <a:pt x="6920" y="4836"/>
                    <a:pt x="7037" y="4803"/>
                  </a:cubicBezTo>
                  <a:cubicBezTo>
                    <a:pt x="7442" y="4686"/>
                    <a:pt x="7741" y="4334"/>
                    <a:pt x="7997" y="4003"/>
                  </a:cubicBezTo>
                  <a:cubicBezTo>
                    <a:pt x="8189" y="3758"/>
                    <a:pt x="8393" y="3480"/>
                    <a:pt x="8403" y="3171"/>
                  </a:cubicBezTo>
                  <a:cubicBezTo>
                    <a:pt x="9118" y="2712"/>
                    <a:pt x="9769" y="2168"/>
                    <a:pt x="10367" y="1570"/>
                  </a:cubicBezTo>
                  <a:lnTo>
                    <a:pt x="10367" y="1570"/>
                  </a:lnTo>
                  <a:cubicBezTo>
                    <a:pt x="10081" y="1704"/>
                    <a:pt x="9763" y="1779"/>
                    <a:pt x="9448" y="1779"/>
                  </a:cubicBezTo>
                  <a:cubicBezTo>
                    <a:pt x="9362" y="1779"/>
                    <a:pt x="9277" y="1773"/>
                    <a:pt x="9193" y="1762"/>
                  </a:cubicBezTo>
                  <a:cubicBezTo>
                    <a:pt x="9567" y="1217"/>
                    <a:pt x="9866" y="620"/>
                    <a:pt x="10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4540550" y="883775"/>
              <a:ext cx="259725" cy="395800"/>
            </a:xfrm>
            <a:custGeom>
              <a:rect b="b" l="l" r="r" t="t"/>
              <a:pathLst>
                <a:path extrusionOk="0" h="15832" w="10389">
                  <a:moveTo>
                    <a:pt x="10127" y="0"/>
                  </a:moveTo>
                  <a:cubicBezTo>
                    <a:pt x="10111" y="0"/>
                    <a:pt x="10095" y="7"/>
                    <a:pt x="10082" y="23"/>
                  </a:cubicBezTo>
                  <a:lnTo>
                    <a:pt x="9762" y="343"/>
                  </a:lnTo>
                  <a:cubicBezTo>
                    <a:pt x="8919" y="1229"/>
                    <a:pt x="8087" y="2136"/>
                    <a:pt x="7297" y="3065"/>
                  </a:cubicBezTo>
                  <a:cubicBezTo>
                    <a:pt x="6849" y="3599"/>
                    <a:pt x="6411" y="4143"/>
                    <a:pt x="5973" y="4698"/>
                  </a:cubicBezTo>
                  <a:cubicBezTo>
                    <a:pt x="6261" y="3524"/>
                    <a:pt x="6592" y="2350"/>
                    <a:pt x="6923" y="1187"/>
                  </a:cubicBezTo>
                  <a:cubicBezTo>
                    <a:pt x="6929" y="1155"/>
                    <a:pt x="6902" y="1134"/>
                    <a:pt x="6876" y="1134"/>
                  </a:cubicBezTo>
                  <a:cubicBezTo>
                    <a:pt x="6859" y="1134"/>
                    <a:pt x="6842" y="1144"/>
                    <a:pt x="6838" y="1165"/>
                  </a:cubicBezTo>
                  <a:cubicBezTo>
                    <a:pt x="6443" y="2435"/>
                    <a:pt x="6102" y="3705"/>
                    <a:pt x="5739" y="4975"/>
                  </a:cubicBezTo>
                  <a:cubicBezTo>
                    <a:pt x="5739" y="4986"/>
                    <a:pt x="5728" y="5008"/>
                    <a:pt x="5739" y="5018"/>
                  </a:cubicBezTo>
                  <a:cubicBezTo>
                    <a:pt x="5493" y="5328"/>
                    <a:pt x="5248" y="5648"/>
                    <a:pt x="5023" y="5978"/>
                  </a:cubicBezTo>
                  <a:cubicBezTo>
                    <a:pt x="4778" y="6310"/>
                    <a:pt x="4543" y="6640"/>
                    <a:pt x="4309" y="6982"/>
                  </a:cubicBezTo>
                  <a:cubicBezTo>
                    <a:pt x="4297" y="6993"/>
                    <a:pt x="4287" y="7014"/>
                    <a:pt x="4276" y="7024"/>
                  </a:cubicBezTo>
                  <a:cubicBezTo>
                    <a:pt x="3839" y="7686"/>
                    <a:pt x="3412" y="8348"/>
                    <a:pt x="3006" y="9031"/>
                  </a:cubicBezTo>
                  <a:cubicBezTo>
                    <a:pt x="2942" y="9149"/>
                    <a:pt x="2867" y="9255"/>
                    <a:pt x="2803" y="9372"/>
                  </a:cubicBezTo>
                  <a:cubicBezTo>
                    <a:pt x="2803" y="9213"/>
                    <a:pt x="2814" y="9063"/>
                    <a:pt x="2814" y="8903"/>
                  </a:cubicBezTo>
                  <a:cubicBezTo>
                    <a:pt x="2836" y="7643"/>
                    <a:pt x="2921" y="6395"/>
                    <a:pt x="3038" y="5136"/>
                  </a:cubicBezTo>
                  <a:cubicBezTo>
                    <a:pt x="3044" y="5112"/>
                    <a:pt x="3023" y="5098"/>
                    <a:pt x="3002" y="5098"/>
                  </a:cubicBezTo>
                  <a:cubicBezTo>
                    <a:pt x="2985" y="5098"/>
                    <a:pt x="2968" y="5106"/>
                    <a:pt x="2964" y="5125"/>
                  </a:cubicBezTo>
                  <a:cubicBezTo>
                    <a:pt x="2910" y="5477"/>
                    <a:pt x="2857" y="5829"/>
                    <a:pt x="2825" y="6182"/>
                  </a:cubicBezTo>
                  <a:cubicBezTo>
                    <a:pt x="2750" y="6811"/>
                    <a:pt x="2697" y="7441"/>
                    <a:pt x="2675" y="8070"/>
                  </a:cubicBezTo>
                  <a:cubicBezTo>
                    <a:pt x="2654" y="8390"/>
                    <a:pt x="2644" y="8700"/>
                    <a:pt x="2644" y="9009"/>
                  </a:cubicBezTo>
                  <a:cubicBezTo>
                    <a:pt x="2633" y="9180"/>
                    <a:pt x="2633" y="9341"/>
                    <a:pt x="2633" y="9500"/>
                  </a:cubicBezTo>
                  <a:cubicBezTo>
                    <a:pt x="2633" y="9564"/>
                    <a:pt x="2633" y="9628"/>
                    <a:pt x="2622" y="9692"/>
                  </a:cubicBezTo>
                  <a:cubicBezTo>
                    <a:pt x="2153" y="10536"/>
                    <a:pt x="1704" y="11400"/>
                    <a:pt x="1299" y="12286"/>
                  </a:cubicBezTo>
                  <a:cubicBezTo>
                    <a:pt x="1128" y="12649"/>
                    <a:pt x="968" y="13012"/>
                    <a:pt x="818" y="13385"/>
                  </a:cubicBezTo>
                  <a:cubicBezTo>
                    <a:pt x="808" y="13289"/>
                    <a:pt x="797" y="13204"/>
                    <a:pt x="787" y="13108"/>
                  </a:cubicBezTo>
                  <a:cubicBezTo>
                    <a:pt x="775" y="12863"/>
                    <a:pt x="775" y="12617"/>
                    <a:pt x="765" y="12372"/>
                  </a:cubicBezTo>
                  <a:cubicBezTo>
                    <a:pt x="754" y="12116"/>
                    <a:pt x="754" y="11848"/>
                    <a:pt x="744" y="11592"/>
                  </a:cubicBezTo>
                  <a:cubicBezTo>
                    <a:pt x="733" y="11336"/>
                    <a:pt x="701" y="11070"/>
                    <a:pt x="690" y="10813"/>
                  </a:cubicBezTo>
                  <a:cubicBezTo>
                    <a:pt x="690" y="10792"/>
                    <a:pt x="674" y="10781"/>
                    <a:pt x="657" y="10781"/>
                  </a:cubicBezTo>
                  <a:cubicBezTo>
                    <a:pt x="640" y="10781"/>
                    <a:pt x="621" y="10792"/>
                    <a:pt x="616" y="10813"/>
                  </a:cubicBezTo>
                  <a:cubicBezTo>
                    <a:pt x="616" y="11080"/>
                    <a:pt x="594" y="11357"/>
                    <a:pt x="594" y="11635"/>
                  </a:cubicBezTo>
                  <a:lnTo>
                    <a:pt x="594" y="12425"/>
                  </a:lnTo>
                  <a:cubicBezTo>
                    <a:pt x="594" y="12681"/>
                    <a:pt x="594" y="12937"/>
                    <a:pt x="616" y="13193"/>
                  </a:cubicBezTo>
                  <a:cubicBezTo>
                    <a:pt x="616" y="13311"/>
                    <a:pt x="637" y="13428"/>
                    <a:pt x="659" y="13546"/>
                  </a:cubicBezTo>
                  <a:cubicBezTo>
                    <a:pt x="669" y="13599"/>
                    <a:pt x="680" y="13652"/>
                    <a:pt x="690" y="13695"/>
                  </a:cubicBezTo>
                  <a:cubicBezTo>
                    <a:pt x="647" y="13791"/>
                    <a:pt x="616" y="13876"/>
                    <a:pt x="583" y="13973"/>
                  </a:cubicBezTo>
                  <a:cubicBezTo>
                    <a:pt x="466" y="14250"/>
                    <a:pt x="360" y="14538"/>
                    <a:pt x="263" y="14826"/>
                  </a:cubicBezTo>
                  <a:cubicBezTo>
                    <a:pt x="210" y="14965"/>
                    <a:pt x="156" y="15114"/>
                    <a:pt x="114" y="15263"/>
                  </a:cubicBezTo>
                  <a:cubicBezTo>
                    <a:pt x="82" y="15339"/>
                    <a:pt x="50" y="15413"/>
                    <a:pt x="40" y="15477"/>
                  </a:cubicBezTo>
                  <a:cubicBezTo>
                    <a:pt x="18" y="15552"/>
                    <a:pt x="18" y="15637"/>
                    <a:pt x="7" y="15712"/>
                  </a:cubicBezTo>
                  <a:cubicBezTo>
                    <a:pt x="1" y="15789"/>
                    <a:pt x="69" y="15832"/>
                    <a:pt x="138" y="15832"/>
                  </a:cubicBezTo>
                  <a:cubicBezTo>
                    <a:pt x="183" y="15832"/>
                    <a:pt x="228" y="15814"/>
                    <a:pt x="253" y="15776"/>
                  </a:cubicBezTo>
                  <a:cubicBezTo>
                    <a:pt x="285" y="15712"/>
                    <a:pt x="338" y="15637"/>
                    <a:pt x="360" y="15573"/>
                  </a:cubicBezTo>
                  <a:cubicBezTo>
                    <a:pt x="391" y="15498"/>
                    <a:pt x="413" y="15424"/>
                    <a:pt x="434" y="15360"/>
                  </a:cubicBezTo>
                  <a:cubicBezTo>
                    <a:pt x="744" y="14442"/>
                    <a:pt x="1096" y="13556"/>
                    <a:pt x="1480" y="12681"/>
                  </a:cubicBezTo>
                  <a:cubicBezTo>
                    <a:pt x="1501" y="12681"/>
                    <a:pt x="1523" y="12681"/>
                    <a:pt x="1534" y="12670"/>
                  </a:cubicBezTo>
                  <a:cubicBezTo>
                    <a:pt x="1918" y="12521"/>
                    <a:pt x="2291" y="12361"/>
                    <a:pt x="2675" y="12211"/>
                  </a:cubicBezTo>
                  <a:cubicBezTo>
                    <a:pt x="4020" y="11689"/>
                    <a:pt x="5386" y="11240"/>
                    <a:pt x="6773" y="10856"/>
                  </a:cubicBezTo>
                  <a:cubicBezTo>
                    <a:pt x="6824" y="10836"/>
                    <a:pt x="6808" y="10770"/>
                    <a:pt x="6763" y="10770"/>
                  </a:cubicBezTo>
                  <a:cubicBezTo>
                    <a:pt x="6759" y="10770"/>
                    <a:pt x="6756" y="10770"/>
                    <a:pt x="6752" y="10771"/>
                  </a:cubicBezTo>
                  <a:cubicBezTo>
                    <a:pt x="6347" y="10856"/>
                    <a:pt x="5952" y="10952"/>
                    <a:pt x="5557" y="11058"/>
                  </a:cubicBezTo>
                  <a:cubicBezTo>
                    <a:pt x="4852" y="11240"/>
                    <a:pt x="4159" y="11454"/>
                    <a:pt x="3476" y="11689"/>
                  </a:cubicBezTo>
                  <a:cubicBezTo>
                    <a:pt x="2846" y="11912"/>
                    <a:pt x="2217" y="12137"/>
                    <a:pt x="1608" y="12403"/>
                  </a:cubicBezTo>
                  <a:cubicBezTo>
                    <a:pt x="1672" y="12265"/>
                    <a:pt x="1736" y="12126"/>
                    <a:pt x="1800" y="11998"/>
                  </a:cubicBezTo>
                  <a:cubicBezTo>
                    <a:pt x="2312" y="10899"/>
                    <a:pt x="2889" y="9832"/>
                    <a:pt x="3519" y="8796"/>
                  </a:cubicBezTo>
                  <a:cubicBezTo>
                    <a:pt x="3860" y="8220"/>
                    <a:pt x="4223" y="7654"/>
                    <a:pt x="4586" y="7099"/>
                  </a:cubicBezTo>
                  <a:lnTo>
                    <a:pt x="4714" y="7067"/>
                  </a:lnTo>
                  <a:lnTo>
                    <a:pt x="5002" y="6971"/>
                  </a:lnTo>
                  <a:cubicBezTo>
                    <a:pt x="5184" y="6918"/>
                    <a:pt x="5365" y="6865"/>
                    <a:pt x="5557" y="6801"/>
                  </a:cubicBezTo>
                  <a:cubicBezTo>
                    <a:pt x="5920" y="6694"/>
                    <a:pt x="6294" y="6587"/>
                    <a:pt x="6667" y="6480"/>
                  </a:cubicBezTo>
                  <a:cubicBezTo>
                    <a:pt x="7414" y="6267"/>
                    <a:pt x="8172" y="6064"/>
                    <a:pt x="8929" y="5883"/>
                  </a:cubicBezTo>
                  <a:cubicBezTo>
                    <a:pt x="8978" y="5873"/>
                    <a:pt x="8965" y="5794"/>
                    <a:pt x="8923" y="5794"/>
                  </a:cubicBezTo>
                  <a:cubicBezTo>
                    <a:pt x="8918" y="5794"/>
                    <a:pt x="8913" y="5795"/>
                    <a:pt x="8908" y="5797"/>
                  </a:cubicBezTo>
                  <a:cubicBezTo>
                    <a:pt x="8524" y="5872"/>
                    <a:pt x="8151" y="5957"/>
                    <a:pt x="7766" y="6042"/>
                  </a:cubicBezTo>
                  <a:cubicBezTo>
                    <a:pt x="7115" y="6192"/>
                    <a:pt x="6453" y="6352"/>
                    <a:pt x="5803" y="6523"/>
                  </a:cubicBezTo>
                  <a:cubicBezTo>
                    <a:pt x="5483" y="6608"/>
                    <a:pt x="5151" y="6694"/>
                    <a:pt x="4831" y="6789"/>
                  </a:cubicBezTo>
                  <a:cubicBezTo>
                    <a:pt x="4821" y="6789"/>
                    <a:pt x="4810" y="6789"/>
                    <a:pt x="4799" y="6801"/>
                  </a:cubicBezTo>
                  <a:cubicBezTo>
                    <a:pt x="5034" y="6448"/>
                    <a:pt x="5269" y="6096"/>
                    <a:pt x="5514" y="5755"/>
                  </a:cubicBezTo>
                  <a:cubicBezTo>
                    <a:pt x="6144" y="4879"/>
                    <a:pt x="6816" y="4026"/>
                    <a:pt x="7499" y="3182"/>
                  </a:cubicBezTo>
                  <a:cubicBezTo>
                    <a:pt x="7507" y="3197"/>
                    <a:pt x="7525" y="3212"/>
                    <a:pt x="7547" y="3212"/>
                  </a:cubicBezTo>
                  <a:cubicBezTo>
                    <a:pt x="7555" y="3212"/>
                    <a:pt x="7565" y="3210"/>
                    <a:pt x="7574" y="3203"/>
                  </a:cubicBezTo>
                  <a:cubicBezTo>
                    <a:pt x="7819" y="3086"/>
                    <a:pt x="8044" y="2937"/>
                    <a:pt x="8279" y="2809"/>
                  </a:cubicBezTo>
                  <a:cubicBezTo>
                    <a:pt x="8492" y="2691"/>
                    <a:pt x="8716" y="2563"/>
                    <a:pt x="8951" y="2446"/>
                  </a:cubicBezTo>
                  <a:cubicBezTo>
                    <a:pt x="9410" y="2200"/>
                    <a:pt x="9880" y="1965"/>
                    <a:pt x="10349" y="1742"/>
                  </a:cubicBezTo>
                  <a:cubicBezTo>
                    <a:pt x="10389" y="1722"/>
                    <a:pt x="10355" y="1666"/>
                    <a:pt x="10316" y="1666"/>
                  </a:cubicBezTo>
                  <a:cubicBezTo>
                    <a:pt x="10313" y="1666"/>
                    <a:pt x="10310" y="1666"/>
                    <a:pt x="10307" y="1667"/>
                  </a:cubicBezTo>
                  <a:cubicBezTo>
                    <a:pt x="9826" y="1880"/>
                    <a:pt x="9356" y="2105"/>
                    <a:pt x="8887" y="2339"/>
                  </a:cubicBezTo>
                  <a:cubicBezTo>
                    <a:pt x="8652" y="2467"/>
                    <a:pt x="8428" y="2584"/>
                    <a:pt x="8193" y="2713"/>
                  </a:cubicBezTo>
                  <a:cubicBezTo>
                    <a:pt x="8001" y="2809"/>
                    <a:pt x="7809" y="2916"/>
                    <a:pt x="7627" y="3033"/>
                  </a:cubicBezTo>
                  <a:cubicBezTo>
                    <a:pt x="7670" y="2969"/>
                    <a:pt x="7713" y="2916"/>
                    <a:pt x="7755" y="2862"/>
                  </a:cubicBezTo>
                  <a:cubicBezTo>
                    <a:pt x="8535" y="1923"/>
                    <a:pt x="9335" y="1005"/>
                    <a:pt x="10167" y="108"/>
                  </a:cubicBezTo>
                  <a:cubicBezTo>
                    <a:pt x="10215" y="60"/>
                    <a:pt x="10174" y="0"/>
                    <a:pt x="10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4784050" y="887000"/>
              <a:ext cx="45650" cy="171850"/>
            </a:xfrm>
            <a:custGeom>
              <a:rect b="b" l="l" r="r" t="t"/>
              <a:pathLst>
                <a:path extrusionOk="0" h="6874" w="1826">
                  <a:moveTo>
                    <a:pt x="1826" y="1"/>
                  </a:moveTo>
                  <a:lnTo>
                    <a:pt x="1729" y="33"/>
                  </a:lnTo>
                  <a:cubicBezTo>
                    <a:pt x="1495" y="161"/>
                    <a:pt x="1399" y="449"/>
                    <a:pt x="1399" y="716"/>
                  </a:cubicBezTo>
                  <a:cubicBezTo>
                    <a:pt x="1399" y="748"/>
                    <a:pt x="1399" y="780"/>
                    <a:pt x="1409" y="812"/>
                  </a:cubicBezTo>
                  <a:cubicBezTo>
                    <a:pt x="1420" y="1047"/>
                    <a:pt x="1484" y="1271"/>
                    <a:pt x="1506" y="1495"/>
                  </a:cubicBezTo>
                  <a:cubicBezTo>
                    <a:pt x="1559" y="2071"/>
                    <a:pt x="1314" y="2669"/>
                    <a:pt x="865" y="3032"/>
                  </a:cubicBezTo>
                  <a:cubicBezTo>
                    <a:pt x="524" y="3320"/>
                    <a:pt x="182" y="3555"/>
                    <a:pt x="86" y="4025"/>
                  </a:cubicBezTo>
                  <a:cubicBezTo>
                    <a:pt x="0" y="4473"/>
                    <a:pt x="289" y="4889"/>
                    <a:pt x="257" y="5327"/>
                  </a:cubicBezTo>
                  <a:cubicBezTo>
                    <a:pt x="225" y="5679"/>
                    <a:pt x="86" y="5977"/>
                    <a:pt x="54" y="6309"/>
                  </a:cubicBezTo>
                  <a:cubicBezTo>
                    <a:pt x="33" y="6511"/>
                    <a:pt x="129" y="6693"/>
                    <a:pt x="214" y="6874"/>
                  </a:cubicBezTo>
                  <a:cubicBezTo>
                    <a:pt x="1100" y="4686"/>
                    <a:pt x="1644" y="2360"/>
                    <a:pt x="18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4826750" y="824325"/>
              <a:ext cx="4550" cy="2675"/>
            </a:xfrm>
            <a:custGeom>
              <a:rect b="b" l="l" r="r" t="t"/>
              <a:pathLst>
                <a:path extrusionOk="0" h="107" w="182">
                  <a:moveTo>
                    <a:pt x="182" y="0"/>
                  </a:moveTo>
                  <a:cubicBezTo>
                    <a:pt x="118" y="32"/>
                    <a:pt x="64" y="74"/>
                    <a:pt x="0" y="107"/>
                  </a:cubicBezTo>
                  <a:cubicBezTo>
                    <a:pt x="64" y="86"/>
                    <a:pt x="118" y="64"/>
                    <a:pt x="182" y="32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A0C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4632775" y="1255200"/>
              <a:ext cx="3750" cy="2175"/>
            </a:xfrm>
            <a:custGeom>
              <a:rect b="b" l="l" r="r" t="t"/>
              <a:pathLst>
                <a:path extrusionOk="0" h="87" w="150">
                  <a:moveTo>
                    <a:pt x="1" y="86"/>
                  </a:moveTo>
                  <a:lnTo>
                    <a:pt x="1" y="86"/>
                  </a:lnTo>
                  <a:lnTo>
                    <a:pt x="1" y="86"/>
                  </a:lnTo>
                  <a:close/>
                  <a:moveTo>
                    <a:pt x="11" y="76"/>
                  </a:moveTo>
                  <a:lnTo>
                    <a:pt x="11" y="86"/>
                  </a:lnTo>
                  <a:lnTo>
                    <a:pt x="11" y="76"/>
                  </a:lnTo>
                  <a:close/>
                  <a:moveTo>
                    <a:pt x="22" y="76"/>
                  </a:moveTo>
                  <a:lnTo>
                    <a:pt x="22" y="76"/>
                  </a:lnTo>
                  <a:lnTo>
                    <a:pt x="22" y="76"/>
                  </a:lnTo>
                  <a:close/>
                  <a:moveTo>
                    <a:pt x="22" y="76"/>
                  </a:moveTo>
                  <a:lnTo>
                    <a:pt x="22" y="76"/>
                  </a:lnTo>
                  <a:lnTo>
                    <a:pt x="22" y="76"/>
                  </a:lnTo>
                  <a:close/>
                  <a:moveTo>
                    <a:pt x="32" y="65"/>
                  </a:moveTo>
                  <a:lnTo>
                    <a:pt x="32" y="65"/>
                  </a:lnTo>
                  <a:lnTo>
                    <a:pt x="32" y="65"/>
                  </a:lnTo>
                  <a:close/>
                  <a:moveTo>
                    <a:pt x="43" y="65"/>
                  </a:moveTo>
                  <a:lnTo>
                    <a:pt x="43" y="65"/>
                  </a:lnTo>
                  <a:lnTo>
                    <a:pt x="43" y="65"/>
                  </a:lnTo>
                  <a:close/>
                  <a:moveTo>
                    <a:pt x="53" y="55"/>
                  </a:moveTo>
                  <a:lnTo>
                    <a:pt x="43" y="65"/>
                  </a:lnTo>
                  <a:lnTo>
                    <a:pt x="53" y="55"/>
                  </a:lnTo>
                  <a:close/>
                  <a:moveTo>
                    <a:pt x="65" y="55"/>
                  </a:moveTo>
                  <a:lnTo>
                    <a:pt x="53" y="55"/>
                  </a:lnTo>
                  <a:lnTo>
                    <a:pt x="65" y="55"/>
                  </a:lnTo>
                  <a:close/>
                  <a:moveTo>
                    <a:pt x="65" y="55"/>
                  </a:moveTo>
                  <a:lnTo>
                    <a:pt x="65" y="55"/>
                  </a:lnTo>
                  <a:lnTo>
                    <a:pt x="65" y="55"/>
                  </a:lnTo>
                  <a:close/>
                  <a:moveTo>
                    <a:pt x="75" y="44"/>
                  </a:moveTo>
                  <a:lnTo>
                    <a:pt x="75" y="44"/>
                  </a:lnTo>
                  <a:lnTo>
                    <a:pt x="75" y="44"/>
                  </a:lnTo>
                  <a:close/>
                  <a:moveTo>
                    <a:pt x="86" y="44"/>
                  </a:moveTo>
                  <a:lnTo>
                    <a:pt x="86" y="44"/>
                  </a:lnTo>
                  <a:lnTo>
                    <a:pt x="86" y="44"/>
                  </a:lnTo>
                  <a:close/>
                  <a:moveTo>
                    <a:pt x="96" y="33"/>
                  </a:moveTo>
                  <a:lnTo>
                    <a:pt x="86" y="33"/>
                  </a:lnTo>
                  <a:lnTo>
                    <a:pt x="96" y="33"/>
                  </a:lnTo>
                  <a:close/>
                  <a:moveTo>
                    <a:pt x="107" y="33"/>
                  </a:moveTo>
                  <a:lnTo>
                    <a:pt x="96" y="33"/>
                  </a:lnTo>
                  <a:lnTo>
                    <a:pt x="107" y="33"/>
                  </a:lnTo>
                  <a:close/>
                  <a:moveTo>
                    <a:pt x="107" y="22"/>
                  </a:moveTo>
                  <a:lnTo>
                    <a:pt x="107" y="33"/>
                  </a:lnTo>
                  <a:lnTo>
                    <a:pt x="107" y="22"/>
                  </a:lnTo>
                  <a:close/>
                  <a:moveTo>
                    <a:pt x="117" y="22"/>
                  </a:moveTo>
                  <a:lnTo>
                    <a:pt x="117" y="22"/>
                  </a:lnTo>
                  <a:lnTo>
                    <a:pt x="117" y="22"/>
                  </a:lnTo>
                  <a:close/>
                  <a:moveTo>
                    <a:pt x="129" y="22"/>
                  </a:moveTo>
                  <a:lnTo>
                    <a:pt x="129" y="22"/>
                  </a:lnTo>
                  <a:lnTo>
                    <a:pt x="129" y="22"/>
                  </a:lnTo>
                  <a:close/>
                  <a:moveTo>
                    <a:pt x="139" y="12"/>
                  </a:moveTo>
                  <a:lnTo>
                    <a:pt x="129" y="12"/>
                  </a:lnTo>
                  <a:lnTo>
                    <a:pt x="139" y="12"/>
                  </a:lnTo>
                  <a:close/>
                  <a:moveTo>
                    <a:pt x="139" y="12"/>
                  </a:moveTo>
                  <a:lnTo>
                    <a:pt x="139" y="12"/>
                  </a:lnTo>
                  <a:lnTo>
                    <a:pt x="139" y="12"/>
                  </a:lnTo>
                  <a:close/>
                  <a:moveTo>
                    <a:pt x="150" y="1"/>
                  </a:moveTo>
                  <a:lnTo>
                    <a:pt x="150" y="1"/>
                  </a:lnTo>
                  <a:close/>
                </a:path>
              </a:pathLst>
            </a:custGeom>
            <a:solidFill>
              <a:srgbClr val="F6F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4576475" y="1112725"/>
              <a:ext cx="187325" cy="162800"/>
            </a:xfrm>
            <a:custGeom>
              <a:rect b="b" l="l" r="r" t="t"/>
              <a:pathLst>
                <a:path extrusionOk="0" h="6512" w="7493">
                  <a:moveTo>
                    <a:pt x="7354" y="1"/>
                  </a:moveTo>
                  <a:cubicBezTo>
                    <a:pt x="7172" y="1"/>
                    <a:pt x="7055" y="236"/>
                    <a:pt x="7034" y="417"/>
                  </a:cubicBezTo>
                  <a:cubicBezTo>
                    <a:pt x="7012" y="631"/>
                    <a:pt x="7012" y="876"/>
                    <a:pt x="6842" y="994"/>
                  </a:cubicBezTo>
                  <a:cubicBezTo>
                    <a:pt x="6714" y="1079"/>
                    <a:pt x="6543" y="1058"/>
                    <a:pt x="6415" y="1153"/>
                  </a:cubicBezTo>
                  <a:cubicBezTo>
                    <a:pt x="6318" y="1229"/>
                    <a:pt x="6276" y="1357"/>
                    <a:pt x="6223" y="1463"/>
                  </a:cubicBezTo>
                  <a:cubicBezTo>
                    <a:pt x="6073" y="1751"/>
                    <a:pt x="5753" y="1933"/>
                    <a:pt x="5433" y="1933"/>
                  </a:cubicBezTo>
                  <a:cubicBezTo>
                    <a:pt x="5358" y="1933"/>
                    <a:pt x="5284" y="1922"/>
                    <a:pt x="5208" y="1900"/>
                  </a:cubicBezTo>
                  <a:lnTo>
                    <a:pt x="5208" y="1900"/>
                  </a:lnTo>
                  <a:cubicBezTo>
                    <a:pt x="5155" y="2221"/>
                    <a:pt x="5219" y="2562"/>
                    <a:pt x="5134" y="2882"/>
                  </a:cubicBezTo>
                  <a:cubicBezTo>
                    <a:pt x="5070" y="3171"/>
                    <a:pt x="4824" y="3448"/>
                    <a:pt x="4547" y="3448"/>
                  </a:cubicBezTo>
                  <a:cubicBezTo>
                    <a:pt x="4515" y="3448"/>
                    <a:pt x="4472" y="3448"/>
                    <a:pt x="4440" y="3437"/>
                  </a:cubicBezTo>
                  <a:cubicBezTo>
                    <a:pt x="4397" y="3672"/>
                    <a:pt x="4355" y="3907"/>
                    <a:pt x="4238" y="4110"/>
                  </a:cubicBezTo>
                  <a:cubicBezTo>
                    <a:pt x="4120" y="4312"/>
                    <a:pt x="3906" y="4483"/>
                    <a:pt x="3672" y="4494"/>
                  </a:cubicBezTo>
                  <a:lnTo>
                    <a:pt x="3661" y="4494"/>
                  </a:lnTo>
                  <a:cubicBezTo>
                    <a:pt x="3619" y="4494"/>
                    <a:pt x="3576" y="4483"/>
                    <a:pt x="3533" y="4483"/>
                  </a:cubicBezTo>
                  <a:cubicBezTo>
                    <a:pt x="3491" y="4483"/>
                    <a:pt x="3448" y="4473"/>
                    <a:pt x="3405" y="4473"/>
                  </a:cubicBezTo>
                  <a:cubicBezTo>
                    <a:pt x="3341" y="4473"/>
                    <a:pt x="3266" y="4483"/>
                    <a:pt x="3213" y="4526"/>
                  </a:cubicBezTo>
                  <a:cubicBezTo>
                    <a:pt x="3095" y="4622"/>
                    <a:pt x="3106" y="4825"/>
                    <a:pt x="3000" y="4932"/>
                  </a:cubicBezTo>
                  <a:cubicBezTo>
                    <a:pt x="2936" y="5007"/>
                    <a:pt x="2850" y="5028"/>
                    <a:pt x="2765" y="5028"/>
                  </a:cubicBezTo>
                  <a:cubicBezTo>
                    <a:pt x="2647" y="5028"/>
                    <a:pt x="2509" y="4985"/>
                    <a:pt x="2402" y="4964"/>
                  </a:cubicBezTo>
                  <a:cubicBezTo>
                    <a:pt x="2369" y="4964"/>
                    <a:pt x="2338" y="4953"/>
                    <a:pt x="2305" y="4953"/>
                  </a:cubicBezTo>
                  <a:cubicBezTo>
                    <a:pt x="2113" y="4953"/>
                    <a:pt x="1900" y="5071"/>
                    <a:pt x="1954" y="5241"/>
                  </a:cubicBezTo>
                  <a:cubicBezTo>
                    <a:pt x="1943" y="5209"/>
                    <a:pt x="1921" y="5199"/>
                    <a:pt x="1890" y="5199"/>
                  </a:cubicBezTo>
                  <a:cubicBezTo>
                    <a:pt x="1750" y="5199"/>
                    <a:pt x="1441" y="5476"/>
                    <a:pt x="1494" y="5679"/>
                  </a:cubicBezTo>
                  <a:lnTo>
                    <a:pt x="1430" y="5679"/>
                  </a:lnTo>
                  <a:cubicBezTo>
                    <a:pt x="716" y="5679"/>
                    <a:pt x="267" y="6010"/>
                    <a:pt x="0" y="6511"/>
                  </a:cubicBezTo>
                  <a:cubicBezTo>
                    <a:pt x="747" y="6437"/>
                    <a:pt x="1580" y="6138"/>
                    <a:pt x="2253" y="5785"/>
                  </a:cubicBezTo>
                  <a:lnTo>
                    <a:pt x="2263" y="5785"/>
                  </a:lnTo>
                  <a:lnTo>
                    <a:pt x="2263" y="5775"/>
                  </a:lnTo>
                  <a:lnTo>
                    <a:pt x="2274" y="5775"/>
                  </a:lnTo>
                  <a:cubicBezTo>
                    <a:pt x="2284" y="5775"/>
                    <a:pt x="2284" y="5764"/>
                    <a:pt x="2284" y="5764"/>
                  </a:cubicBezTo>
                  <a:lnTo>
                    <a:pt x="2295" y="5764"/>
                  </a:lnTo>
                  <a:lnTo>
                    <a:pt x="2305" y="5754"/>
                  </a:lnTo>
                  <a:lnTo>
                    <a:pt x="2317" y="5754"/>
                  </a:lnTo>
                  <a:lnTo>
                    <a:pt x="2327" y="5743"/>
                  </a:lnTo>
                  <a:lnTo>
                    <a:pt x="2338" y="5743"/>
                  </a:lnTo>
                  <a:lnTo>
                    <a:pt x="2338" y="5732"/>
                  </a:lnTo>
                  <a:lnTo>
                    <a:pt x="2359" y="5732"/>
                  </a:lnTo>
                  <a:lnTo>
                    <a:pt x="2359" y="5721"/>
                  </a:lnTo>
                  <a:lnTo>
                    <a:pt x="2381" y="5721"/>
                  </a:lnTo>
                  <a:lnTo>
                    <a:pt x="2381" y="5711"/>
                  </a:lnTo>
                  <a:lnTo>
                    <a:pt x="2391" y="5711"/>
                  </a:lnTo>
                  <a:cubicBezTo>
                    <a:pt x="2402" y="5711"/>
                    <a:pt x="2402" y="5711"/>
                    <a:pt x="2402" y="5700"/>
                  </a:cubicBezTo>
                  <a:lnTo>
                    <a:pt x="2412" y="5700"/>
                  </a:lnTo>
                  <a:cubicBezTo>
                    <a:pt x="4440" y="4590"/>
                    <a:pt x="5967" y="2712"/>
                    <a:pt x="7108" y="738"/>
                  </a:cubicBezTo>
                  <a:cubicBezTo>
                    <a:pt x="7236" y="513"/>
                    <a:pt x="7364" y="278"/>
                    <a:pt x="7492" y="55"/>
                  </a:cubicBezTo>
                  <a:cubicBezTo>
                    <a:pt x="7461" y="33"/>
                    <a:pt x="7439" y="22"/>
                    <a:pt x="7407" y="12"/>
                  </a:cubicBezTo>
                  <a:cubicBezTo>
                    <a:pt x="7386" y="12"/>
                    <a:pt x="7364" y="1"/>
                    <a:pt x="7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4690675" y="836050"/>
              <a:ext cx="120075" cy="97150"/>
            </a:xfrm>
            <a:custGeom>
              <a:rect b="b" l="l" r="r" t="t"/>
              <a:pathLst>
                <a:path extrusionOk="0" h="3886" w="4803">
                  <a:moveTo>
                    <a:pt x="4803" y="1"/>
                  </a:moveTo>
                  <a:lnTo>
                    <a:pt x="4803" y="1"/>
                  </a:lnTo>
                  <a:cubicBezTo>
                    <a:pt x="3223" y="929"/>
                    <a:pt x="1622" y="1889"/>
                    <a:pt x="182" y="2999"/>
                  </a:cubicBezTo>
                  <a:cubicBezTo>
                    <a:pt x="128" y="3298"/>
                    <a:pt x="64" y="3597"/>
                    <a:pt x="0" y="3886"/>
                  </a:cubicBezTo>
                  <a:cubicBezTo>
                    <a:pt x="118" y="3746"/>
                    <a:pt x="299" y="3651"/>
                    <a:pt x="491" y="3651"/>
                  </a:cubicBezTo>
                  <a:cubicBezTo>
                    <a:pt x="534" y="3651"/>
                    <a:pt x="576" y="3661"/>
                    <a:pt x="619" y="3672"/>
                  </a:cubicBezTo>
                  <a:lnTo>
                    <a:pt x="662" y="3629"/>
                  </a:lnTo>
                  <a:cubicBezTo>
                    <a:pt x="716" y="3437"/>
                    <a:pt x="780" y="3255"/>
                    <a:pt x="833" y="3074"/>
                  </a:cubicBezTo>
                  <a:cubicBezTo>
                    <a:pt x="833" y="3053"/>
                    <a:pt x="854" y="3042"/>
                    <a:pt x="875" y="3042"/>
                  </a:cubicBezTo>
                  <a:cubicBezTo>
                    <a:pt x="897" y="3042"/>
                    <a:pt x="918" y="3063"/>
                    <a:pt x="918" y="3096"/>
                  </a:cubicBezTo>
                  <a:cubicBezTo>
                    <a:pt x="875" y="3224"/>
                    <a:pt x="844" y="3341"/>
                    <a:pt x="811" y="3459"/>
                  </a:cubicBezTo>
                  <a:lnTo>
                    <a:pt x="865" y="3405"/>
                  </a:lnTo>
                  <a:cubicBezTo>
                    <a:pt x="865" y="3389"/>
                    <a:pt x="871" y="3379"/>
                    <a:pt x="878" y="3367"/>
                  </a:cubicBezTo>
                  <a:lnTo>
                    <a:pt x="878" y="3367"/>
                  </a:lnTo>
                  <a:cubicBezTo>
                    <a:pt x="875" y="3376"/>
                    <a:pt x="875" y="3388"/>
                    <a:pt x="875" y="3395"/>
                  </a:cubicBezTo>
                  <a:cubicBezTo>
                    <a:pt x="950" y="3298"/>
                    <a:pt x="1036" y="3213"/>
                    <a:pt x="1110" y="3117"/>
                  </a:cubicBezTo>
                  <a:lnTo>
                    <a:pt x="1110" y="3117"/>
                  </a:lnTo>
                  <a:cubicBezTo>
                    <a:pt x="1067" y="3288"/>
                    <a:pt x="1217" y="3480"/>
                    <a:pt x="1399" y="3480"/>
                  </a:cubicBezTo>
                  <a:cubicBezTo>
                    <a:pt x="1463" y="3331"/>
                    <a:pt x="1463" y="3149"/>
                    <a:pt x="1494" y="2978"/>
                  </a:cubicBezTo>
                  <a:cubicBezTo>
                    <a:pt x="1516" y="2807"/>
                    <a:pt x="1569" y="2626"/>
                    <a:pt x="1708" y="2530"/>
                  </a:cubicBezTo>
                  <a:cubicBezTo>
                    <a:pt x="1761" y="2487"/>
                    <a:pt x="1825" y="2466"/>
                    <a:pt x="1878" y="2466"/>
                  </a:cubicBezTo>
                  <a:cubicBezTo>
                    <a:pt x="1985" y="2466"/>
                    <a:pt x="2082" y="2519"/>
                    <a:pt x="2146" y="2605"/>
                  </a:cubicBezTo>
                  <a:cubicBezTo>
                    <a:pt x="2316" y="2402"/>
                    <a:pt x="2604" y="2530"/>
                    <a:pt x="2818" y="2327"/>
                  </a:cubicBezTo>
                  <a:cubicBezTo>
                    <a:pt x="3042" y="2124"/>
                    <a:pt x="3106" y="1783"/>
                    <a:pt x="3351" y="1591"/>
                  </a:cubicBezTo>
                  <a:cubicBezTo>
                    <a:pt x="3640" y="1356"/>
                    <a:pt x="4067" y="1388"/>
                    <a:pt x="4354" y="1153"/>
                  </a:cubicBezTo>
                  <a:cubicBezTo>
                    <a:pt x="4664" y="897"/>
                    <a:pt x="4686" y="438"/>
                    <a:pt x="4792" y="65"/>
                  </a:cubicBezTo>
                  <a:cubicBezTo>
                    <a:pt x="4792" y="43"/>
                    <a:pt x="4803" y="22"/>
                    <a:pt x="4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4712275" y="919825"/>
              <a:ext cx="575" cy="1350"/>
            </a:xfrm>
            <a:custGeom>
              <a:rect b="b" l="l" r="r" t="t"/>
              <a:pathLst>
                <a:path extrusionOk="0" h="54" w="23">
                  <a:moveTo>
                    <a:pt x="22" y="1"/>
                  </a:moveTo>
                  <a:lnTo>
                    <a:pt x="22" y="1"/>
                  </a:lnTo>
                  <a:cubicBezTo>
                    <a:pt x="18" y="5"/>
                    <a:pt x="16" y="10"/>
                    <a:pt x="14" y="16"/>
                  </a:cubicBezTo>
                  <a:lnTo>
                    <a:pt x="14" y="16"/>
                  </a:lnTo>
                  <a:cubicBezTo>
                    <a:pt x="17" y="11"/>
                    <a:pt x="19" y="6"/>
                    <a:pt x="22" y="1"/>
                  </a:cubicBezTo>
                  <a:close/>
                  <a:moveTo>
                    <a:pt x="14" y="16"/>
                  </a:moveTo>
                  <a:lnTo>
                    <a:pt x="14" y="16"/>
                  </a:lnTo>
                  <a:cubicBezTo>
                    <a:pt x="7" y="28"/>
                    <a:pt x="1" y="38"/>
                    <a:pt x="1" y="54"/>
                  </a:cubicBezTo>
                  <a:cubicBezTo>
                    <a:pt x="1" y="44"/>
                    <a:pt x="11" y="44"/>
                    <a:pt x="11" y="44"/>
                  </a:cubicBezTo>
                  <a:cubicBezTo>
                    <a:pt x="11" y="37"/>
                    <a:pt x="11" y="25"/>
                    <a:pt x="14" y="16"/>
                  </a:cubicBezTo>
                  <a:close/>
                </a:path>
              </a:pathLst>
            </a:custGeom>
            <a:solidFill>
              <a:srgbClr val="90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4683725" y="947850"/>
              <a:ext cx="3225" cy="10700"/>
            </a:xfrm>
            <a:custGeom>
              <a:rect b="b" l="l" r="r" t="t"/>
              <a:pathLst>
                <a:path extrusionOk="0" h="428" w="129">
                  <a:moveTo>
                    <a:pt x="118" y="0"/>
                  </a:moveTo>
                  <a:cubicBezTo>
                    <a:pt x="86" y="150"/>
                    <a:pt x="43" y="289"/>
                    <a:pt x="1" y="427"/>
                  </a:cubicBezTo>
                  <a:cubicBezTo>
                    <a:pt x="118" y="331"/>
                    <a:pt x="129" y="171"/>
                    <a:pt x="118" y="0"/>
                  </a:cubicBezTo>
                  <a:close/>
                </a:path>
              </a:pathLst>
            </a:custGeom>
            <a:solidFill>
              <a:srgbClr val="A0C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4707200" y="912075"/>
              <a:ext cx="6425" cy="14725"/>
            </a:xfrm>
            <a:custGeom>
              <a:rect b="b" l="l" r="r" t="t"/>
              <a:pathLst>
                <a:path extrusionOk="0" h="589" w="257">
                  <a:moveTo>
                    <a:pt x="214" y="1"/>
                  </a:moveTo>
                  <a:cubicBezTo>
                    <a:pt x="193" y="1"/>
                    <a:pt x="172" y="12"/>
                    <a:pt x="172" y="33"/>
                  </a:cubicBezTo>
                  <a:cubicBezTo>
                    <a:pt x="119" y="214"/>
                    <a:pt x="55" y="396"/>
                    <a:pt x="1" y="588"/>
                  </a:cubicBezTo>
                  <a:cubicBezTo>
                    <a:pt x="55" y="524"/>
                    <a:pt x="107" y="471"/>
                    <a:pt x="150" y="418"/>
                  </a:cubicBezTo>
                  <a:cubicBezTo>
                    <a:pt x="183" y="300"/>
                    <a:pt x="214" y="183"/>
                    <a:pt x="257" y="55"/>
                  </a:cubicBezTo>
                  <a:cubicBezTo>
                    <a:pt x="257" y="22"/>
                    <a:pt x="236" y="1"/>
                    <a:pt x="214" y="1"/>
                  </a:cubicBezTo>
                  <a:close/>
                </a:path>
              </a:pathLst>
            </a:custGeom>
            <a:solidFill>
              <a:srgbClr val="698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4519650" y="736275"/>
              <a:ext cx="190525" cy="377550"/>
            </a:xfrm>
            <a:custGeom>
              <a:rect b="b" l="l" r="r" t="t"/>
              <a:pathLst>
                <a:path extrusionOk="0" h="15102" w="7621">
                  <a:moveTo>
                    <a:pt x="6916" y="0"/>
                  </a:moveTo>
                  <a:lnTo>
                    <a:pt x="6916" y="0"/>
                  </a:lnTo>
                  <a:cubicBezTo>
                    <a:pt x="4483" y="2060"/>
                    <a:pt x="1953" y="4269"/>
                    <a:pt x="843" y="7258"/>
                  </a:cubicBezTo>
                  <a:cubicBezTo>
                    <a:pt x="480" y="8239"/>
                    <a:pt x="288" y="9274"/>
                    <a:pt x="171" y="10320"/>
                  </a:cubicBezTo>
                  <a:cubicBezTo>
                    <a:pt x="43" y="11473"/>
                    <a:pt x="0" y="12647"/>
                    <a:pt x="86" y="13811"/>
                  </a:cubicBezTo>
                  <a:cubicBezTo>
                    <a:pt x="152" y="14763"/>
                    <a:pt x="604" y="15101"/>
                    <a:pt x="1185" y="15101"/>
                  </a:cubicBezTo>
                  <a:cubicBezTo>
                    <a:pt x="1905" y="15101"/>
                    <a:pt x="2826" y="14581"/>
                    <a:pt x="3458" y="14067"/>
                  </a:cubicBezTo>
                  <a:cubicBezTo>
                    <a:pt x="4824" y="12957"/>
                    <a:pt x="5721" y="11323"/>
                    <a:pt x="6307" y="9680"/>
                  </a:cubicBezTo>
                  <a:cubicBezTo>
                    <a:pt x="7396" y="6596"/>
                    <a:pt x="7621" y="3202"/>
                    <a:pt x="6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4529250" y="790700"/>
              <a:ext cx="150500" cy="324900"/>
            </a:xfrm>
            <a:custGeom>
              <a:rect b="b" l="l" r="r" t="t"/>
              <a:pathLst>
                <a:path extrusionOk="0" h="12996" w="6020">
                  <a:moveTo>
                    <a:pt x="4376" y="8634"/>
                  </a:moveTo>
                  <a:cubicBezTo>
                    <a:pt x="4374" y="8635"/>
                    <a:pt x="4372" y="8635"/>
                    <a:pt x="4370" y="8636"/>
                  </a:cubicBezTo>
                  <a:lnTo>
                    <a:pt x="4370" y="8636"/>
                  </a:lnTo>
                  <a:cubicBezTo>
                    <a:pt x="4372" y="8635"/>
                    <a:pt x="4374" y="8635"/>
                    <a:pt x="4376" y="8634"/>
                  </a:cubicBezTo>
                  <a:close/>
                  <a:moveTo>
                    <a:pt x="5603" y="0"/>
                  </a:moveTo>
                  <a:cubicBezTo>
                    <a:pt x="5316" y="331"/>
                    <a:pt x="5038" y="662"/>
                    <a:pt x="4749" y="992"/>
                  </a:cubicBezTo>
                  <a:cubicBezTo>
                    <a:pt x="4643" y="1110"/>
                    <a:pt x="4526" y="1227"/>
                    <a:pt x="4462" y="1377"/>
                  </a:cubicBezTo>
                  <a:cubicBezTo>
                    <a:pt x="4408" y="1473"/>
                    <a:pt x="4408" y="1623"/>
                    <a:pt x="4301" y="1676"/>
                  </a:cubicBezTo>
                  <a:cubicBezTo>
                    <a:pt x="4270" y="1697"/>
                    <a:pt x="4237" y="1697"/>
                    <a:pt x="4206" y="1718"/>
                  </a:cubicBezTo>
                  <a:cubicBezTo>
                    <a:pt x="4130" y="1772"/>
                    <a:pt x="4152" y="1889"/>
                    <a:pt x="4152" y="1985"/>
                  </a:cubicBezTo>
                  <a:cubicBezTo>
                    <a:pt x="4152" y="2135"/>
                    <a:pt x="4077" y="2273"/>
                    <a:pt x="3971" y="2359"/>
                  </a:cubicBezTo>
                  <a:cubicBezTo>
                    <a:pt x="3889" y="2411"/>
                    <a:pt x="3787" y="2442"/>
                    <a:pt x="3690" y="2442"/>
                  </a:cubicBezTo>
                  <a:cubicBezTo>
                    <a:pt x="3647" y="2442"/>
                    <a:pt x="3605" y="2436"/>
                    <a:pt x="3565" y="2423"/>
                  </a:cubicBezTo>
                  <a:cubicBezTo>
                    <a:pt x="3480" y="2327"/>
                    <a:pt x="3480" y="2178"/>
                    <a:pt x="3480" y="2050"/>
                  </a:cubicBezTo>
                  <a:cubicBezTo>
                    <a:pt x="3480" y="1815"/>
                    <a:pt x="3490" y="1590"/>
                    <a:pt x="3490" y="1366"/>
                  </a:cubicBezTo>
                  <a:lnTo>
                    <a:pt x="3490" y="1366"/>
                  </a:lnTo>
                  <a:cubicBezTo>
                    <a:pt x="3426" y="1687"/>
                    <a:pt x="3362" y="2007"/>
                    <a:pt x="3288" y="2337"/>
                  </a:cubicBezTo>
                  <a:cubicBezTo>
                    <a:pt x="3266" y="2434"/>
                    <a:pt x="3245" y="2551"/>
                    <a:pt x="3170" y="2626"/>
                  </a:cubicBezTo>
                  <a:cubicBezTo>
                    <a:pt x="3127" y="2669"/>
                    <a:pt x="3085" y="2700"/>
                    <a:pt x="3042" y="2743"/>
                  </a:cubicBezTo>
                  <a:cubicBezTo>
                    <a:pt x="2914" y="2925"/>
                    <a:pt x="3160" y="3212"/>
                    <a:pt x="3053" y="3416"/>
                  </a:cubicBezTo>
                  <a:cubicBezTo>
                    <a:pt x="3010" y="3490"/>
                    <a:pt x="2914" y="3544"/>
                    <a:pt x="2861" y="3618"/>
                  </a:cubicBezTo>
                  <a:cubicBezTo>
                    <a:pt x="2754" y="3778"/>
                    <a:pt x="2850" y="4002"/>
                    <a:pt x="2807" y="4173"/>
                  </a:cubicBezTo>
                  <a:cubicBezTo>
                    <a:pt x="2764" y="4376"/>
                    <a:pt x="2615" y="4526"/>
                    <a:pt x="2530" y="4707"/>
                  </a:cubicBezTo>
                  <a:cubicBezTo>
                    <a:pt x="2444" y="4877"/>
                    <a:pt x="2466" y="5102"/>
                    <a:pt x="2327" y="5240"/>
                  </a:cubicBezTo>
                  <a:cubicBezTo>
                    <a:pt x="2295" y="5262"/>
                    <a:pt x="2263" y="5283"/>
                    <a:pt x="2242" y="5315"/>
                  </a:cubicBezTo>
                  <a:cubicBezTo>
                    <a:pt x="2188" y="5379"/>
                    <a:pt x="2199" y="5465"/>
                    <a:pt x="2178" y="5550"/>
                  </a:cubicBezTo>
                  <a:cubicBezTo>
                    <a:pt x="2168" y="5617"/>
                    <a:pt x="2107" y="5692"/>
                    <a:pt x="2041" y="5692"/>
                  </a:cubicBezTo>
                  <a:cubicBezTo>
                    <a:pt x="2033" y="5692"/>
                    <a:pt x="2025" y="5691"/>
                    <a:pt x="2017" y="5688"/>
                  </a:cubicBezTo>
                  <a:cubicBezTo>
                    <a:pt x="1986" y="5667"/>
                    <a:pt x="1953" y="5624"/>
                    <a:pt x="1922" y="5614"/>
                  </a:cubicBezTo>
                  <a:cubicBezTo>
                    <a:pt x="1914" y="5612"/>
                    <a:pt x="1906" y="5611"/>
                    <a:pt x="1898" y="5611"/>
                  </a:cubicBezTo>
                  <a:cubicBezTo>
                    <a:pt x="1836" y="5611"/>
                    <a:pt x="1792" y="5685"/>
                    <a:pt x="1782" y="5742"/>
                  </a:cubicBezTo>
                  <a:cubicBezTo>
                    <a:pt x="1772" y="5838"/>
                    <a:pt x="1794" y="5923"/>
                    <a:pt x="1804" y="6009"/>
                  </a:cubicBezTo>
                  <a:cubicBezTo>
                    <a:pt x="1815" y="6105"/>
                    <a:pt x="1815" y="6201"/>
                    <a:pt x="1772" y="6276"/>
                  </a:cubicBezTo>
                  <a:cubicBezTo>
                    <a:pt x="1737" y="6325"/>
                    <a:pt x="1679" y="6356"/>
                    <a:pt x="1622" y="6356"/>
                  </a:cubicBezTo>
                  <a:cubicBezTo>
                    <a:pt x="1592" y="6356"/>
                    <a:pt x="1563" y="6347"/>
                    <a:pt x="1537" y="6329"/>
                  </a:cubicBezTo>
                  <a:cubicBezTo>
                    <a:pt x="1548" y="6222"/>
                    <a:pt x="1559" y="6115"/>
                    <a:pt x="1516" y="6020"/>
                  </a:cubicBezTo>
                  <a:cubicBezTo>
                    <a:pt x="1495" y="5966"/>
                    <a:pt x="1462" y="5913"/>
                    <a:pt x="1452" y="5849"/>
                  </a:cubicBezTo>
                  <a:cubicBezTo>
                    <a:pt x="1420" y="5764"/>
                    <a:pt x="1441" y="5657"/>
                    <a:pt x="1452" y="5560"/>
                  </a:cubicBezTo>
                  <a:cubicBezTo>
                    <a:pt x="1452" y="5465"/>
                    <a:pt x="1431" y="5358"/>
                    <a:pt x="1345" y="5304"/>
                  </a:cubicBezTo>
                  <a:cubicBezTo>
                    <a:pt x="1313" y="5294"/>
                    <a:pt x="1270" y="5283"/>
                    <a:pt x="1249" y="5262"/>
                  </a:cubicBezTo>
                  <a:cubicBezTo>
                    <a:pt x="1217" y="5230"/>
                    <a:pt x="1206" y="5198"/>
                    <a:pt x="1206" y="5166"/>
                  </a:cubicBezTo>
                  <a:cubicBezTo>
                    <a:pt x="1175" y="5048"/>
                    <a:pt x="1142" y="4931"/>
                    <a:pt x="1121" y="4813"/>
                  </a:cubicBezTo>
                  <a:lnTo>
                    <a:pt x="1121" y="4813"/>
                  </a:lnTo>
                  <a:cubicBezTo>
                    <a:pt x="1142" y="5102"/>
                    <a:pt x="1163" y="5390"/>
                    <a:pt x="1163" y="5678"/>
                  </a:cubicBezTo>
                  <a:cubicBezTo>
                    <a:pt x="1163" y="5721"/>
                    <a:pt x="1163" y="5774"/>
                    <a:pt x="1142" y="5817"/>
                  </a:cubicBezTo>
                  <a:cubicBezTo>
                    <a:pt x="1111" y="5859"/>
                    <a:pt x="1068" y="5881"/>
                    <a:pt x="1035" y="5913"/>
                  </a:cubicBezTo>
                  <a:cubicBezTo>
                    <a:pt x="993" y="5966"/>
                    <a:pt x="982" y="6041"/>
                    <a:pt x="982" y="6105"/>
                  </a:cubicBezTo>
                  <a:cubicBezTo>
                    <a:pt x="982" y="6286"/>
                    <a:pt x="1025" y="6457"/>
                    <a:pt x="1025" y="6639"/>
                  </a:cubicBezTo>
                  <a:cubicBezTo>
                    <a:pt x="1025" y="6820"/>
                    <a:pt x="1035" y="6990"/>
                    <a:pt x="1089" y="7161"/>
                  </a:cubicBezTo>
                  <a:cubicBezTo>
                    <a:pt x="1132" y="7353"/>
                    <a:pt x="1227" y="7545"/>
                    <a:pt x="1206" y="7738"/>
                  </a:cubicBezTo>
                  <a:cubicBezTo>
                    <a:pt x="1185" y="7877"/>
                    <a:pt x="1111" y="8015"/>
                    <a:pt x="1068" y="8154"/>
                  </a:cubicBezTo>
                  <a:cubicBezTo>
                    <a:pt x="993" y="8474"/>
                    <a:pt x="1217" y="8837"/>
                    <a:pt x="982" y="9115"/>
                  </a:cubicBezTo>
                  <a:cubicBezTo>
                    <a:pt x="971" y="9136"/>
                    <a:pt x="950" y="9157"/>
                    <a:pt x="929" y="9157"/>
                  </a:cubicBezTo>
                  <a:cubicBezTo>
                    <a:pt x="924" y="9159"/>
                    <a:pt x="920" y="9159"/>
                    <a:pt x="916" y="9159"/>
                  </a:cubicBezTo>
                  <a:cubicBezTo>
                    <a:pt x="888" y="9159"/>
                    <a:pt x="859" y="9135"/>
                    <a:pt x="822" y="9125"/>
                  </a:cubicBezTo>
                  <a:cubicBezTo>
                    <a:pt x="817" y="9124"/>
                    <a:pt x="813" y="9124"/>
                    <a:pt x="809" y="9124"/>
                  </a:cubicBezTo>
                  <a:cubicBezTo>
                    <a:pt x="752" y="9124"/>
                    <a:pt x="714" y="9183"/>
                    <a:pt x="705" y="9243"/>
                  </a:cubicBezTo>
                  <a:cubicBezTo>
                    <a:pt x="694" y="9307"/>
                    <a:pt x="715" y="9371"/>
                    <a:pt x="705" y="9435"/>
                  </a:cubicBezTo>
                  <a:cubicBezTo>
                    <a:pt x="705" y="9499"/>
                    <a:pt x="662" y="9573"/>
                    <a:pt x="598" y="9573"/>
                  </a:cubicBezTo>
                  <a:lnTo>
                    <a:pt x="587" y="9573"/>
                  </a:lnTo>
                  <a:cubicBezTo>
                    <a:pt x="577" y="9573"/>
                    <a:pt x="566" y="9573"/>
                    <a:pt x="556" y="9584"/>
                  </a:cubicBezTo>
                  <a:cubicBezTo>
                    <a:pt x="534" y="9595"/>
                    <a:pt x="534" y="9627"/>
                    <a:pt x="544" y="9648"/>
                  </a:cubicBezTo>
                  <a:cubicBezTo>
                    <a:pt x="577" y="9755"/>
                    <a:pt x="598" y="9851"/>
                    <a:pt x="630" y="9957"/>
                  </a:cubicBezTo>
                  <a:cubicBezTo>
                    <a:pt x="662" y="10054"/>
                    <a:pt x="651" y="10192"/>
                    <a:pt x="556" y="10203"/>
                  </a:cubicBezTo>
                  <a:cubicBezTo>
                    <a:pt x="552" y="10204"/>
                    <a:pt x="548" y="10204"/>
                    <a:pt x="544" y="10204"/>
                  </a:cubicBezTo>
                  <a:cubicBezTo>
                    <a:pt x="485" y="10204"/>
                    <a:pt x="436" y="10135"/>
                    <a:pt x="406" y="10075"/>
                  </a:cubicBezTo>
                  <a:cubicBezTo>
                    <a:pt x="310" y="9841"/>
                    <a:pt x="203" y="9606"/>
                    <a:pt x="96" y="9381"/>
                  </a:cubicBezTo>
                  <a:lnTo>
                    <a:pt x="96" y="9381"/>
                  </a:lnTo>
                  <a:cubicBezTo>
                    <a:pt x="118" y="9563"/>
                    <a:pt x="129" y="9755"/>
                    <a:pt x="139" y="9936"/>
                  </a:cubicBezTo>
                  <a:cubicBezTo>
                    <a:pt x="160" y="10107"/>
                    <a:pt x="171" y="10278"/>
                    <a:pt x="129" y="10438"/>
                  </a:cubicBezTo>
                  <a:cubicBezTo>
                    <a:pt x="107" y="10502"/>
                    <a:pt x="86" y="10555"/>
                    <a:pt x="86" y="10619"/>
                  </a:cubicBezTo>
                  <a:cubicBezTo>
                    <a:pt x="96" y="10694"/>
                    <a:pt x="160" y="10747"/>
                    <a:pt x="193" y="10801"/>
                  </a:cubicBezTo>
                  <a:cubicBezTo>
                    <a:pt x="257" y="10908"/>
                    <a:pt x="267" y="11046"/>
                    <a:pt x="224" y="11153"/>
                  </a:cubicBezTo>
                  <a:cubicBezTo>
                    <a:pt x="214" y="11185"/>
                    <a:pt x="203" y="11207"/>
                    <a:pt x="203" y="11228"/>
                  </a:cubicBezTo>
                  <a:cubicBezTo>
                    <a:pt x="203" y="11260"/>
                    <a:pt x="224" y="11281"/>
                    <a:pt x="235" y="11313"/>
                  </a:cubicBezTo>
                  <a:cubicBezTo>
                    <a:pt x="278" y="11366"/>
                    <a:pt x="310" y="11441"/>
                    <a:pt x="299" y="11505"/>
                  </a:cubicBezTo>
                  <a:cubicBezTo>
                    <a:pt x="288" y="11601"/>
                    <a:pt x="182" y="11676"/>
                    <a:pt x="118" y="11750"/>
                  </a:cubicBezTo>
                  <a:cubicBezTo>
                    <a:pt x="32" y="11868"/>
                    <a:pt x="1" y="12018"/>
                    <a:pt x="22" y="12156"/>
                  </a:cubicBezTo>
                  <a:cubicBezTo>
                    <a:pt x="56" y="12548"/>
                    <a:pt x="233" y="12995"/>
                    <a:pt x="586" y="12995"/>
                  </a:cubicBezTo>
                  <a:cubicBezTo>
                    <a:pt x="675" y="12995"/>
                    <a:pt x="775" y="12967"/>
                    <a:pt x="886" y="12903"/>
                  </a:cubicBezTo>
                  <a:cubicBezTo>
                    <a:pt x="1068" y="12807"/>
                    <a:pt x="1196" y="12637"/>
                    <a:pt x="1260" y="12455"/>
                  </a:cubicBezTo>
                  <a:cubicBezTo>
                    <a:pt x="1270" y="12434"/>
                    <a:pt x="1281" y="12402"/>
                    <a:pt x="1303" y="12391"/>
                  </a:cubicBezTo>
                  <a:cubicBezTo>
                    <a:pt x="1324" y="12369"/>
                    <a:pt x="1367" y="12369"/>
                    <a:pt x="1398" y="12359"/>
                  </a:cubicBezTo>
                  <a:cubicBezTo>
                    <a:pt x="1495" y="12348"/>
                    <a:pt x="1580" y="12263"/>
                    <a:pt x="1612" y="12177"/>
                  </a:cubicBezTo>
                  <a:cubicBezTo>
                    <a:pt x="1612" y="12156"/>
                    <a:pt x="1623" y="12135"/>
                    <a:pt x="1623" y="12113"/>
                  </a:cubicBezTo>
                  <a:cubicBezTo>
                    <a:pt x="1654" y="11943"/>
                    <a:pt x="1569" y="11815"/>
                    <a:pt x="1441" y="11698"/>
                  </a:cubicBezTo>
                  <a:cubicBezTo>
                    <a:pt x="1409" y="11698"/>
                    <a:pt x="1377" y="11686"/>
                    <a:pt x="1345" y="11686"/>
                  </a:cubicBezTo>
                  <a:cubicBezTo>
                    <a:pt x="1324" y="11580"/>
                    <a:pt x="1313" y="11441"/>
                    <a:pt x="1398" y="11377"/>
                  </a:cubicBezTo>
                  <a:cubicBezTo>
                    <a:pt x="1462" y="11324"/>
                    <a:pt x="1559" y="11313"/>
                    <a:pt x="1601" y="11260"/>
                  </a:cubicBezTo>
                  <a:cubicBezTo>
                    <a:pt x="1644" y="11195"/>
                    <a:pt x="1623" y="11100"/>
                    <a:pt x="1590" y="11036"/>
                  </a:cubicBezTo>
                  <a:cubicBezTo>
                    <a:pt x="1548" y="10972"/>
                    <a:pt x="1505" y="10897"/>
                    <a:pt x="1505" y="10822"/>
                  </a:cubicBezTo>
                  <a:cubicBezTo>
                    <a:pt x="1495" y="10705"/>
                    <a:pt x="1612" y="10609"/>
                    <a:pt x="1730" y="10566"/>
                  </a:cubicBezTo>
                  <a:cubicBezTo>
                    <a:pt x="1846" y="10512"/>
                    <a:pt x="1975" y="10491"/>
                    <a:pt x="2060" y="10406"/>
                  </a:cubicBezTo>
                  <a:cubicBezTo>
                    <a:pt x="2103" y="10363"/>
                    <a:pt x="2135" y="10310"/>
                    <a:pt x="2178" y="10256"/>
                  </a:cubicBezTo>
                  <a:cubicBezTo>
                    <a:pt x="2349" y="10075"/>
                    <a:pt x="2679" y="10107"/>
                    <a:pt x="2850" y="9915"/>
                  </a:cubicBezTo>
                  <a:cubicBezTo>
                    <a:pt x="2904" y="9862"/>
                    <a:pt x="2935" y="9776"/>
                    <a:pt x="2978" y="9712"/>
                  </a:cubicBezTo>
                  <a:cubicBezTo>
                    <a:pt x="3127" y="9445"/>
                    <a:pt x="3416" y="9296"/>
                    <a:pt x="3682" y="9157"/>
                  </a:cubicBezTo>
                  <a:cubicBezTo>
                    <a:pt x="3821" y="9082"/>
                    <a:pt x="3960" y="9008"/>
                    <a:pt x="4077" y="8912"/>
                  </a:cubicBezTo>
                  <a:cubicBezTo>
                    <a:pt x="4161" y="8860"/>
                    <a:pt x="4285" y="8665"/>
                    <a:pt x="4370" y="8636"/>
                  </a:cubicBezTo>
                  <a:lnTo>
                    <a:pt x="4370" y="8636"/>
                  </a:lnTo>
                  <a:cubicBezTo>
                    <a:pt x="4115" y="8712"/>
                    <a:pt x="3808" y="8859"/>
                    <a:pt x="3533" y="8880"/>
                  </a:cubicBezTo>
                  <a:cubicBezTo>
                    <a:pt x="3527" y="8880"/>
                    <a:pt x="3522" y="8881"/>
                    <a:pt x="3517" y="8881"/>
                  </a:cubicBezTo>
                  <a:cubicBezTo>
                    <a:pt x="3419" y="8881"/>
                    <a:pt x="3357" y="8795"/>
                    <a:pt x="3266" y="8795"/>
                  </a:cubicBezTo>
                  <a:cubicBezTo>
                    <a:pt x="3261" y="8794"/>
                    <a:pt x="3256" y="8794"/>
                    <a:pt x="3251" y="8794"/>
                  </a:cubicBezTo>
                  <a:cubicBezTo>
                    <a:pt x="3146" y="8794"/>
                    <a:pt x="3112" y="8902"/>
                    <a:pt x="3010" y="8923"/>
                  </a:cubicBezTo>
                  <a:lnTo>
                    <a:pt x="2925" y="8923"/>
                  </a:lnTo>
                  <a:cubicBezTo>
                    <a:pt x="2882" y="8923"/>
                    <a:pt x="2839" y="8954"/>
                    <a:pt x="2807" y="8987"/>
                  </a:cubicBezTo>
                  <a:cubicBezTo>
                    <a:pt x="2722" y="9051"/>
                    <a:pt x="2626" y="9104"/>
                    <a:pt x="2541" y="9168"/>
                  </a:cubicBezTo>
                  <a:cubicBezTo>
                    <a:pt x="2508" y="9115"/>
                    <a:pt x="2466" y="9061"/>
                    <a:pt x="2413" y="9029"/>
                  </a:cubicBezTo>
                  <a:cubicBezTo>
                    <a:pt x="2378" y="9012"/>
                    <a:pt x="2341" y="9001"/>
                    <a:pt x="2306" y="9001"/>
                  </a:cubicBezTo>
                  <a:cubicBezTo>
                    <a:pt x="2275" y="9001"/>
                    <a:pt x="2245" y="9009"/>
                    <a:pt x="2220" y="9029"/>
                  </a:cubicBezTo>
                  <a:cubicBezTo>
                    <a:pt x="2167" y="9072"/>
                    <a:pt x="2156" y="9157"/>
                    <a:pt x="2092" y="9200"/>
                  </a:cubicBezTo>
                  <a:cubicBezTo>
                    <a:pt x="2072" y="9212"/>
                    <a:pt x="2049" y="9218"/>
                    <a:pt x="2026" y="9218"/>
                  </a:cubicBezTo>
                  <a:cubicBezTo>
                    <a:pt x="1987" y="9218"/>
                    <a:pt x="1948" y="9201"/>
                    <a:pt x="1922" y="9168"/>
                  </a:cubicBezTo>
                  <a:cubicBezTo>
                    <a:pt x="1879" y="9125"/>
                    <a:pt x="1858" y="9051"/>
                    <a:pt x="1858" y="8987"/>
                  </a:cubicBezTo>
                  <a:cubicBezTo>
                    <a:pt x="1868" y="8752"/>
                    <a:pt x="2050" y="8560"/>
                    <a:pt x="2135" y="8335"/>
                  </a:cubicBezTo>
                  <a:cubicBezTo>
                    <a:pt x="2199" y="8186"/>
                    <a:pt x="2209" y="8026"/>
                    <a:pt x="2188" y="7877"/>
                  </a:cubicBezTo>
                  <a:cubicBezTo>
                    <a:pt x="2178" y="7834"/>
                    <a:pt x="2167" y="7802"/>
                    <a:pt x="2178" y="7759"/>
                  </a:cubicBezTo>
                  <a:cubicBezTo>
                    <a:pt x="2188" y="7695"/>
                    <a:pt x="2252" y="7652"/>
                    <a:pt x="2306" y="7610"/>
                  </a:cubicBezTo>
                  <a:cubicBezTo>
                    <a:pt x="2455" y="7471"/>
                    <a:pt x="2508" y="7258"/>
                    <a:pt x="2508" y="7055"/>
                  </a:cubicBezTo>
                  <a:cubicBezTo>
                    <a:pt x="2508" y="6895"/>
                    <a:pt x="2477" y="6713"/>
                    <a:pt x="2594" y="6606"/>
                  </a:cubicBezTo>
                  <a:cubicBezTo>
                    <a:pt x="2636" y="6564"/>
                    <a:pt x="2690" y="6542"/>
                    <a:pt x="2733" y="6511"/>
                  </a:cubicBezTo>
                  <a:cubicBezTo>
                    <a:pt x="2871" y="6404"/>
                    <a:pt x="2925" y="6212"/>
                    <a:pt x="3063" y="6094"/>
                  </a:cubicBezTo>
                  <a:cubicBezTo>
                    <a:pt x="3127" y="6041"/>
                    <a:pt x="3202" y="5998"/>
                    <a:pt x="3255" y="5934"/>
                  </a:cubicBezTo>
                  <a:cubicBezTo>
                    <a:pt x="3309" y="5881"/>
                    <a:pt x="3341" y="5806"/>
                    <a:pt x="3383" y="5742"/>
                  </a:cubicBezTo>
                  <a:cubicBezTo>
                    <a:pt x="3523" y="5539"/>
                    <a:pt x="3789" y="5454"/>
                    <a:pt x="4024" y="5368"/>
                  </a:cubicBezTo>
                  <a:cubicBezTo>
                    <a:pt x="4301" y="5273"/>
                    <a:pt x="4568" y="5133"/>
                    <a:pt x="4803" y="4974"/>
                  </a:cubicBezTo>
                  <a:cubicBezTo>
                    <a:pt x="4910" y="4899"/>
                    <a:pt x="5006" y="4813"/>
                    <a:pt x="5112" y="4739"/>
                  </a:cubicBezTo>
                  <a:cubicBezTo>
                    <a:pt x="5176" y="4685"/>
                    <a:pt x="5347" y="4514"/>
                    <a:pt x="5422" y="4504"/>
                  </a:cubicBezTo>
                  <a:lnTo>
                    <a:pt x="5422" y="4504"/>
                  </a:lnTo>
                  <a:cubicBezTo>
                    <a:pt x="5232" y="4523"/>
                    <a:pt x="5039" y="4533"/>
                    <a:pt x="4846" y="4533"/>
                  </a:cubicBezTo>
                  <a:cubicBezTo>
                    <a:pt x="4496" y="4533"/>
                    <a:pt x="4143" y="4502"/>
                    <a:pt x="3800" y="4440"/>
                  </a:cubicBezTo>
                  <a:cubicBezTo>
                    <a:pt x="3779" y="4429"/>
                    <a:pt x="3757" y="4429"/>
                    <a:pt x="3736" y="4419"/>
                  </a:cubicBezTo>
                  <a:cubicBezTo>
                    <a:pt x="3661" y="4376"/>
                    <a:pt x="3672" y="4248"/>
                    <a:pt x="3725" y="4184"/>
                  </a:cubicBezTo>
                  <a:cubicBezTo>
                    <a:pt x="3789" y="4109"/>
                    <a:pt x="3885" y="4088"/>
                    <a:pt x="3971" y="4045"/>
                  </a:cubicBezTo>
                  <a:cubicBezTo>
                    <a:pt x="4258" y="3895"/>
                    <a:pt x="4429" y="3586"/>
                    <a:pt x="4579" y="3298"/>
                  </a:cubicBezTo>
                  <a:cubicBezTo>
                    <a:pt x="4696" y="3084"/>
                    <a:pt x="4803" y="2861"/>
                    <a:pt x="4771" y="2626"/>
                  </a:cubicBezTo>
                  <a:cubicBezTo>
                    <a:pt x="5240" y="2178"/>
                    <a:pt x="5657" y="1676"/>
                    <a:pt x="6020" y="1142"/>
                  </a:cubicBezTo>
                  <a:lnTo>
                    <a:pt x="6020" y="1142"/>
                  </a:lnTo>
                  <a:cubicBezTo>
                    <a:pt x="5774" y="1324"/>
                    <a:pt x="5475" y="1431"/>
                    <a:pt x="5166" y="1452"/>
                  </a:cubicBezTo>
                  <a:cubicBezTo>
                    <a:pt x="5368" y="982"/>
                    <a:pt x="5518" y="502"/>
                    <a:pt x="56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4531100" y="786125"/>
              <a:ext cx="152250" cy="333250"/>
            </a:xfrm>
            <a:custGeom>
              <a:rect b="b" l="l" r="r" t="t"/>
              <a:pathLst>
                <a:path extrusionOk="0" h="13330" w="6090">
                  <a:moveTo>
                    <a:pt x="5663" y="1"/>
                  </a:moveTo>
                  <a:cubicBezTo>
                    <a:pt x="5649" y="1"/>
                    <a:pt x="5635" y="7"/>
                    <a:pt x="5626" y="23"/>
                  </a:cubicBezTo>
                  <a:lnTo>
                    <a:pt x="5434" y="311"/>
                  </a:lnTo>
                  <a:cubicBezTo>
                    <a:pt x="4921" y="1101"/>
                    <a:pt x="4419" y="1891"/>
                    <a:pt x="3950" y="2712"/>
                  </a:cubicBezTo>
                  <a:cubicBezTo>
                    <a:pt x="3683" y="3172"/>
                    <a:pt x="3437" y="3641"/>
                    <a:pt x="3192" y="4121"/>
                  </a:cubicBezTo>
                  <a:cubicBezTo>
                    <a:pt x="3235" y="3193"/>
                    <a:pt x="3320" y="2275"/>
                    <a:pt x="3406" y="1346"/>
                  </a:cubicBezTo>
                  <a:cubicBezTo>
                    <a:pt x="3411" y="1325"/>
                    <a:pt x="3395" y="1314"/>
                    <a:pt x="3378" y="1314"/>
                  </a:cubicBezTo>
                  <a:cubicBezTo>
                    <a:pt x="3360" y="1314"/>
                    <a:pt x="3342" y="1325"/>
                    <a:pt x="3342" y="1346"/>
                  </a:cubicBezTo>
                  <a:cubicBezTo>
                    <a:pt x="3224" y="2349"/>
                    <a:pt x="3139" y="3353"/>
                    <a:pt x="3043" y="4367"/>
                  </a:cubicBezTo>
                  <a:lnTo>
                    <a:pt x="3043" y="4399"/>
                  </a:lnTo>
                  <a:cubicBezTo>
                    <a:pt x="2915" y="4666"/>
                    <a:pt x="2776" y="4943"/>
                    <a:pt x="2637" y="5221"/>
                  </a:cubicBezTo>
                  <a:cubicBezTo>
                    <a:pt x="2509" y="5498"/>
                    <a:pt x="2381" y="5786"/>
                    <a:pt x="2253" y="6075"/>
                  </a:cubicBezTo>
                  <a:cubicBezTo>
                    <a:pt x="2242" y="6085"/>
                    <a:pt x="2232" y="6096"/>
                    <a:pt x="2232" y="6117"/>
                  </a:cubicBezTo>
                  <a:cubicBezTo>
                    <a:pt x="1986" y="6672"/>
                    <a:pt x="1762" y="7238"/>
                    <a:pt x="1549" y="7804"/>
                  </a:cubicBezTo>
                  <a:cubicBezTo>
                    <a:pt x="1516" y="7899"/>
                    <a:pt x="1485" y="7996"/>
                    <a:pt x="1452" y="8081"/>
                  </a:cubicBezTo>
                  <a:lnTo>
                    <a:pt x="1388" y="7728"/>
                  </a:lnTo>
                  <a:cubicBezTo>
                    <a:pt x="1229" y="6779"/>
                    <a:pt x="1122" y="5819"/>
                    <a:pt x="1037" y="4858"/>
                  </a:cubicBezTo>
                  <a:cubicBezTo>
                    <a:pt x="1037" y="4844"/>
                    <a:pt x="1025" y="4838"/>
                    <a:pt x="1012" y="4838"/>
                  </a:cubicBezTo>
                  <a:cubicBezTo>
                    <a:pt x="994" y="4838"/>
                    <a:pt x="972" y="4850"/>
                    <a:pt x="972" y="4868"/>
                  </a:cubicBezTo>
                  <a:cubicBezTo>
                    <a:pt x="983" y="5135"/>
                    <a:pt x="994" y="5413"/>
                    <a:pt x="1015" y="5679"/>
                  </a:cubicBezTo>
                  <a:cubicBezTo>
                    <a:pt x="1058" y="6160"/>
                    <a:pt x="1101" y="6651"/>
                    <a:pt x="1165" y="7131"/>
                  </a:cubicBezTo>
                  <a:cubicBezTo>
                    <a:pt x="1196" y="7366"/>
                    <a:pt x="1239" y="7600"/>
                    <a:pt x="1271" y="7835"/>
                  </a:cubicBezTo>
                  <a:cubicBezTo>
                    <a:pt x="1293" y="7963"/>
                    <a:pt x="1314" y="8081"/>
                    <a:pt x="1335" y="8209"/>
                  </a:cubicBezTo>
                  <a:cubicBezTo>
                    <a:pt x="1346" y="8252"/>
                    <a:pt x="1346" y="8305"/>
                    <a:pt x="1357" y="8347"/>
                  </a:cubicBezTo>
                  <a:cubicBezTo>
                    <a:pt x="1111" y="9052"/>
                    <a:pt x="897" y="9767"/>
                    <a:pt x="716" y="10493"/>
                  </a:cubicBezTo>
                  <a:cubicBezTo>
                    <a:pt x="641" y="10792"/>
                    <a:pt x="577" y="11091"/>
                    <a:pt x="513" y="11390"/>
                  </a:cubicBezTo>
                  <a:cubicBezTo>
                    <a:pt x="482" y="11314"/>
                    <a:pt x="460" y="11250"/>
                    <a:pt x="449" y="11186"/>
                  </a:cubicBezTo>
                  <a:cubicBezTo>
                    <a:pt x="406" y="10994"/>
                    <a:pt x="364" y="10813"/>
                    <a:pt x="332" y="10621"/>
                  </a:cubicBezTo>
                  <a:cubicBezTo>
                    <a:pt x="289" y="10429"/>
                    <a:pt x="247" y="10237"/>
                    <a:pt x="204" y="10055"/>
                  </a:cubicBezTo>
                  <a:cubicBezTo>
                    <a:pt x="161" y="9853"/>
                    <a:pt x="97" y="9661"/>
                    <a:pt x="55" y="9469"/>
                  </a:cubicBezTo>
                  <a:cubicBezTo>
                    <a:pt x="49" y="9452"/>
                    <a:pt x="36" y="9444"/>
                    <a:pt x="24" y="9444"/>
                  </a:cubicBezTo>
                  <a:cubicBezTo>
                    <a:pt x="12" y="9444"/>
                    <a:pt x="1" y="9452"/>
                    <a:pt x="1" y="9469"/>
                  </a:cubicBezTo>
                  <a:cubicBezTo>
                    <a:pt x="33" y="9682"/>
                    <a:pt x="65" y="9895"/>
                    <a:pt x="97" y="10098"/>
                  </a:cubicBezTo>
                  <a:cubicBezTo>
                    <a:pt x="129" y="10301"/>
                    <a:pt x="172" y="10493"/>
                    <a:pt x="204" y="10695"/>
                  </a:cubicBezTo>
                  <a:cubicBezTo>
                    <a:pt x="247" y="10888"/>
                    <a:pt x="278" y="11080"/>
                    <a:pt x="332" y="11272"/>
                  </a:cubicBezTo>
                  <a:cubicBezTo>
                    <a:pt x="353" y="11357"/>
                    <a:pt x="375" y="11443"/>
                    <a:pt x="406" y="11528"/>
                  </a:cubicBezTo>
                  <a:cubicBezTo>
                    <a:pt x="428" y="11571"/>
                    <a:pt x="439" y="11603"/>
                    <a:pt x="460" y="11635"/>
                  </a:cubicBezTo>
                  <a:cubicBezTo>
                    <a:pt x="439" y="11710"/>
                    <a:pt x="428" y="11784"/>
                    <a:pt x="418" y="11859"/>
                  </a:cubicBezTo>
                  <a:cubicBezTo>
                    <a:pt x="364" y="12094"/>
                    <a:pt x="332" y="12318"/>
                    <a:pt x="289" y="12542"/>
                  </a:cubicBezTo>
                  <a:cubicBezTo>
                    <a:pt x="268" y="12659"/>
                    <a:pt x="257" y="12787"/>
                    <a:pt x="236" y="12905"/>
                  </a:cubicBezTo>
                  <a:cubicBezTo>
                    <a:pt x="225" y="12958"/>
                    <a:pt x="214" y="13012"/>
                    <a:pt x="214" y="13076"/>
                  </a:cubicBezTo>
                  <a:cubicBezTo>
                    <a:pt x="214" y="13129"/>
                    <a:pt x="225" y="13193"/>
                    <a:pt x="225" y="13247"/>
                  </a:cubicBezTo>
                  <a:cubicBezTo>
                    <a:pt x="231" y="13303"/>
                    <a:pt x="275" y="13330"/>
                    <a:pt x="320" y="13330"/>
                  </a:cubicBezTo>
                  <a:cubicBezTo>
                    <a:pt x="361" y="13330"/>
                    <a:pt x="402" y="13308"/>
                    <a:pt x="418" y="13268"/>
                  </a:cubicBezTo>
                  <a:cubicBezTo>
                    <a:pt x="439" y="13214"/>
                    <a:pt x="460" y="13150"/>
                    <a:pt x="470" y="13097"/>
                  </a:cubicBezTo>
                  <a:cubicBezTo>
                    <a:pt x="482" y="13043"/>
                    <a:pt x="482" y="12979"/>
                    <a:pt x="492" y="12926"/>
                  </a:cubicBezTo>
                  <a:cubicBezTo>
                    <a:pt x="599" y="12201"/>
                    <a:pt x="738" y="11475"/>
                    <a:pt x="908" y="10759"/>
                  </a:cubicBezTo>
                  <a:cubicBezTo>
                    <a:pt x="930" y="10759"/>
                    <a:pt x="940" y="10759"/>
                    <a:pt x="951" y="10749"/>
                  </a:cubicBezTo>
                  <a:cubicBezTo>
                    <a:pt x="1218" y="10578"/>
                    <a:pt x="1474" y="10408"/>
                    <a:pt x="1751" y="10237"/>
                  </a:cubicBezTo>
                  <a:cubicBezTo>
                    <a:pt x="2680" y="9661"/>
                    <a:pt x="3651" y="9127"/>
                    <a:pt x="4644" y="8646"/>
                  </a:cubicBezTo>
                  <a:cubicBezTo>
                    <a:pt x="4680" y="8628"/>
                    <a:pt x="4663" y="8588"/>
                    <a:pt x="4631" y="8588"/>
                  </a:cubicBezTo>
                  <a:cubicBezTo>
                    <a:pt x="4625" y="8588"/>
                    <a:pt x="4618" y="8590"/>
                    <a:pt x="4611" y="8593"/>
                  </a:cubicBezTo>
                  <a:cubicBezTo>
                    <a:pt x="4324" y="8710"/>
                    <a:pt x="4035" y="8838"/>
                    <a:pt x="3747" y="8966"/>
                  </a:cubicBezTo>
                  <a:cubicBezTo>
                    <a:pt x="3245" y="9212"/>
                    <a:pt x="2754" y="9469"/>
                    <a:pt x="2275" y="9735"/>
                  </a:cubicBezTo>
                  <a:cubicBezTo>
                    <a:pt x="1837" y="9991"/>
                    <a:pt x="1388" y="10258"/>
                    <a:pt x="972" y="10536"/>
                  </a:cubicBezTo>
                  <a:cubicBezTo>
                    <a:pt x="994" y="10429"/>
                    <a:pt x="1025" y="10311"/>
                    <a:pt x="1058" y="10205"/>
                  </a:cubicBezTo>
                  <a:cubicBezTo>
                    <a:pt x="1293" y="9308"/>
                    <a:pt x="1580" y="8423"/>
                    <a:pt x="1901" y="7547"/>
                  </a:cubicBezTo>
                  <a:cubicBezTo>
                    <a:pt x="2082" y="7067"/>
                    <a:pt x="2275" y="6597"/>
                    <a:pt x="2477" y="6128"/>
                  </a:cubicBezTo>
                  <a:cubicBezTo>
                    <a:pt x="2509" y="6106"/>
                    <a:pt x="2531" y="6096"/>
                    <a:pt x="2562" y="6085"/>
                  </a:cubicBezTo>
                  <a:cubicBezTo>
                    <a:pt x="2626" y="6042"/>
                    <a:pt x="2701" y="6011"/>
                    <a:pt x="2765" y="5978"/>
                  </a:cubicBezTo>
                  <a:cubicBezTo>
                    <a:pt x="2894" y="5904"/>
                    <a:pt x="3032" y="5840"/>
                    <a:pt x="3160" y="5765"/>
                  </a:cubicBezTo>
                  <a:cubicBezTo>
                    <a:pt x="3427" y="5637"/>
                    <a:pt x="3694" y="5498"/>
                    <a:pt x="3950" y="5370"/>
                  </a:cubicBezTo>
                  <a:cubicBezTo>
                    <a:pt x="4494" y="5103"/>
                    <a:pt x="5028" y="4847"/>
                    <a:pt x="5572" y="4602"/>
                  </a:cubicBezTo>
                  <a:cubicBezTo>
                    <a:pt x="5611" y="4582"/>
                    <a:pt x="5588" y="4536"/>
                    <a:pt x="5552" y="4536"/>
                  </a:cubicBezTo>
                  <a:cubicBezTo>
                    <a:pt x="5548" y="4536"/>
                    <a:pt x="5544" y="4537"/>
                    <a:pt x="5540" y="4538"/>
                  </a:cubicBezTo>
                  <a:cubicBezTo>
                    <a:pt x="5273" y="4655"/>
                    <a:pt x="4996" y="4773"/>
                    <a:pt x="4729" y="4890"/>
                  </a:cubicBezTo>
                  <a:cubicBezTo>
                    <a:pt x="4249" y="5093"/>
                    <a:pt x="3779" y="5306"/>
                    <a:pt x="3309" y="5520"/>
                  </a:cubicBezTo>
                  <a:cubicBezTo>
                    <a:pt x="3075" y="5626"/>
                    <a:pt x="2840" y="5743"/>
                    <a:pt x="2616" y="5861"/>
                  </a:cubicBezTo>
                  <a:cubicBezTo>
                    <a:pt x="2605" y="5861"/>
                    <a:pt x="2595" y="5861"/>
                    <a:pt x="2584" y="5871"/>
                  </a:cubicBezTo>
                  <a:cubicBezTo>
                    <a:pt x="2723" y="5573"/>
                    <a:pt x="2851" y="5274"/>
                    <a:pt x="2989" y="4986"/>
                  </a:cubicBezTo>
                  <a:cubicBezTo>
                    <a:pt x="3342" y="4239"/>
                    <a:pt x="3726" y="3502"/>
                    <a:pt x="4120" y="2766"/>
                  </a:cubicBezTo>
                  <a:cubicBezTo>
                    <a:pt x="4127" y="2779"/>
                    <a:pt x="4140" y="2784"/>
                    <a:pt x="4155" y="2784"/>
                  </a:cubicBezTo>
                  <a:cubicBezTo>
                    <a:pt x="4165" y="2784"/>
                    <a:pt x="4176" y="2781"/>
                    <a:pt x="4184" y="2776"/>
                  </a:cubicBezTo>
                  <a:cubicBezTo>
                    <a:pt x="4345" y="2648"/>
                    <a:pt x="4494" y="2510"/>
                    <a:pt x="4654" y="2382"/>
                  </a:cubicBezTo>
                  <a:cubicBezTo>
                    <a:pt x="4804" y="2254"/>
                    <a:pt x="4953" y="2136"/>
                    <a:pt x="5113" y="2008"/>
                  </a:cubicBezTo>
                  <a:cubicBezTo>
                    <a:pt x="5423" y="1763"/>
                    <a:pt x="5743" y="1517"/>
                    <a:pt x="6063" y="1282"/>
                  </a:cubicBezTo>
                  <a:cubicBezTo>
                    <a:pt x="6089" y="1265"/>
                    <a:pt x="6073" y="1234"/>
                    <a:pt x="6043" y="1234"/>
                  </a:cubicBezTo>
                  <a:cubicBezTo>
                    <a:pt x="6036" y="1234"/>
                    <a:pt x="6028" y="1235"/>
                    <a:pt x="6020" y="1240"/>
                  </a:cubicBezTo>
                  <a:cubicBezTo>
                    <a:pt x="5690" y="1464"/>
                    <a:pt x="5370" y="1699"/>
                    <a:pt x="5049" y="1944"/>
                  </a:cubicBezTo>
                  <a:cubicBezTo>
                    <a:pt x="4889" y="2062"/>
                    <a:pt x="4739" y="2190"/>
                    <a:pt x="4580" y="2318"/>
                  </a:cubicBezTo>
                  <a:cubicBezTo>
                    <a:pt x="4452" y="2425"/>
                    <a:pt x="4313" y="2520"/>
                    <a:pt x="4196" y="2638"/>
                  </a:cubicBezTo>
                  <a:cubicBezTo>
                    <a:pt x="4217" y="2584"/>
                    <a:pt x="4249" y="2542"/>
                    <a:pt x="4270" y="2489"/>
                  </a:cubicBezTo>
                  <a:cubicBezTo>
                    <a:pt x="4729" y="1678"/>
                    <a:pt x="5209" y="866"/>
                    <a:pt x="5711" y="77"/>
                  </a:cubicBezTo>
                  <a:cubicBezTo>
                    <a:pt x="5733" y="39"/>
                    <a:pt x="5697" y="1"/>
                    <a:pt x="5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4681325" y="783475"/>
              <a:ext cx="23525" cy="135325"/>
            </a:xfrm>
            <a:custGeom>
              <a:rect b="b" l="l" r="r" t="t"/>
              <a:pathLst>
                <a:path extrusionOk="0" h="5413" w="941">
                  <a:moveTo>
                    <a:pt x="758" y="1"/>
                  </a:moveTo>
                  <a:lnTo>
                    <a:pt x="758" y="1"/>
                  </a:lnTo>
                  <a:cubicBezTo>
                    <a:pt x="727" y="22"/>
                    <a:pt x="705" y="33"/>
                    <a:pt x="684" y="43"/>
                  </a:cubicBezTo>
                  <a:cubicBezTo>
                    <a:pt x="523" y="172"/>
                    <a:pt x="492" y="406"/>
                    <a:pt x="535" y="598"/>
                  </a:cubicBezTo>
                  <a:cubicBezTo>
                    <a:pt x="535" y="631"/>
                    <a:pt x="545" y="652"/>
                    <a:pt x="545" y="684"/>
                  </a:cubicBezTo>
                  <a:cubicBezTo>
                    <a:pt x="599" y="844"/>
                    <a:pt x="673" y="1004"/>
                    <a:pt x="727" y="1175"/>
                  </a:cubicBezTo>
                  <a:cubicBezTo>
                    <a:pt x="844" y="1602"/>
                    <a:pt x="737" y="2093"/>
                    <a:pt x="449" y="2424"/>
                  </a:cubicBezTo>
                  <a:cubicBezTo>
                    <a:pt x="225" y="2690"/>
                    <a:pt x="11" y="2915"/>
                    <a:pt x="1" y="3288"/>
                  </a:cubicBezTo>
                  <a:cubicBezTo>
                    <a:pt x="1" y="3629"/>
                    <a:pt x="267" y="3907"/>
                    <a:pt x="310" y="4238"/>
                  </a:cubicBezTo>
                  <a:cubicBezTo>
                    <a:pt x="342" y="4505"/>
                    <a:pt x="267" y="4751"/>
                    <a:pt x="289" y="5007"/>
                  </a:cubicBezTo>
                  <a:cubicBezTo>
                    <a:pt x="310" y="5156"/>
                    <a:pt x="406" y="5284"/>
                    <a:pt x="492" y="5412"/>
                  </a:cubicBezTo>
                  <a:cubicBezTo>
                    <a:pt x="855" y="3641"/>
                    <a:pt x="940" y="1805"/>
                    <a:pt x="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4689600" y="736275"/>
              <a:ext cx="3225" cy="2675"/>
            </a:xfrm>
            <a:custGeom>
              <a:rect b="b" l="l" r="r" t="t"/>
              <a:pathLst>
                <a:path extrusionOk="0" h="107" w="129">
                  <a:moveTo>
                    <a:pt x="118" y="0"/>
                  </a:moveTo>
                  <a:cubicBezTo>
                    <a:pt x="75" y="32"/>
                    <a:pt x="43" y="64"/>
                    <a:pt x="0" y="107"/>
                  </a:cubicBezTo>
                  <a:cubicBezTo>
                    <a:pt x="43" y="74"/>
                    <a:pt x="86" y="53"/>
                    <a:pt x="128" y="22"/>
                  </a:cubicBezTo>
                  <a:cubicBezTo>
                    <a:pt x="118" y="10"/>
                    <a:pt x="118" y="10"/>
                    <a:pt x="118" y="0"/>
                  </a:cubicBezTo>
                  <a:close/>
                </a:path>
              </a:pathLst>
            </a:custGeom>
            <a:solidFill>
              <a:srgbClr val="A0C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4603675" y="1088175"/>
              <a:ext cx="2175" cy="1625"/>
            </a:xfrm>
            <a:custGeom>
              <a:rect b="b" l="l" r="r" t="t"/>
              <a:pathLst>
                <a:path extrusionOk="0" h="65" w="87">
                  <a:moveTo>
                    <a:pt x="1" y="65"/>
                  </a:moveTo>
                  <a:lnTo>
                    <a:pt x="1" y="65"/>
                  </a:lnTo>
                  <a:lnTo>
                    <a:pt x="1" y="65"/>
                  </a:lnTo>
                  <a:close/>
                  <a:moveTo>
                    <a:pt x="12" y="55"/>
                  </a:moveTo>
                  <a:lnTo>
                    <a:pt x="12" y="65"/>
                  </a:lnTo>
                  <a:lnTo>
                    <a:pt x="12" y="55"/>
                  </a:lnTo>
                  <a:close/>
                  <a:moveTo>
                    <a:pt x="22" y="55"/>
                  </a:moveTo>
                  <a:lnTo>
                    <a:pt x="22" y="55"/>
                  </a:lnTo>
                  <a:lnTo>
                    <a:pt x="22" y="55"/>
                  </a:lnTo>
                  <a:close/>
                  <a:moveTo>
                    <a:pt x="22" y="44"/>
                  </a:moveTo>
                  <a:lnTo>
                    <a:pt x="22" y="44"/>
                  </a:lnTo>
                  <a:lnTo>
                    <a:pt x="22" y="44"/>
                  </a:lnTo>
                  <a:close/>
                  <a:moveTo>
                    <a:pt x="33" y="44"/>
                  </a:moveTo>
                  <a:lnTo>
                    <a:pt x="33" y="44"/>
                  </a:lnTo>
                  <a:lnTo>
                    <a:pt x="33" y="44"/>
                  </a:lnTo>
                  <a:close/>
                  <a:moveTo>
                    <a:pt x="43" y="33"/>
                  </a:moveTo>
                  <a:lnTo>
                    <a:pt x="33" y="33"/>
                  </a:lnTo>
                  <a:lnTo>
                    <a:pt x="43" y="33"/>
                  </a:lnTo>
                  <a:close/>
                  <a:moveTo>
                    <a:pt x="43" y="33"/>
                  </a:moveTo>
                  <a:lnTo>
                    <a:pt x="43" y="33"/>
                  </a:lnTo>
                  <a:lnTo>
                    <a:pt x="43" y="33"/>
                  </a:lnTo>
                  <a:close/>
                  <a:moveTo>
                    <a:pt x="55" y="22"/>
                  </a:moveTo>
                  <a:lnTo>
                    <a:pt x="55" y="33"/>
                  </a:lnTo>
                  <a:lnTo>
                    <a:pt x="55" y="22"/>
                  </a:lnTo>
                  <a:close/>
                  <a:moveTo>
                    <a:pt x="55" y="22"/>
                  </a:moveTo>
                  <a:lnTo>
                    <a:pt x="55" y="22"/>
                  </a:lnTo>
                  <a:lnTo>
                    <a:pt x="55" y="22"/>
                  </a:lnTo>
                  <a:close/>
                  <a:moveTo>
                    <a:pt x="65" y="22"/>
                  </a:moveTo>
                  <a:lnTo>
                    <a:pt x="65" y="22"/>
                  </a:lnTo>
                  <a:lnTo>
                    <a:pt x="65" y="22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65" y="12"/>
                  </a:lnTo>
                  <a:close/>
                  <a:moveTo>
                    <a:pt x="76" y="12"/>
                  </a:moveTo>
                  <a:lnTo>
                    <a:pt x="76" y="12"/>
                  </a:lnTo>
                  <a:lnTo>
                    <a:pt x="76" y="12"/>
                  </a:lnTo>
                  <a:close/>
                  <a:moveTo>
                    <a:pt x="76" y="1"/>
                  </a:moveTo>
                  <a:lnTo>
                    <a:pt x="76" y="1"/>
                  </a:lnTo>
                  <a:lnTo>
                    <a:pt x="76" y="1"/>
                  </a:lnTo>
                  <a:close/>
                  <a:moveTo>
                    <a:pt x="86" y="1"/>
                  </a:moveTo>
                  <a:lnTo>
                    <a:pt x="86" y="1"/>
                  </a:lnTo>
                  <a:lnTo>
                    <a:pt x="86" y="1"/>
                  </a:lnTo>
                  <a:close/>
                  <a:moveTo>
                    <a:pt x="86" y="1"/>
                  </a:moveTo>
                  <a:lnTo>
                    <a:pt x="86" y="1"/>
                  </a:lnTo>
                  <a:close/>
                </a:path>
              </a:pathLst>
            </a:custGeom>
            <a:solidFill>
              <a:srgbClr val="90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4586075" y="963325"/>
              <a:ext cx="96075" cy="138225"/>
            </a:xfrm>
            <a:custGeom>
              <a:rect b="b" l="l" r="r" t="t"/>
              <a:pathLst>
                <a:path extrusionOk="0" h="5529" w="3843">
                  <a:moveTo>
                    <a:pt x="3757" y="0"/>
                  </a:moveTo>
                  <a:cubicBezTo>
                    <a:pt x="3608" y="0"/>
                    <a:pt x="3533" y="214"/>
                    <a:pt x="3544" y="363"/>
                  </a:cubicBezTo>
                  <a:cubicBezTo>
                    <a:pt x="3555" y="523"/>
                    <a:pt x="3597" y="716"/>
                    <a:pt x="3480" y="822"/>
                  </a:cubicBezTo>
                  <a:cubicBezTo>
                    <a:pt x="3405" y="908"/>
                    <a:pt x="3266" y="918"/>
                    <a:pt x="3181" y="1003"/>
                  </a:cubicBezTo>
                  <a:cubicBezTo>
                    <a:pt x="3117" y="1067"/>
                    <a:pt x="3107" y="1174"/>
                    <a:pt x="3074" y="1259"/>
                  </a:cubicBezTo>
                  <a:cubicBezTo>
                    <a:pt x="3000" y="1537"/>
                    <a:pt x="2722" y="1740"/>
                    <a:pt x="2434" y="1740"/>
                  </a:cubicBezTo>
                  <a:cubicBezTo>
                    <a:pt x="2412" y="1740"/>
                    <a:pt x="2391" y="1729"/>
                    <a:pt x="2370" y="1729"/>
                  </a:cubicBezTo>
                  <a:cubicBezTo>
                    <a:pt x="2381" y="1985"/>
                    <a:pt x="2476" y="2231"/>
                    <a:pt x="2466" y="2487"/>
                  </a:cubicBezTo>
                  <a:cubicBezTo>
                    <a:pt x="2445" y="2732"/>
                    <a:pt x="2274" y="3000"/>
                    <a:pt x="2028" y="3000"/>
                  </a:cubicBezTo>
                  <a:lnTo>
                    <a:pt x="2018" y="3000"/>
                  </a:lnTo>
                  <a:cubicBezTo>
                    <a:pt x="2018" y="3181"/>
                    <a:pt x="2018" y="3362"/>
                    <a:pt x="1954" y="3533"/>
                  </a:cubicBezTo>
                  <a:cubicBezTo>
                    <a:pt x="1890" y="3704"/>
                    <a:pt x="1762" y="3864"/>
                    <a:pt x="1580" y="3896"/>
                  </a:cubicBezTo>
                  <a:cubicBezTo>
                    <a:pt x="1463" y="3928"/>
                    <a:pt x="1324" y="3906"/>
                    <a:pt x="1238" y="3992"/>
                  </a:cubicBezTo>
                  <a:cubicBezTo>
                    <a:pt x="1164" y="4077"/>
                    <a:pt x="1196" y="4226"/>
                    <a:pt x="1132" y="4333"/>
                  </a:cubicBezTo>
                  <a:cubicBezTo>
                    <a:pt x="1079" y="4419"/>
                    <a:pt x="961" y="4440"/>
                    <a:pt x="844" y="4440"/>
                  </a:cubicBezTo>
                  <a:cubicBezTo>
                    <a:pt x="790" y="4440"/>
                    <a:pt x="737" y="4440"/>
                    <a:pt x="683" y="4430"/>
                  </a:cubicBezTo>
                  <a:cubicBezTo>
                    <a:pt x="531" y="4430"/>
                    <a:pt x="338" y="4547"/>
                    <a:pt x="378" y="4688"/>
                  </a:cubicBezTo>
                  <a:lnTo>
                    <a:pt x="378" y="4688"/>
                  </a:lnTo>
                  <a:cubicBezTo>
                    <a:pt x="371" y="4679"/>
                    <a:pt x="360" y="4675"/>
                    <a:pt x="353" y="4675"/>
                  </a:cubicBezTo>
                  <a:cubicBezTo>
                    <a:pt x="246" y="4675"/>
                    <a:pt x="33" y="4942"/>
                    <a:pt x="107" y="5091"/>
                  </a:cubicBezTo>
                  <a:cubicBezTo>
                    <a:pt x="76" y="5102"/>
                    <a:pt x="43" y="5102"/>
                    <a:pt x="22" y="5113"/>
                  </a:cubicBezTo>
                  <a:lnTo>
                    <a:pt x="0" y="5529"/>
                  </a:lnTo>
                  <a:cubicBezTo>
                    <a:pt x="246" y="5390"/>
                    <a:pt x="491" y="5230"/>
                    <a:pt x="705" y="5059"/>
                  </a:cubicBezTo>
                  <a:lnTo>
                    <a:pt x="716" y="5059"/>
                  </a:lnTo>
                  <a:lnTo>
                    <a:pt x="716" y="5049"/>
                  </a:lnTo>
                  <a:lnTo>
                    <a:pt x="726" y="5049"/>
                  </a:lnTo>
                  <a:lnTo>
                    <a:pt x="726" y="5038"/>
                  </a:lnTo>
                  <a:lnTo>
                    <a:pt x="737" y="5038"/>
                  </a:lnTo>
                  <a:lnTo>
                    <a:pt x="737" y="5027"/>
                  </a:lnTo>
                  <a:lnTo>
                    <a:pt x="759" y="5027"/>
                  </a:lnTo>
                  <a:lnTo>
                    <a:pt x="759" y="5016"/>
                  </a:lnTo>
                  <a:lnTo>
                    <a:pt x="769" y="5016"/>
                  </a:lnTo>
                  <a:lnTo>
                    <a:pt x="769" y="5006"/>
                  </a:lnTo>
                  <a:lnTo>
                    <a:pt x="780" y="5006"/>
                  </a:lnTo>
                  <a:lnTo>
                    <a:pt x="780" y="4995"/>
                  </a:lnTo>
                  <a:lnTo>
                    <a:pt x="790" y="4995"/>
                  </a:lnTo>
                  <a:cubicBezTo>
                    <a:pt x="790" y="4985"/>
                    <a:pt x="801" y="4985"/>
                    <a:pt x="801" y="4985"/>
                  </a:cubicBezTo>
                  <a:cubicBezTo>
                    <a:pt x="2167" y="3875"/>
                    <a:pt x="3064" y="2241"/>
                    <a:pt x="3650" y="598"/>
                  </a:cubicBezTo>
                  <a:lnTo>
                    <a:pt x="3843" y="21"/>
                  </a:lnTo>
                  <a:cubicBezTo>
                    <a:pt x="3821" y="11"/>
                    <a:pt x="3790" y="11"/>
                    <a:pt x="3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6"/>
            <p:cNvSpPr/>
            <p:nvPr/>
          </p:nvSpPr>
          <p:spPr>
            <a:xfrm>
              <a:off x="4596500" y="748000"/>
              <a:ext cx="82725" cy="112100"/>
            </a:xfrm>
            <a:custGeom>
              <a:rect b="b" l="l" r="r" t="t"/>
              <a:pathLst>
                <a:path extrusionOk="0" h="4484" w="3309">
                  <a:moveTo>
                    <a:pt x="3297" y="1"/>
                  </a:moveTo>
                  <a:lnTo>
                    <a:pt x="3297" y="1"/>
                  </a:lnTo>
                  <a:cubicBezTo>
                    <a:pt x="2156" y="972"/>
                    <a:pt x="1025" y="1986"/>
                    <a:pt x="53" y="3096"/>
                  </a:cubicBezTo>
                  <a:lnTo>
                    <a:pt x="0" y="4483"/>
                  </a:lnTo>
                  <a:cubicBezTo>
                    <a:pt x="43" y="4462"/>
                    <a:pt x="96" y="4441"/>
                    <a:pt x="138" y="4408"/>
                  </a:cubicBezTo>
                  <a:cubicBezTo>
                    <a:pt x="266" y="4270"/>
                    <a:pt x="149" y="4045"/>
                    <a:pt x="138" y="3853"/>
                  </a:cubicBezTo>
                  <a:cubicBezTo>
                    <a:pt x="128" y="3587"/>
                    <a:pt x="363" y="3341"/>
                    <a:pt x="629" y="3341"/>
                  </a:cubicBezTo>
                  <a:lnTo>
                    <a:pt x="651" y="3341"/>
                  </a:lnTo>
                  <a:cubicBezTo>
                    <a:pt x="662" y="3331"/>
                    <a:pt x="672" y="3320"/>
                    <a:pt x="672" y="3298"/>
                  </a:cubicBezTo>
                  <a:cubicBezTo>
                    <a:pt x="693" y="3160"/>
                    <a:pt x="704" y="3010"/>
                    <a:pt x="726" y="2871"/>
                  </a:cubicBezTo>
                  <a:cubicBezTo>
                    <a:pt x="726" y="2850"/>
                    <a:pt x="747" y="2840"/>
                    <a:pt x="757" y="2840"/>
                  </a:cubicBezTo>
                  <a:cubicBezTo>
                    <a:pt x="779" y="2840"/>
                    <a:pt x="790" y="2850"/>
                    <a:pt x="790" y="2871"/>
                  </a:cubicBezTo>
                  <a:cubicBezTo>
                    <a:pt x="779" y="2968"/>
                    <a:pt x="779" y="3063"/>
                    <a:pt x="768" y="3160"/>
                  </a:cubicBezTo>
                  <a:cubicBezTo>
                    <a:pt x="779" y="3139"/>
                    <a:pt x="790" y="3127"/>
                    <a:pt x="790" y="3106"/>
                  </a:cubicBezTo>
                  <a:cubicBezTo>
                    <a:pt x="800" y="3096"/>
                    <a:pt x="800" y="3085"/>
                    <a:pt x="800" y="3074"/>
                  </a:cubicBezTo>
                  <a:lnTo>
                    <a:pt x="800" y="3096"/>
                  </a:lnTo>
                  <a:cubicBezTo>
                    <a:pt x="854" y="3021"/>
                    <a:pt x="897" y="2935"/>
                    <a:pt x="949" y="2861"/>
                  </a:cubicBezTo>
                  <a:lnTo>
                    <a:pt x="949" y="2861"/>
                  </a:lnTo>
                  <a:cubicBezTo>
                    <a:pt x="939" y="2989"/>
                    <a:pt x="1056" y="3096"/>
                    <a:pt x="1174" y="3096"/>
                  </a:cubicBezTo>
                  <a:lnTo>
                    <a:pt x="1206" y="3096"/>
                  </a:lnTo>
                  <a:cubicBezTo>
                    <a:pt x="1238" y="2968"/>
                    <a:pt x="1217" y="2829"/>
                    <a:pt x="1206" y="2700"/>
                  </a:cubicBezTo>
                  <a:cubicBezTo>
                    <a:pt x="1206" y="2572"/>
                    <a:pt x="1217" y="2423"/>
                    <a:pt x="1312" y="2327"/>
                  </a:cubicBezTo>
                  <a:cubicBezTo>
                    <a:pt x="1355" y="2285"/>
                    <a:pt x="1419" y="2263"/>
                    <a:pt x="1473" y="2263"/>
                  </a:cubicBezTo>
                  <a:cubicBezTo>
                    <a:pt x="1537" y="2263"/>
                    <a:pt x="1601" y="2285"/>
                    <a:pt x="1654" y="2327"/>
                  </a:cubicBezTo>
                  <a:cubicBezTo>
                    <a:pt x="1750" y="2157"/>
                    <a:pt x="1985" y="2210"/>
                    <a:pt x="2123" y="2029"/>
                  </a:cubicBezTo>
                  <a:cubicBezTo>
                    <a:pt x="2252" y="1836"/>
                    <a:pt x="2263" y="1580"/>
                    <a:pt x="2412" y="1398"/>
                  </a:cubicBezTo>
                  <a:cubicBezTo>
                    <a:pt x="2604" y="1175"/>
                    <a:pt x="2924" y="1142"/>
                    <a:pt x="3116" y="929"/>
                  </a:cubicBezTo>
                  <a:cubicBezTo>
                    <a:pt x="3309" y="684"/>
                    <a:pt x="3266" y="342"/>
                    <a:pt x="3287" y="54"/>
                  </a:cubicBezTo>
                  <a:cubicBezTo>
                    <a:pt x="3287" y="32"/>
                    <a:pt x="3287" y="11"/>
                    <a:pt x="3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6"/>
            <p:cNvSpPr/>
            <p:nvPr/>
          </p:nvSpPr>
          <p:spPr>
            <a:xfrm>
              <a:off x="4616225" y="824850"/>
              <a:ext cx="300" cy="825"/>
            </a:xfrm>
            <a:custGeom>
              <a:rect b="b" l="l" r="r" t="t"/>
              <a:pathLst>
                <a:path extrusionOk="0" h="33" w="12">
                  <a:moveTo>
                    <a:pt x="11" y="0"/>
                  </a:moveTo>
                  <a:cubicBezTo>
                    <a:pt x="11" y="11"/>
                    <a:pt x="11" y="22"/>
                    <a:pt x="1" y="32"/>
                  </a:cubicBezTo>
                  <a:cubicBezTo>
                    <a:pt x="11" y="32"/>
                    <a:pt x="11" y="32"/>
                    <a:pt x="11" y="22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0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6"/>
            <p:cNvSpPr/>
            <p:nvPr/>
          </p:nvSpPr>
          <p:spPr>
            <a:xfrm>
              <a:off x="4613300" y="818975"/>
              <a:ext cx="2950" cy="11500"/>
            </a:xfrm>
            <a:custGeom>
              <a:rect b="b" l="l" r="r" t="t"/>
              <a:pathLst>
                <a:path extrusionOk="0" h="460" w="118">
                  <a:moveTo>
                    <a:pt x="85" y="1"/>
                  </a:moveTo>
                  <a:cubicBezTo>
                    <a:pt x="75" y="1"/>
                    <a:pt x="54" y="11"/>
                    <a:pt x="54" y="32"/>
                  </a:cubicBezTo>
                  <a:cubicBezTo>
                    <a:pt x="32" y="171"/>
                    <a:pt x="21" y="321"/>
                    <a:pt x="0" y="459"/>
                  </a:cubicBezTo>
                  <a:cubicBezTo>
                    <a:pt x="32" y="416"/>
                    <a:pt x="64" y="364"/>
                    <a:pt x="96" y="321"/>
                  </a:cubicBezTo>
                  <a:cubicBezTo>
                    <a:pt x="107" y="224"/>
                    <a:pt x="107" y="129"/>
                    <a:pt x="118" y="32"/>
                  </a:cubicBezTo>
                  <a:cubicBezTo>
                    <a:pt x="118" y="11"/>
                    <a:pt x="107" y="1"/>
                    <a:pt x="85" y="1"/>
                  </a:cubicBezTo>
                  <a:close/>
                </a:path>
              </a:pathLst>
            </a:custGeom>
            <a:solidFill>
              <a:srgbClr val="698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6"/>
            <p:cNvSpPr/>
            <p:nvPr/>
          </p:nvSpPr>
          <p:spPr>
            <a:xfrm>
              <a:off x="4137575" y="430750"/>
              <a:ext cx="475475" cy="34725"/>
            </a:xfrm>
            <a:custGeom>
              <a:rect b="b" l="l" r="r" t="t"/>
              <a:pathLst>
                <a:path extrusionOk="0" h="1389" w="19019">
                  <a:moveTo>
                    <a:pt x="9509" y="1"/>
                  </a:moveTo>
                  <a:cubicBezTo>
                    <a:pt x="4258" y="1"/>
                    <a:pt x="0" y="620"/>
                    <a:pt x="0" y="1388"/>
                  </a:cubicBezTo>
                  <a:lnTo>
                    <a:pt x="245" y="1388"/>
                  </a:lnTo>
                  <a:cubicBezTo>
                    <a:pt x="288" y="1324"/>
                    <a:pt x="630" y="951"/>
                    <a:pt x="2989" y="631"/>
                  </a:cubicBezTo>
                  <a:cubicBezTo>
                    <a:pt x="4749" y="385"/>
                    <a:pt x="7065" y="247"/>
                    <a:pt x="9509" y="247"/>
                  </a:cubicBezTo>
                  <a:cubicBezTo>
                    <a:pt x="11954" y="247"/>
                    <a:pt x="14269" y="385"/>
                    <a:pt x="16030" y="631"/>
                  </a:cubicBezTo>
                  <a:cubicBezTo>
                    <a:pt x="18389" y="951"/>
                    <a:pt x="18730" y="1324"/>
                    <a:pt x="18773" y="1388"/>
                  </a:cubicBezTo>
                  <a:lnTo>
                    <a:pt x="19019" y="1388"/>
                  </a:lnTo>
                  <a:cubicBezTo>
                    <a:pt x="19019" y="620"/>
                    <a:pt x="14760" y="1"/>
                    <a:pt x="9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6"/>
            <p:cNvSpPr/>
            <p:nvPr/>
          </p:nvSpPr>
          <p:spPr>
            <a:xfrm>
              <a:off x="4143700" y="436900"/>
              <a:ext cx="463200" cy="28575"/>
            </a:xfrm>
            <a:custGeom>
              <a:rect b="b" l="l" r="r" t="t"/>
              <a:pathLst>
                <a:path extrusionOk="0" h="1143" w="18528">
                  <a:moveTo>
                    <a:pt x="9264" y="1"/>
                  </a:moveTo>
                  <a:cubicBezTo>
                    <a:pt x="6820" y="1"/>
                    <a:pt x="4504" y="139"/>
                    <a:pt x="2744" y="385"/>
                  </a:cubicBezTo>
                  <a:cubicBezTo>
                    <a:pt x="385" y="705"/>
                    <a:pt x="43" y="1078"/>
                    <a:pt x="0" y="1142"/>
                  </a:cubicBezTo>
                  <a:lnTo>
                    <a:pt x="18528" y="1142"/>
                  </a:lnTo>
                  <a:cubicBezTo>
                    <a:pt x="18485" y="1078"/>
                    <a:pt x="18144" y="705"/>
                    <a:pt x="15785" y="385"/>
                  </a:cubicBezTo>
                  <a:cubicBezTo>
                    <a:pt x="14024" y="139"/>
                    <a:pt x="11709" y="1"/>
                    <a:pt x="9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6"/>
            <p:cNvSpPr/>
            <p:nvPr/>
          </p:nvSpPr>
          <p:spPr>
            <a:xfrm>
              <a:off x="4303525" y="286700"/>
              <a:ext cx="36850" cy="100425"/>
            </a:xfrm>
            <a:custGeom>
              <a:rect b="b" l="l" r="r" t="t"/>
              <a:pathLst>
                <a:path extrusionOk="0" h="4017" w="1474">
                  <a:moveTo>
                    <a:pt x="290" y="1"/>
                  </a:moveTo>
                  <a:cubicBezTo>
                    <a:pt x="206" y="1"/>
                    <a:pt x="71" y="38"/>
                    <a:pt x="1" y="256"/>
                  </a:cubicBezTo>
                  <a:cubicBezTo>
                    <a:pt x="1" y="256"/>
                    <a:pt x="1303" y="2081"/>
                    <a:pt x="1249" y="3959"/>
                  </a:cubicBezTo>
                  <a:cubicBezTo>
                    <a:pt x="1249" y="3959"/>
                    <a:pt x="1263" y="4016"/>
                    <a:pt x="1301" y="4016"/>
                  </a:cubicBezTo>
                  <a:cubicBezTo>
                    <a:pt x="1320" y="4016"/>
                    <a:pt x="1345" y="4002"/>
                    <a:pt x="1377" y="3959"/>
                  </a:cubicBezTo>
                  <a:cubicBezTo>
                    <a:pt x="1473" y="3831"/>
                    <a:pt x="1377" y="1249"/>
                    <a:pt x="363" y="11"/>
                  </a:cubicBezTo>
                  <a:cubicBezTo>
                    <a:pt x="363" y="11"/>
                    <a:pt x="334" y="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6"/>
            <p:cNvSpPr/>
            <p:nvPr/>
          </p:nvSpPr>
          <p:spPr>
            <a:xfrm>
              <a:off x="4266025" y="373775"/>
              <a:ext cx="132525" cy="98950"/>
            </a:xfrm>
            <a:custGeom>
              <a:rect b="b" l="l" r="r" t="t"/>
              <a:pathLst>
                <a:path extrusionOk="0" h="3958" w="5301">
                  <a:moveTo>
                    <a:pt x="3857" y="1"/>
                  </a:moveTo>
                  <a:cubicBezTo>
                    <a:pt x="3579" y="1"/>
                    <a:pt x="3260" y="82"/>
                    <a:pt x="2898" y="273"/>
                  </a:cubicBezTo>
                  <a:cubicBezTo>
                    <a:pt x="2898" y="273"/>
                    <a:pt x="2473" y="41"/>
                    <a:pt x="1970" y="41"/>
                  </a:cubicBezTo>
                  <a:cubicBezTo>
                    <a:pt x="1491" y="41"/>
                    <a:pt x="943" y="252"/>
                    <a:pt x="625" y="1074"/>
                  </a:cubicBezTo>
                  <a:cubicBezTo>
                    <a:pt x="0" y="2678"/>
                    <a:pt x="1205" y="3958"/>
                    <a:pt x="2646" y="3958"/>
                  </a:cubicBezTo>
                  <a:cubicBezTo>
                    <a:pt x="2729" y="3958"/>
                    <a:pt x="2813" y="3953"/>
                    <a:pt x="2898" y="3945"/>
                  </a:cubicBezTo>
                  <a:cubicBezTo>
                    <a:pt x="4435" y="3795"/>
                    <a:pt x="5300" y="2931"/>
                    <a:pt x="5300" y="1725"/>
                  </a:cubicBezTo>
                  <a:cubicBezTo>
                    <a:pt x="5300" y="1002"/>
                    <a:pt x="4834" y="1"/>
                    <a:pt x="3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6"/>
            <p:cNvSpPr/>
            <p:nvPr/>
          </p:nvSpPr>
          <p:spPr>
            <a:xfrm>
              <a:off x="4266025" y="389125"/>
              <a:ext cx="126375" cy="83600"/>
            </a:xfrm>
            <a:custGeom>
              <a:rect b="b" l="l" r="r" t="t"/>
              <a:pathLst>
                <a:path extrusionOk="0" h="3344" w="5055">
                  <a:moveTo>
                    <a:pt x="860" y="1"/>
                  </a:moveTo>
                  <a:lnTo>
                    <a:pt x="860" y="1"/>
                  </a:lnTo>
                  <a:cubicBezTo>
                    <a:pt x="775" y="129"/>
                    <a:pt x="689" y="278"/>
                    <a:pt x="625" y="460"/>
                  </a:cubicBezTo>
                  <a:cubicBezTo>
                    <a:pt x="0" y="2064"/>
                    <a:pt x="1205" y="3344"/>
                    <a:pt x="2646" y="3344"/>
                  </a:cubicBezTo>
                  <a:cubicBezTo>
                    <a:pt x="2729" y="3344"/>
                    <a:pt x="2813" y="3339"/>
                    <a:pt x="2898" y="3331"/>
                  </a:cubicBezTo>
                  <a:cubicBezTo>
                    <a:pt x="3955" y="3235"/>
                    <a:pt x="4691" y="2787"/>
                    <a:pt x="5054" y="2135"/>
                  </a:cubicBezTo>
                  <a:lnTo>
                    <a:pt x="5054" y="2135"/>
                  </a:lnTo>
                  <a:cubicBezTo>
                    <a:pt x="4331" y="2338"/>
                    <a:pt x="3731" y="2424"/>
                    <a:pt x="3234" y="2424"/>
                  </a:cubicBezTo>
                  <a:cubicBezTo>
                    <a:pt x="1109" y="2424"/>
                    <a:pt x="851" y="848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>
              <a:off x="4358225" y="385200"/>
              <a:ext cx="20575" cy="21400"/>
            </a:xfrm>
            <a:custGeom>
              <a:rect b="b" l="l" r="r" t="t"/>
              <a:pathLst>
                <a:path extrusionOk="0" h="856" w="823">
                  <a:moveTo>
                    <a:pt x="222" y="0"/>
                  </a:moveTo>
                  <a:cubicBezTo>
                    <a:pt x="183" y="0"/>
                    <a:pt x="148" y="10"/>
                    <a:pt x="118" y="30"/>
                  </a:cubicBezTo>
                  <a:cubicBezTo>
                    <a:pt x="0" y="126"/>
                    <a:pt x="32" y="371"/>
                    <a:pt x="182" y="596"/>
                  </a:cubicBezTo>
                  <a:cubicBezTo>
                    <a:pt x="301" y="755"/>
                    <a:pt x="463" y="855"/>
                    <a:pt x="586" y="855"/>
                  </a:cubicBezTo>
                  <a:cubicBezTo>
                    <a:pt x="627" y="855"/>
                    <a:pt x="664" y="844"/>
                    <a:pt x="694" y="819"/>
                  </a:cubicBezTo>
                  <a:cubicBezTo>
                    <a:pt x="822" y="734"/>
                    <a:pt x="790" y="489"/>
                    <a:pt x="630" y="264"/>
                  </a:cubicBezTo>
                  <a:cubicBezTo>
                    <a:pt x="507" y="101"/>
                    <a:pt x="347" y="0"/>
                    <a:pt x="222" y="0"/>
                  </a:cubicBez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>
              <a:off x="4318200" y="463850"/>
              <a:ext cx="173725" cy="48325"/>
            </a:xfrm>
            <a:custGeom>
              <a:rect b="b" l="l" r="r" t="t"/>
              <a:pathLst>
                <a:path extrusionOk="0" h="1933" w="6949">
                  <a:moveTo>
                    <a:pt x="2658" y="128"/>
                  </a:moveTo>
                  <a:lnTo>
                    <a:pt x="6628" y="790"/>
                  </a:lnTo>
                  <a:cubicBezTo>
                    <a:pt x="6242" y="1052"/>
                    <a:pt x="5017" y="1799"/>
                    <a:pt x="3470" y="1799"/>
                  </a:cubicBezTo>
                  <a:cubicBezTo>
                    <a:pt x="2494" y="1799"/>
                    <a:pt x="1391" y="1502"/>
                    <a:pt x="289" y="598"/>
                  </a:cubicBezTo>
                  <a:lnTo>
                    <a:pt x="2658" y="128"/>
                  </a:lnTo>
                  <a:close/>
                  <a:moveTo>
                    <a:pt x="2658" y="0"/>
                  </a:moveTo>
                  <a:lnTo>
                    <a:pt x="0" y="523"/>
                  </a:lnTo>
                  <a:lnTo>
                    <a:pt x="97" y="609"/>
                  </a:lnTo>
                  <a:cubicBezTo>
                    <a:pt x="1260" y="1612"/>
                    <a:pt x="2434" y="1932"/>
                    <a:pt x="3469" y="1932"/>
                  </a:cubicBezTo>
                  <a:cubicBezTo>
                    <a:pt x="5379" y="1932"/>
                    <a:pt x="6809" y="822"/>
                    <a:pt x="6831" y="801"/>
                  </a:cubicBezTo>
                  <a:lnTo>
                    <a:pt x="6948" y="704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6"/>
            <p:cNvSpPr/>
            <p:nvPr/>
          </p:nvSpPr>
          <p:spPr>
            <a:xfrm>
              <a:off x="4321675" y="313300"/>
              <a:ext cx="99275" cy="164725"/>
            </a:xfrm>
            <a:custGeom>
              <a:rect b="b" l="l" r="r" t="t"/>
              <a:pathLst>
                <a:path extrusionOk="0" h="6589" w="3971">
                  <a:moveTo>
                    <a:pt x="3895" y="1"/>
                  </a:moveTo>
                  <a:cubicBezTo>
                    <a:pt x="3715" y="1"/>
                    <a:pt x="3244" y="27"/>
                    <a:pt x="2839" y="280"/>
                  </a:cubicBezTo>
                  <a:cubicBezTo>
                    <a:pt x="2839" y="280"/>
                    <a:pt x="1302" y="2533"/>
                    <a:pt x="0" y="6588"/>
                  </a:cubicBezTo>
                  <a:lnTo>
                    <a:pt x="1163" y="6588"/>
                  </a:lnTo>
                  <a:lnTo>
                    <a:pt x="3971" y="3"/>
                  </a:lnTo>
                  <a:cubicBezTo>
                    <a:pt x="3971" y="3"/>
                    <a:pt x="3943" y="1"/>
                    <a:pt x="3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6"/>
            <p:cNvSpPr/>
            <p:nvPr/>
          </p:nvSpPr>
          <p:spPr>
            <a:xfrm>
              <a:off x="4321675" y="387700"/>
              <a:ext cx="66975" cy="90325"/>
            </a:xfrm>
            <a:custGeom>
              <a:rect b="b" l="l" r="r" t="t"/>
              <a:pathLst>
                <a:path extrusionOk="0" h="3613" w="2679">
                  <a:moveTo>
                    <a:pt x="2511" y="0"/>
                  </a:moveTo>
                  <a:cubicBezTo>
                    <a:pt x="2448" y="0"/>
                    <a:pt x="2382" y="24"/>
                    <a:pt x="2316" y="79"/>
                  </a:cubicBezTo>
                  <a:cubicBezTo>
                    <a:pt x="2199" y="176"/>
                    <a:pt x="2145" y="357"/>
                    <a:pt x="2081" y="496"/>
                  </a:cubicBezTo>
                  <a:cubicBezTo>
                    <a:pt x="1985" y="677"/>
                    <a:pt x="1879" y="859"/>
                    <a:pt x="1772" y="1040"/>
                  </a:cubicBezTo>
                  <a:lnTo>
                    <a:pt x="1772" y="847"/>
                  </a:lnTo>
                  <a:cubicBezTo>
                    <a:pt x="1675" y="1008"/>
                    <a:pt x="1569" y="1157"/>
                    <a:pt x="1441" y="1285"/>
                  </a:cubicBezTo>
                  <a:cubicBezTo>
                    <a:pt x="1483" y="1051"/>
                    <a:pt x="1526" y="826"/>
                    <a:pt x="1580" y="602"/>
                  </a:cubicBezTo>
                  <a:lnTo>
                    <a:pt x="1580" y="602"/>
                  </a:lnTo>
                  <a:lnTo>
                    <a:pt x="1227" y="1466"/>
                  </a:lnTo>
                  <a:cubicBezTo>
                    <a:pt x="1206" y="1499"/>
                    <a:pt x="1185" y="1542"/>
                    <a:pt x="1153" y="1552"/>
                  </a:cubicBezTo>
                  <a:cubicBezTo>
                    <a:pt x="1145" y="1556"/>
                    <a:pt x="1137" y="1558"/>
                    <a:pt x="1129" y="1558"/>
                  </a:cubicBezTo>
                  <a:cubicBezTo>
                    <a:pt x="1093" y="1558"/>
                    <a:pt x="1060" y="1523"/>
                    <a:pt x="1078" y="1488"/>
                  </a:cubicBezTo>
                  <a:lnTo>
                    <a:pt x="1078" y="1488"/>
                  </a:lnTo>
                  <a:cubicBezTo>
                    <a:pt x="982" y="1563"/>
                    <a:pt x="897" y="1637"/>
                    <a:pt x="822" y="1723"/>
                  </a:cubicBezTo>
                  <a:cubicBezTo>
                    <a:pt x="875" y="1531"/>
                    <a:pt x="918" y="1328"/>
                    <a:pt x="918" y="1125"/>
                  </a:cubicBezTo>
                  <a:lnTo>
                    <a:pt x="918" y="1125"/>
                  </a:lnTo>
                  <a:cubicBezTo>
                    <a:pt x="907" y="1146"/>
                    <a:pt x="897" y="1157"/>
                    <a:pt x="897" y="1168"/>
                  </a:cubicBezTo>
                  <a:cubicBezTo>
                    <a:pt x="598" y="1883"/>
                    <a:pt x="299" y="2704"/>
                    <a:pt x="0" y="3612"/>
                  </a:cubicBezTo>
                  <a:lnTo>
                    <a:pt x="1163" y="3612"/>
                  </a:lnTo>
                  <a:lnTo>
                    <a:pt x="2679" y="58"/>
                  </a:lnTo>
                  <a:cubicBezTo>
                    <a:pt x="2627" y="22"/>
                    <a:pt x="2570" y="0"/>
                    <a:pt x="2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6"/>
            <p:cNvSpPr/>
            <p:nvPr/>
          </p:nvSpPr>
          <p:spPr>
            <a:xfrm>
              <a:off x="4319525" y="466775"/>
              <a:ext cx="36325" cy="12850"/>
            </a:xfrm>
            <a:custGeom>
              <a:rect b="b" l="l" r="r" t="t"/>
              <a:pathLst>
                <a:path extrusionOk="0" h="514" w="1453">
                  <a:moveTo>
                    <a:pt x="1260" y="139"/>
                  </a:moveTo>
                  <a:cubicBezTo>
                    <a:pt x="1271" y="150"/>
                    <a:pt x="1282" y="161"/>
                    <a:pt x="1292" y="182"/>
                  </a:cubicBezTo>
                  <a:lnTo>
                    <a:pt x="1207" y="385"/>
                  </a:lnTo>
                  <a:lnTo>
                    <a:pt x="182" y="385"/>
                  </a:lnTo>
                  <a:lnTo>
                    <a:pt x="246" y="193"/>
                  </a:lnTo>
                  <a:lnTo>
                    <a:pt x="1260" y="139"/>
                  </a:lnTo>
                  <a:close/>
                  <a:moveTo>
                    <a:pt x="1313" y="1"/>
                  </a:moveTo>
                  <a:lnTo>
                    <a:pt x="139" y="65"/>
                  </a:lnTo>
                  <a:lnTo>
                    <a:pt x="129" y="108"/>
                  </a:lnTo>
                  <a:lnTo>
                    <a:pt x="33" y="428"/>
                  </a:lnTo>
                  <a:lnTo>
                    <a:pt x="1" y="513"/>
                  </a:lnTo>
                  <a:lnTo>
                    <a:pt x="1292" y="513"/>
                  </a:lnTo>
                  <a:lnTo>
                    <a:pt x="1452" y="150"/>
                  </a:lnTo>
                  <a:lnTo>
                    <a:pt x="1420" y="118"/>
                  </a:lnTo>
                  <a:cubicBezTo>
                    <a:pt x="1367" y="65"/>
                    <a:pt x="1335" y="22"/>
                    <a:pt x="1335" y="22"/>
                  </a:cubicBezTo>
                  <a:lnTo>
                    <a:pt x="1313" y="1"/>
                  </a:ln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6"/>
            <p:cNvSpPr/>
            <p:nvPr/>
          </p:nvSpPr>
          <p:spPr>
            <a:xfrm>
              <a:off x="4348875" y="313350"/>
              <a:ext cx="140100" cy="188950"/>
            </a:xfrm>
            <a:custGeom>
              <a:rect b="b" l="l" r="r" t="t"/>
              <a:pathLst>
                <a:path extrusionOk="0" h="7558" w="5604">
                  <a:moveTo>
                    <a:pt x="2883" y="1"/>
                  </a:moveTo>
                  <a:cubicBezTo>
                    <a:pt x="2883" y="1"/>
                    <a:pt x="1463" y="1538"/>
                    <a:pt x="1" y="6586"/>
                  </a:cubicBezTo>
                  <a:cubicBezTo>
                    <a:pt x="1" y="6586"/>
                    <a:pt x="1425" y="7557"/>
                    <a:pt x="3140" y="7557"/>
                  </a:cubicBezTo>
                  <a:cubicBezTo>
                    <a:pt x="3923" y="7557"/>
                    <a:pt x="4765" y="7355"/>
                    <a:pt x="5561" y="6767"/>
                  </a:cubicBezTo>
                  <a:cubicBezTo>
                    <a:pt x="5604" y="6736"/>
                    <a:pt x="3768" y="1708"/>
                    <a:pt x="2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>
              <a:off x="4349150" y="381125"/>
              <a:ext cx="139300" cy="121125"/>
            </a:xfrm>
            <a:custGeom>
              <a:rect b="b" l="l" r="r" t="t"/>
              <a:pathLst>
                <a:path extrusionOk="0" h="4845" w="5572">
                  <a:moveTo>
                    <a:pt x="3661" y="1"/>
                  </a:moveTo>
                  <a:lnTo>
                    <a:pt x="3661" y="1"/>
                  </a:lnTo>
                  <a:cubicBezTo>
                    <a:pt x="3789" y="524"/>
                    <a:pt x="3928" y="1058"/>
                    <a:pt x="3981" y="1601"/>
                  </a:cubicBezTo>
                  <a:cubicBezTo>
                    <a:pt x="3928" y="1601"/>
                    <a:pt x="3875" y="1613"/>
                    <a:pt x="3811" y="1623"/>
                  </a:cubicBezTo>
                  <a:cubicBezTo>
                    <a:pt x="3821" y="1794"/>
                    <a:pt x="3821" y="1954"/>
                    <a:pt x="3821" y="2114"/>
                  </a:cubicBezTo>
                  <a:cubicBezTo>
                    <a:pt x="3661" y="2114"/>
                    <a:pt x="3533" y="1986"/>
                    <a:pt x="3448" y="1847"/>
                  </a:cubicBezTo>
                  <a:cubicBezTo>
                    <a:pt x="3373" y="1698"/>
                    <a:pt x="3320" y="1537"/>
                    <a:pt x="3223" y="1420"/>
                  </a:cubicBezTo>
                  <a:lnTo>
                    <a:pt x="3223" y="1420"/>
                  </a:lnTo>
                  <a:cubicBezTo>
                    <a:pt x="3277" y="1997"/>
                    <a:pt x="3287" y="2573"/>
                    <a:pt x="3256" y="3160"/>
                  </a:cubicBezTo>
                  <a:cubicBezTo>
                    <a:pt x="3181" y="3149"/>
                    <a:pt x="3106" y="3138"/>
                    <a:pt x="3031" y="3117"/>
                  </a:cubicBezTo>
                  <a:cubicBezTo>
                    <a:pt x="2957" y="3416"/>
                    <a:pt x="2882" y="3704"/>
                    <a:pt x="2807" y="3992"/>
                  </a:cubicBezTo>
                  <a:cubicBezTo>
                    <a:pt x="2626" y="3373"/>
                    <a:pt x="2487" y="2744"/>
                    <a:pt x="2391" y="2103"/>
                  </a:cubicBezTo>
                  <a:cubicBezTo>
                    <a:pt x="2167" y="2424"/>
                    <a:pt x="2253" y="2925"/>
                    <a:pt x="1954" y="3192"/>
                  </a:cubicBezTo>
                  <a:cubicBezTo>
                    <a:pt x="1921" y="3149"/>
                    <a:pt x="1890" y="3117"/>
                    <a:pt x="1857" y="3074"/>
                  </a:cubicBezTo>
                  <a:cubicBezTo>
                    <a:pt x="1708" y="3309"/>
                    <a:pt x="1494" y="3491"/>
                    <a:pt x="1238" y="3587"/>
                  </a:cubicBezTo>
                  <a:cubicBezTo>
                    <a:pt x="1292" y="3299"/>
                    <a:pt x="1356" y="3021"/>
                    <a:pt x="1430" y="2744"/>
                  </a:cubicBezTo>
                  <a:lnTo>
                    <a:pt x="1430" y="2744"/>
                  </a:lnTo>
                  <a:cubicBezTo>
                    <a:pt x="1281" y="3032"/>
                    <a:pt x="1079" y="3363"/>
                    <a:pt x="758" y="3363"/>
                  </a:cubicBezTo>
                  <a:cubicBezTo>
                    <a:pt x="709" y="3363"/>
                    <a:pt x="664" y="3356"/>
                    <a:pt x="617" y="3356"/>
                  </a:cubicBezTo>
                  <a:cubicBezTo>
                    <a:pt x="583" y="3356"/>
                    <a:pt x="549" y="3360"/>
                    <a:pt x="512" y="3373"/>
                  </a:cubicBezTo>
                  <a:cubicBezTo>
                    <a:pt x="460" y="3394"/>
                    <a:pt x="406" y="3448"/>
                    <a:pt x="363" y="3491"/>
                  </a:cubicBezTo>
                  <a:cubicBezTo>
                    <a:pt x="246" y="3619"/>
                    <a:pt x="118" y="3747"/>
                    <a:pt x="0" y="3875"/>
                  </a:cubicBezTo>
                  <a:cubicBezTo>
                    <a:pt x="130" y="3962"/>
                    <a:pt x="1501" y="4845"/>
                    <a:pt x="3135" y="4845"/>
                  </a:cubicBezTo>
                  <a:cubicBezTo>
                    <a:pt x="3915" y="4845"/>
                    <a:pt x="4756" y="4643"/>
                    <a:pt x="5550" y="4056"/>
                  </a:cubicBezTo>
                  <a:cubicBezTo>
                    <a:pt x="5571" y="4046"/>
                    <a:pt x="4952" y="2317"/>
                    <a:pt x="4259" y="534"/>
                  </a:cubicBezTo>
                  <a:lnTo>
                    <a:pt x="4259" y="534"/>
                  </a:lnTo>
                  <a:cubicBezTo>
                    <a:pt x="4323" y="908"/>
                    <a:pt x="4366" y="1281"/>
                    <a:pt x="4366" y="1655"/>
                  </a:cubicBezTo>
                  <a:cubicBezTo>
                    <a:pt x="4174" y="1079"/>
                    <a:pt x="3939" y="534"/>
                    <a:pt x="3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>
              <a:off x="4347000" y="465975"/>
              <a:ext cx="143050" cy="37900"/>
            </a:xfrm>
            <a:custGeom>
              <a:rect b="b" l="l" r="r" t="t"/>
              <a:pathLst>
                <a:path extrusionOk="0" h="1516" w="5722">
                  <a:moveTo>
                    <a:pt x="225" y="204"/>
                  </a:moveTo>
                  <a:cubicBezTo>
                    <a:pt x="1294" y="880"/>
                    <a:pt x="2308" y="1098"/>
                    <a:pt x="3169" y="1098"/>
                  </a:cubicBezTo>
                  <a:cubicBezTo>
                    <a:pt x="4277" y="1098"/>
                    <a:pt x="5133" y="738"/>
                    <a:pt x="5529" y="534"/>
                  </a:cubicBezTo>
                  <a:cubicBezTo>
                    <a:pt x="5551" y="588"/>
                    <a:pt x="5562" y="619"/>
                    <a:pt x="5562" y="641"/>
                  </a:cubicBezTo>
                  <a:cubicBezTo>
                    <a:pt x="4800" y="1194"/>
                    <a:pt x="3991" y="1386"/>
                    <a:pt x="3235" y="1386"/>
                  </a:cubicBezTo>
                  <a:cubicBezTo>
                    <a:pt x="1704" y="1386"/>
                    <a:pt x="393" y="599"/>
                    <a:pt x="150" y="449"/>
                  </a:cubicBezTo>
                  <a:cubicBezTo>
                    <a:pt x="172" y="363"/>
                    <a:pt x="204" y="289"/>
                    <a:pt x="225" y="204"/>
                  </a:cubicBezTo>
                  <a:close/>
                  <a:moveTo>
                    <a:pt x="150" y="0"/>
                  </a:moveTo>
                  <a:lnTo>
                    <a:pt x="129" y="86"/>
                  </a:lnTo>
                  <a:cubicBezTo>
                    <a:pt x="86" y="204"/>
                    <a:pt x="55" y="332"/>
                    <a:pt x="12" y="460"/>
                  </a:cubicBezTo>
                  <a:lnTo>
                    <a:pt x="1" y="502"/>
                  </a:lnTo>
                  <a:lnTo>
                    <a:pt x="43" y="534"/>
                  </a:lnTo>
                  <a:cubicBezTo>
                    <a:pt x="65" y="545"/>
                    <a:pt x="1506" y="1516"/>
                    <a:pt x="3235" y="1516"/>
                  </a:cubicBezTo>
                  <a:cubicBezTo>
                    <a:pt x="4025" y="1516"/>
                    <a:pt x="4879" y="1314"/>
                    <a:pt x="5679" y="716"/>
                  </a:cubicBezTo>
                  <a:cubicBezTo>
                    <a:pt x="5721" y="683"/>
                    <a:pt x="5711" y="652"/>
                    <a:pt x="5636" y="417"/>
                  </a:cubicBezTo>
                  <a:lnTo>
                    <a:pt x="5604" y="342"/>
                  </a:lnTo>
                  <a:lnTo>
                    <a:pt x="5540" y="385"/>
                  </a:lnTo>
                  <a:cubicBezTo>
                    <a:pt x="5186" y="574"/>
                    <a:pt x="4315" y="970"/>
                    <a:pt x="3167" y="970"/>
                  </a:cubicBezTo>
                  <a:cubicBezTo>
                    <a:pt x="2308" y="970"/>
                    <a:pt x="1294" y="748"/>
                    <a:pt x="225" y="54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>
              <a:off x="4450275" y="441700"/>
              <a:ext cx="10425" cy="28300"/>
            </a:xfrm>
            <a:custGeom>
              <a:rect b="b" l="l" r="r" t="t"/>
              <a:pathLst>
                <a:path extrusionOk="0" h="1132" w="417">
                  <a:moveTo>
                    <a:pt x="0" y="1"/>
                  </a:moveTo>
                  <a:lnTo>
                    <a:pt x="0" y="1"/>
                  </a:lnTo>
                  <a:cubicBezTo>
                    <a:pt x="107" y="587"/>
                    <a:pt x="416" y="1132"/>
                    <a:pt x="416" y="1132"/>
                  </a:cubicBezTo>
                  <a:cubicBezTo>
                    <a:pt x="331" y="51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>
              <a:off x="4427575" y="406475"/>
              <a:ext cx="6725" cy="33650"/>
            </a:xfrm>
            <a:custGeom>
              <a:rect b="b" l="l" r="r" t="t"/>
              <a:pathLst>
                <a:path extrusionOk="0" h="1346" w="269">
                  <a:moveTo>
                    <a:pt x="1" y="1"/>
                  </a:moveTo>
                  <a:lnTo>
                    <a:pt x="1" y="1"/>
                  </a:lnTo>
                  <a:cubicBezTo>
                    <a:pt x="33" y="758"/>
                    <a:pt x="225" y="1346"/>
                    <a:pt x="225" y="1346"/>
                  </a:cubicBezTo>
                  <a:cubicBezTo>
                    <a:pt x="268" y="5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>
              <a:off x="4399825" y="431025"/>
              <a:ext cx="9650" cy="28850"/>
            </a:xfrm>
            <a:custGeom>
              <a:rect b="b" l="l" r="r" t="t"/>
              <a:pathLst>
                <a:path extrusionOk="0" h="1154" w="386">
                  <a:moveTo>
                    <a:pt x="300" y="1"/>
                  </a:moveTo>
                  <a:lnTo>
                    <a:pt x="300" y="1"/>
                  </a:lnTo>
                  <a:cubicBezTo>
                    <a:pt x="33" y="609"/>
                    <a:pt x="1" y="1153"/>
                    <a:pt x="1" y="1153"/>
                  </a:cubicBezTo>
                  <a:cubicBezTo>
                    <a:pt x="385" y="513"/>
                    <a:pt x="300" y="1"/>
                    <a:pt x="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>
              <a:off x="4374225" y="440100"/>
              <a:ext cx="14175" cy="29900"/>
            </a:xfrm>
            <a:custGeom>
              <a:rect b="b" l="l" r="r" t="t"/>
              <a:pathLst>
                <a:path extrusionOk="0" h="1196" w="567">
                  <a:moveTo>
                    <a:pt x="566" y="1"/>
                  </a:moveTo>
                  <a:lnTo>
                    <a:pt x="566" y="1"/>
                  </a:lnTo>
                  <a:cubicBezTo>
                    <a:pt x="214" y="502"/>
                    <a:pt x="0" y="1196"/>
                    <a:pt x="0" y="1196"/>
                  </a:cubicBezTo>
                  <a:cubicBezTo>
                    <a:pt x="491" y="769"/>
                    <a:pt x="566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>
              <a:off x="4392375" y="391000"/>
              <a:ext cx="11500" cy="32300"/>
            </a:xfrm>
            <a:custGeom>
              <a:rect b="b" l="l" r="r" t="t"/>
              <a:pathLst>
                <a:path extrusionOk="0" h="1292" w="460">
                  <a:moveTo>
                    <a:pt x="449" y="0"/>
                  </a:moveTo>
                  <a:cubicBezTo>
                    <a:pt x="449" y="0"/>
                    <a:pt x="449" y="1"/>
                    <a:pt x="448" y="1"/>
                  </a:cubicBezTo>
                  <a:cubicBezTo>
                    <a:pt x="86" y="534"/>
                    <a:pt x="0" y="1292"/>
                    <a:pt x="0" y="1292"/>
                  </a:cubicBezTo>
                  <a:cubicBezTo>
                    <a:pt x="454" y="807"/>
                    <a:pt x="459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>
              <a:off x="4436125" y="377675"/>
              <a:ext cx="9375" cy="26175"/>
            </a:xfrm>
            <a:custGeom>
              <a:rect b="b" l="l" r="r" t="t"/>
              <a:pathLst>
                <a:path extrusionOk="0" h="1047" w="375">
                  <a:moveTo>
                    <a:pt x="0" y="0"/>
                  </a:moveTo>
                  <a:lnTo>
                    <a:pt x="0" y="0"/>
                  </a:lnTo>
                  <a:cubicBezTo>
                    <a:pt x="86" y="512"/>
                    <a:pt x="374" y="1046"/>
                    <a:pt x="374" y="1046"/>
                  </a:cubicBezTo>
                  <a:cubicBezTo>
                    <a:pt x="342" y="42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6"/>
            <p:cNvSpPr/>
            <p:nvPr/>
          </p:nvSpPr>
          <p:spPr>
            <a:xfrm>
              <a:off x="4416375" y="347775"/>
              <a:ext cx="8025" cy="28325"/>
            </a:xfrm>
            <a:custGeom>
              <a:rect b="b" l="l" r="r" t="t"/>
              <a:pathLst>
                <a:path extrusionOk="0" h="1133" w="321">
                  <a:moveTo>
                    <a:pt x="183" y="1"/>
                  </a:moveTo>
                  <a:cubicBezTo>
                    <a:pt x="1" y="556"/>
                    <a:pt x="86" y="1132"/>
                    <a:pt x="86" y="1132"/>
                  </a:cubicBezTo>
                  <a:cubicBezTo>
                    <a:pt x="321" y="684"/>
                    <a:pt x="183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6"/>
            <p:cNvSpPr/>
            <p:nvPr/>
          </p:nvSpPr>
          <p:spPr>
            <a:xfrm>
              <a:off x="4417725" y="455050"/>
              <a:ext cx="6950" cy="30425"/>
            </a:xfrm>
            <a:custGeom>
              <a:rect b="b" l="l" r="r" t="t"/>
              <a:pathLst>
                <a:path extrusionOk="0" h="1217" w="278">
                  <a:moveTo>
                    <a:pt x="86" y="0"/>
                  </a:moveTo>
                  <a:cubicBezTo>
                    <a:pt x="0" y="897"/>
                    <a:pt x="86" y="1217"/>
                    <a:pt x="86" y="1217"/>
                  </a:cubicBezTo>
                  <a:cubicBezTo>
                    <a:pt x="278" y="565"/>
                    <a:pt x="86" y="0"/>
                    <a:pt x="86" y="0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6"/>
            <p:cNvSpPr/>
            <p:nvPr/>
          </p:nvSpPr>
          <p:spPr>
            <a:xfrm>
              <a:off x="4386775" y="322425"/>
              <a:ext cx="11475" cy="22725"/>
            </a:xfrm>
            <a:custGeom>
              <a:rect b="b" l="l" r="r" t="t"/>
              <a:pathLst>
                <a:path extrusionOk="0" h="909" w="459">
                  <a:moveTo>
                    <a:pt x="449" y="1"/>
                  </a:moveTo>
                  <a:lnTo>
                    <a:pt x="449" y="1"/>
                  </a:lnTo>
                  <a:cubicBezTo>
                    <a:pt x="64" y="598"/>
                    <a:pt x="0" y="908"/>
                    <a:pt x="0" y="908"/>
                  </a:cubicBezTo>
                  <a:cubicBezTo>
                    <a:pt x="459" y="545"/>
                    <a:pt x="449" y="1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6"/>
            <p:cNvSpPr/>
            <p:nvPr/>
          </p:nvSpPr>
          <p:spPr>
            <a:xfrm>
              <a:off x="4374225" y="360325"/>
              <a:ext cx="14175" cy="24025"/>
            </a:xfrm>
            <a:custGeom>
              <a:rect b="b" l="l" r="r" t="t"/>
              <a:pathLst>
                <a:path extrusionOk="0" h="961" w="567">
                  <a:moveTo>
                    <a:pt x="566" y="0"/>
                  </a:moveTo>
                  <a:lnTo>
                    <a:pt x="566" y="0"/>
                  </a:lnTo>
                  <a:cubicBezTo>
                    <a:pt x="182" y="448"/>
                    <a:pt x="0" y="961"/>
                    <a:pt x="0" y="961"/>
                  </a:cubicBezTo>
                  <a:cubicBezTo>
                    <a:pt x="491" y="427"/>
                    <a:pt x="566" y="0"/>
                    <a:pt x="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6"/>
            <p:cNvSpPr/>
            <p:nvPr/>
          </p:nvSpPr>
          <p:spPr>
            <a:xfrm>
              <a:off x="4345675" y="396600"/>
              <a:ext cx="15775" cy="34450"/>
            </a:xfrm>
            <a:custGeom>
              <a:rect b="b" l="l" r="r" t="t"/>
              <a:pathLst>
                <a:path extrusionOk="0" h="1378" w="631">
                  <a:moveTo>
                    <a:pt x="630" y="1"/>
                  </a:moveTo>
                  <a:lnTo>
                    <a:pt x="630" y="1"/>
                  </a:lnTo>
                  <a:cubicBezTo>
                    <a:pt x="193" y="555"/>
                    <a:pt x="1" y="1378"/>
                    <a:pt x="1" y="1378"/>
                  </a:cubicBezTo>
                  <a:cubicBezTo>
                    <a:pt x="534" y="716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6"/>
            <p:cNvSpPr/>
            <p:nvPr/>
          </p:nvSpPr>
          <p:spPr>
            <a:xfrm>
              <a:off x="4348875" y="422225"/>
              <a:ext cx="12575" cy="32025"/>
            </a:xfrm>
            <a:custGeom>
              <a:rect b="b" l="l" r="r" t="t"/>
              <a:pathLst>
                <a:path extrusionOk="0" h="1281" w="503">
                  <a:moveTo>
                    <a:pt x="502" y="0"/>
                  </a:moveTo>
                  <a:lnTo>
                    <a:pt x="502" y="0"/>
                  </a:lnTo>
                  <a:cubicBezTo>
                    <a:pt x="214" y="470"/>
                    <a:pt x="1" y="1281"/>
                    <a:pt x="1" y="1281"/>
                  </a:cubicBezTo>
                  <a:cubicBezTo>
                    <a:pt x="406" y="822"/>
                    <a:pt x="502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6"/>
            <p:cNvSpPr/>
            <p:nvPr/>
          </p:nvSpPr>
          <p:spPr>
            <a:xfrm>
              <a:off x="4330200" y="444100"/>
              <a:ext cx="10175" cy="21375"/>
            </a:xfrm>
            <a:custGeom>
              <a:rect b="b" l="l" r="r" t="t"/>
              <a:pathLst>
                <a:path extrusionOk="0" h="855" w="407">
                  <a:moveTo>
                    <a:pt x="406" y="0"/>
                  </a:moveTo>
                  <a:cubicBezTo>
                    <a:pt x="139" y="374"/>
                    <a:pt x="1" y="854"/>
                    <a:pt x="1" y="854"/>
                  </a:cubicBezTo>
                  <a:cubicBezTo>
                    <a:pt x="300" y="502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6"/>
            <p:cNvSpPr/>
            <p:nvPr/>
          </p:nvSpPr>
          <p:spPr>
            <a:xfrm>
              <a:off x="4432925" y="495600"/>
              <a:ext cx="167050" cy="60850"/>
            </a:xfrm>
            <a:custGeom>
              <a:rect b="b" l="l" r="r" t="t"/>
              <a:pathLst>
                <a:path extrusionOk="0" h="2434" w="6682">
                  <a:moveTo>
                    <a:pt x="278" y="181"/>
                  </a:moveTo>
                  <a:lnTo>
                    <a:pt x="4259" y="748"/>
                  </a:lnTo>
                  <a:lnTo>
                    <a:pt x="6372" y="1900"/>
                  </a:lnTo>
                  <a:cubicBezTo>
                    <a:pt x="5657" y="2187"/>
                    <a:pt x="4993" y="2304"/>
                    <a:pt x="4388" y="2304"/>
                  </a:cubicBezTo>
                  <a:cubicBezTo>
                    <a:pt x="2111" y="2304"/>
                    <a:pt x="649" y="654"/>
                    <a:pt x="278" y="181"/>
                  </a:cubicBezTo>
                  <a:close/>
                  <a:moveTo>
                    <a:pt x="0" y="0"/>
                  </a:moveTo>
                  <a:lnTo>
                    <a:pt x="75" y="129"/>
                  </a:lnTo>
                  <a:cubicBezTo>
                    <a:pt x="97" y="160"/>
                    <a:pt x="1676" y="2434"/>
                    <a:pt x="4387" y="2434"/>
                  </a:cubicBezTo>
                  <a:cubicBezTo>
                    <a:pt x="5038" y="2434"/>
                    <a:pt x="5764" y="2306"/>
                    <a:pt x="6553" y="1964"/>
                  </a:cubicBezTo>
                  <a:lnTo>
                    <a:pt x="6681" y="1910"/>
                  </a:lnTo>
                  <a:lnTo>
                    <a:pt x="4312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6"/>
            <p:cNvSpPr/>
            <p:nvPr/>
          </p:nvSpPr>
          <p:spPr>
            <a:xfrm>
              <a:off x="4550850" y="356575"/>
              <a:ext cx="45375" cy="186550"/>
            </a:xfrm>
            <a:custGeom>
              <a:rect b="b" l="l" r="r" t="t"/>
              <a:pathLst>
                <a:path extrusionOk="0" h="7462" w="1815">
                  <a:moveTo>
                    <a:pt x="1" y="1"/>
                  </a:moveTo>
                  <a:lnTo>
                    <a:pt x="705" y="7120"/>
                  </a:lnTo>
                  <a:lnTo>
                    <a:pt x="1815" y="7461"/>
                  </a:lnTo>
                  <a:cubicBezTo>
                    <a:pt x="1783" y="3214"/>
                    <a:pt x="994" y="598"/>
                    <a:pt x="994" y="598"/>
                  </a:cubicBezTo>
                  <a:cubicBezTo>
                    <a:pt x="609" y="14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6"/>
            <p:cNvSpPr/>
            <p:nvPr/>
          </p:nvSpPr>
          <p:spPr>
            <a:xfrm>
              <a:off x="4558850" y="438175"/>
              <a:ext cx="37375" cy="104950"/>
            </a:xfrm>
            <a:custGeom>
              <a:rect b="b" l="l" r="r" t="t"/>
              <a:pathLst>
                <a:path extrusionOk="0" h="4198" w="1495">
                  <a:moveTo>
                    <a:pt x="100" y="0"/>
                  </a:moveTo>
                  <a:cubicBezTo>
                    <a:pt x="68" y="0"/>
                    <a:pt x="34" y="5"/>
                    <a:pt x="1" y="14"/>
                  </a:cubicBezTo>
                  <a:lnTo>
                    <a:pt x="385" y="3856"/>
                  </a:lnTo>
                  <a:lnTo>
                    <a:pt x="1495" y="4197"/>
                  </a:lnTo>
                  <a:cubicBezTo>
                    <a:pt x="1485" y="3247"/>
                    <a:pt x="1442" y="2383"/>
                    <a:pt x="1378" y="1603"/>
                  </a:cubicBezTo>
                  <a:cubicBezTo>
                    <a:pt x="1378" y="1593"/>
                    <a:pt x="1367" y="1582"/>
                    <a:pt x="1367" y="1561"/>
                  </a:cubicBezTo>
                  <a:cubicBezTo>
                    <a:pt x="1314" y="1753"/>
                    <a:pt x="1282" y="1956"/>
                    <a:pt x="1282" y="2158"/>
                  </a:cubicBezTo>
                  <a:cubicBezTo>
                    <a:pt x="1229" y="2052"/>
                    <a:pt x="1175" y="1956"/>
                    <a:pt x="1101" y="1859"/>
                  </a:cubicBezTo>
                  <a:lnTo>
                    <a:pt x="1101" y="1859"/>
                  </a:lnTo>
                  <a:cubicBezTo>
                    <a:pt x="1108" y="1891"/>
                    <a:pt x="1076" y="1911"/>
                    <a:pt x="1045" y="1911"/>
                  </a:cubicBezTo>
                  <a:cubicBezTo>
                    <a:pt x="1034" y="1911"/>
                    <a:pt x="1024" y="1908"/>
                    <a:pt x="1015" y="1902"/>
                  </a:cubicBezTo>
                  <a:cubicBezTo>
                    <a:pt x="983" y="1871"/>
                    <a:pt x="972" y="1828"/>
                    <a:pt x="972" y="1785"/>
                  </a:cubicBezTo>
                  <a:cubicBezTo>
                    <a:pt x="951" y="1475"/>
                    <a:pt x="919" y="1166"/>
                    <a:pt x="897" y="856"/>
                  </a:cubicBezTo>
                  <a:cubicBezTo>
                    <a:pt x="866" y="1091"/>
                    <a:pt x="844" y="1326"/>
                    <a:pt x="823" y="1550"/>
                  </a:cubicBezTo>
                  <a:cubicBezTo>
                    <a:pt x="738" y="1390"/>
                    <a:pt x="674" y="1219"/>
                    <a:pt x="641" y="1038"/>
                  </a:cubicBezTo>
                  <a:lnTo>
                    <a:pt x="577" y="1230"/>
                  </a:lnTo>
                  <a:cubicBezTo>
                    <a:pt x="524" y="1017"/>
                    <a:pt x="481" y="814"/>
                    <a:pt x="449" y="611"/>
                  </a:cubicBezTo>
                  <a:cubicBezTo>
                    <a:pt x="428" y="462"/>
                    <a:pt x="428" y="270"/>
                    <a:pt x="342" y="142"/>
                  </a:cubicBezTo>
                  <a:cubicBezTo>
                    <a:pt x="279" y="39"/>
                    <a:pt x="193" y="0"/>
                    <a:pt x="100" y="0"/>
                  </a:cubicBezTo>
                  <a:close/>
                </a:path>
              </a:pathLst>
            </a:custGeom>
            <a:solidFill>
              <a:srgbClr val="90D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6"/>
            <p:cNvSpPr/>
            <p:nvPr/>
          </p:nvSpPr>
          <p:spPr>
            <a:xfrm>
              <a:off x="4566075" y="523600"/>
              <a:ext cx="31750" cy="21900"/>
            </a:xfrm>
            <a:custGeom>
              <a:rect b="b" l="l" r="r" t="t"/>
              <a:pathLst>
                <a:path extrusionOk="0" h="876" w="1270">
                  <a:moveTo>
                    <a:pt x="181" y="140"/>
                  </a:moveTo>
                  <a:lnTo>
                    <a:pt x="1132" y="503"/>
                  </a:lnTo>
                  <a:lnTo>
                    <a:pt x="1132" y="695"/>
                  </a:lnTo>
                  <a:lnTo>
                    <a:pt x="160" y="385"/>
                  </a:lnTo>
                  <a:lnTo>
                    <a:pt x="139" y="171"/>
                  </a:lnTo>
                  <a:cubicBezTo>
                    <a:pt x="150" y="161"/>
                    <a:pt x="171" y="150"/>
                    <a:pt x="181" y="140"/>
                  </a:cubicBezTo>
                  <a:close/>
                  <a:moveTo>
                    <a:pt x="171" y="1"/>
                  </a:moveTo>
                  <a:lnTo>
                    <a:pt x="139" y="12"/>
                  </a:lnTo>
                  <a:cubicBezTo>
                    <a:pt x="139" y="12"/>
                    <a:pt x="96" y="33"/>
                    <a:pt x="32" y="76"/>
                  </a:cubicBezTo>
                  <a:lnTo>
                    <a:pt x="0" y="97"/>
                  </a:lnTo>
                  <a:lnTo>
                    <a:pt x="32" y="481"/>
                  </a:lnTo>
                  <a:lnTo>
                    <a:pt x="1270" y="876"/>
                  </a:lnTo>
                  <a:lnTo>
                    <a:pt x="1270" y="780"/>
                  </a:lnTo>
                  <a:cubicBezTo>
                    <a:pt x="1270" y="673"/>
                    <a:pt x="1270" y="567"/>
                    <a:pt x="1260" y="460"/>
                  </a:cubicBezTo>
                  <a:lnTo>
                    <a:pt x="1260" y="406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6"/>
            <p:cNvSpPr/>
            <p:nvPr/>
          </p:nvSpPr>
          <p:spPr>
            <a:xfrm>
              <a:off x="4435600" y="356575"/>
              <a:ext cx="137700" cy="184050"/>
            </a:xfrm>
            <a:custGeom>
              <a:rect b="b" l="l" r="r" t="t"/>
              <a:pathLst>
                <a:path extrusionOk="0" h="7362" w="5508">
                  <a:moveTo>
                    <a:pt x="4611" y="1"/>
                  </a:moveTo>
                  <a:cubicBezTo>
                    <a:pt x="3256" y="1367"/>
                    <a:pt x="0" y="5614"/>
                    <a:pt x="21" y="5647"/>
                  </a:cubicBezTo>
                  <a:cubicBezTo>
                    <a:pt x="1034" y="7044"/>
                    <a:pt x="2540" y="7362"/>
                    <a:pt x="3699" y="7362"/>
                  </a:cubicBezTo>
                  <a:cubicBezTo>
                    <a:pt x="4665" y="7362"/>
                    <a:pt x="5390" y="7141"/>
                    <a:pt x="5390" y="7141"/>
                  </a:cubicBezTo>
                  <a:cubicBezTo>
                    <a:pt x="5507" y="1890"/>
                    <a:pt x="4611" y="1"/>
                    <a:pt x="4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6"/>
            <p:cNvSpPr/>
            <p:nvPr/>
          </p:nvSpPr>
          <p:spPr>
            <a:xfrm>
              <a:off x="4435875" y="415275"/>
              <a:ext cx="134225" cy="125300"/>
            </a:xfrm>
            <a:custGeom>
              <a:rect b="b" l="l" r="r" t="t"/>
              <a:pathLst>
                <a:path extrusionOk="0" h="5012" w="5369">
                  <a:moveTo>
                    <a:pt x="3041" y="1"/>
                  </a:moveTo>
                  <a:lnTo>
                    <a:pt x="3041" y="1"/>
                  </a:lnTo>
                  <a:cubicBezTo>
                    <a:pt x="2615" y="417"/>
                    <a:pt x="2220" y="876"/>
                    <a:pt x="1867" y="1367"/>
                  </a:cubicBezTo>
                  <a:cubicBezTo>
                    <a:pt x="1974" y="1004"/>
                    <a:pt x="2135" y="662"/>
                    <a:pt x="2305" y="332"/>
                  </a:cubicBezTo>
                  <a:lnTo>
                    <a:pt x="2305" y="332"/>
                  </a:lnTo>
                  <a:cubicBezTo>
                    <a:pt x="1110" y="1815"/>
                    <a:pt x="0" y="3278"/>
                    <a:pt x="10" y="3299"/>
                  </a:cubicBezTo>
                  <a:cubicBezTo>
                    <a:pt x="1027" y="4694"/>
                    <a:pt x="2528" y="5012"/>
                    <a:pt x="3685" y="5012"/>
                  </a:cubicBezTo>
                  <a:cubicBezTo>
                    <a:pt x="4581" y="5012"/>
                    <a:pt x="5270" y="4821"/>
                    <a:pt x="5368" y="4793"/>
                  </a:cubicBezTo>
                  <a:cubicBezTo>
                    <a:pt x="5283" y="4633"/>
                    <a:pt x="5208" y="4473"/>
                    <a:pt x="5133" y="4312"/>
                  </a:cubicBezTo>
                  <a:cubicBezTo>
                    <a:pt x="5102" y="4259"/>
                    <a:pt x="5080" y="4195"/>
                    <a:pt x="5027" y="4163"/>
                  </a:cubicBezTo>
                  <a:cubicBezTo>
                    <a:pt x="4962" y="4110"/>
                    <a:pt x="4877" y="4110"/>
                    <a:pt x="4792" y="4078"/>
                  </a:cubicBezTo>
                  <a:cubicBezTo>
                    <a:pt x="4493" y="3982"/>
                    <a:pt x="4397" y="3608"/>
                    <a:pt x="4343" y="3288"/>
                  </a:cubicBezTo>
                  <a:cubicBezTo>
                    <a:pt x="4333" y="3576"/>
                    <a:pt x="4301" y="3864"/>
                    <a:pt x="4269" y="4142"/>
                  </a:cubicBezTo>
                  <a:cubicBezTo>
                    <a:pt x="4056" y="3971"/>
                    <a:pt x="3906" y="3736"/>
                    <a:pt x="3842" y="3470"/>
                  </a:cubicBezTo>
                  <a:cubicBezTo>
                    <a:pt x="3789" y="3501"/>
                    <a:pt x="3746" y="3534"/>
                    <a:pt x="3703" y="3555"/>
                  </a:cubicBezTo>
                  <a:cubicBezTo>
                    <a:pt x="3501" y="3213"/>
                    <a:pt x="3736" y="2765"/>
                    <a:pt x="3618" y="2381"/>
                  </a:cubicBezTo>
                  <a:lnTo>
                    <a:pt x="3618" y="2381"/>
                  </a:lnTo>
                  <a:cubicBezTo>
                    <a:pt x="3340" y="2968"/>
                    <a:pt x="3020" y="3534"/>
                    <a:pt x="2657" y="4067"/>
                  </a:cubicBezTo>
                  <a:cubicBezTo>
                    <a:pt x="2668" y="3768"/>
                    <a:pt x="2679" y="3470"/>
                    <a:pt x="2700" y="3160"/>
                  </a:cubicBezTo>
                  <a:lnTo>
                    <a:pt x="2476" y="3128"/>
                  </a:lnTo>
                  <a:cubicBezTo>
                    <a:pt x="2626" y="2573"/>
                    <a:pt x="2807" y="2018"/>
                    <a:pt x="3031" y="1485"/>
                  </a:cubicBezTo>
                  <a:lnTo>
                    <a:pt x="3031" y="1485"/>
                  </a:lnTo>
                  <a:cubicBezTo>
                    <a:pt x="2892" y="1570"/>
                    <a:pt x="2796" y="1708"/>
                    <a:pt x="2679" y="1815"/>
                  </a:cubicBezTo>
                  <a:cubicBezTo>
                    <a:pt x="2586" y="1908"/>
                    <a:pt x="2467" y="1981"/>
                    <a:pt x="2342" y="1981"/>
                  </a:cubicBezTo>
                  <a:cubicBezTo>
                    <a:pt x="2309" y="1981"/>
                    <a:pt x="2275" y="1976"/>
                    <a:pt x="2241" y="1964"/>
                  </a:cubicBezTo>
                  <a:cubicBezTo>
                    <a:pt x="2294" y="1815"/>
                    <a:pt x="2348" y="1655"/>
                    <a:pt x="2401" y="1506"/>
                  </a:cubicBezTo>
                  <a:cubicBezTo>
                    <a:pt x="2348" y="1473"/>
                    <a:pt x="2294" y="1452"/>
                    <a:pt x="2252" y="1420"/>
                  </a:cubicBezTo>
                  <a:cubicBezTo>
                    <a:pt x="2465" y="930"/>
                    <a:pt x="2754" y="460"/>
                    <a:pt x="3041" y="1"/>
                  </a:cubicBezTo>
                  <a:close/>
                </a:path>
              </a:pathLst>
            </a:custGeom>
            <a:solidFill>
              <a:srgbClr val="35B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6"/>
            <p:cNvSpPr/>
            <p:nvPr/>
          </p:nvSpPr>
          <p:spPr>
            <a:xfrm>
              <a:off x="4434000" y="490525"/>
              <a:ext cx="138225" cy="51525"/>
            </a:xfrm>
            <a:custGeom>
              <a:rect b="b" l="l" r="r" t="t"/>
              <a:pathLst>
                <a:path extrusionOk="0" h="2061" w="5529">
                  <a:moveTo>
                    <a:pt x="225" y="203"/>
                  </a:moveTo>
                  <a:cubicBezTo>
                    <a:pt x="680" y="651"/>
                    <a:pt x="1940" y="1687"/>
                    <a:pt x="3876" y="1687"/>
                  </a:cubicBezTo>
                  <a:cubicBezTo>
                    <a:pt x="4342" y="1687"/>
                    <a:pt x="4848" y="1627"/>
                    <a:pt x="5390" y="1484"/>
                  </a:cubicBezTo>
                  <a:lnTo>
                    <a:pt x="5390" y="1729"/>
                  </a:lnTo>
                  <a:cubicBezTo>
                    <a:pt x="5217" y="1778"/>
                    <a:pt x="4577" y="1935"/>
                    <a:pt x="3767" y="1935"/>
                  </a:cubicBezTo>
                  <a:cubicBezTo>
                    <a:pt x="2631" y="1935"/>
                    <a:pt x="1161" y="1628"/>
                    <a:pt x="171" y="289"/>
                  </a:cubicBezTo>
                  <a:cubicBezTo>
                    <a:pt x="182" y="268"/>
                    <a:pt x="192" y="246"/>
                    <a:pt x="225" y="203"/>
                  </a:cubicBezTo>
                  <a:close/>
                  <a:moveTo>
                    <a:pt x="213" y="0"/>
                  </a:moveTo>
                  <a:lnTo>
                    <a:pt x="171" y="64"/>
                  </a:lnTo>
                  <a:cubicBezTo>
                    <a:pt x="21" y="256"/>
                    <a:pt x="0" y="289"/>
                    <a:pt x="32" y="332"/>
                  </a:cubicBezTo>
                  <a:cubicBezTo>
                    <a:pt x="1067" y="1740"/>
                    <a:pt x="2594" y="2061"/>
                    <a:pt x="3768" y="2061"/>
                  </a:cubicBezTo>
                  <a:cubicBezTo>
                    <a:pt x="4728" y="2061"/>
                    <a:pt x="5454" y="1847"/>
                    <a:pt x="5464" y="1847"/>
                  </a:cubicBezTo>
                  <a:lnTo>
                    <a:pt x="5518" y="1836"/>
                  </a:lnTo>
                  <a:lnTo>
                    <a:pt x="5518" y="1783"/>
                  </a:lnTo>
                  <a:cubicBezTo>
                    <a:pt x="5518" y="1655"/>
                    <a:pt x="5518" y="1527"/>
                    <a:pt x="5528" y="1399"/>
                  </a:cubicBezTo>
                  <a:lnTo>
                    <a:pt x="5528" y="1302"/>
                  </a:lnTo>
                  <a:lnTo>
                    <a:pt x="5443" y="1335"/>
                  </a:lnTo>
                  <a:cubicBezTo>
                    <a:pt x="4880" y="1492"/>
                    <a:pt x="4358" y="1557"/>
                    <a:pt x="3879" y="1557"/>
                  </a:cubicBezTo>
                  <a:cubicBezTo>
                    <a:pt x="1912" y="1557"/>
                    <a:pt x="662" y="457"/>
                    <a:pt x="267" y="54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6"/>
            <p:cNvSpPr/>
            <p:nvPr/>
          </p:nvSpPr>
          <p:spPr>
            <a:xfrm>
              <a:off x="4466000" y="469975"/>
              <a:ext cx="18450" cy="24050"/>
            </a:xfrm>
            <a:custGeom>
              <a:rect b="b" l="l" r="r" t="t"/>
              <a:pathLst>
                <a:path extrusionOk="0" h="962" w="738">
                  <a:moveTo>
                    <a:pt x="738" y="1"/>
                  </a:moveTo>
                  <a:lnTo>
                    <a:pt x="738" y="1"/>
                  </a:lnTo>
                  <a:cubicBezTo>
                    <a:pt x="737" y="1"/>
                    <a:pt x="257" y="395"/>
                    <a:pt x="1" y="961"/>
                  </a:cubicBezTo>
                  <a:cubicBezTo>
                    <a:pt x="1" y="961"/>
                    <a:pt x="460" y="535"/>
                    <a:pt x="738" y="1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6"/>
            <p:cNvSpPr/>
            <p:nvPr/>
          </p:nvSpPr>
          <p:spPr>
            <a:xfrm>
              <a:off x="4501225" y="443300"/>
              <a:ext cx="15500" cy="30450"/>
            </a:xfrm>
            <a:custGeom>
              <a:rect b="b" l="l" r="r" t="t"/>
              <a:pathLst>
                <a:path extrusionOk="0" h="1218" w="620">
                  <a:moveTo>
                    <a:pt x="620" y="1"/>
                  </a:moveTo>
                  <a:lnTo>
                    <a:pt x="620" y="1"/>
                  </a:lnTo>
                  <a:cubicBezTo>
                    <a:pt x="619" y="1"/>
                    <a:pt x="193" y="459"/>
                    <a:pt x="1" y="1217"/>
                  </a:cubicBezTo>
                  <a:cubicBezTo>
                    <a:pt x="1" y="1217"/>
                    <a:pt x="363" y="715"/>
                    <a:pt x="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6"/>
            <p:cNvSpPr/>
            <p:nvPr/>
          </p:nvSpPr>
          <p:spPr>
            <a:xfrm>
              <a:off x="4522850" y="472650"/>
              <a:ext cx="7500" cy="29900"/>
            </a:xfrm>
            <a:custGeom>
              <a:rect b="b" l="l" r="r" t="t"/>
              <a:pathLst>
                <a:path extrusionOk="0" h="1196" w="300">
                  <a:moveTo>
                    <a:pt x="235" y="1"/>
                  </a:moveTo>
                  <a:cubicBezTo>
                    <a:pt x="235" y="1"/>
                    <a:pt x="0" y="481"/>
                    <a:pt x="171" y="1196"/>
                  </a:cubicBezTo>
                  <a:cubicBezTo>
                    <a:pt x="171" y="1196"/>
                    <a:pt x="299" y="673"/>
                    <a:pt x="235" y="1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6"/>
            <p:cNvSpPr/>
            <p:nvPr/>
          </p:nvSpPr>
          <p:spPr>
            <a:xfrm>
              <a:off x="4539925" y="487050"/>
              <a:ext cx="8550" cy="32850"/>
            </a:xfrm>
            <a:custGeom>
              <a:rect b="b" l="l" r="r" t="t"/>
              <a:pathLst>
                <a:path extrusionOk="0" h="1314" w="342">
                  <a:moveTo>
                    <a:pt x="160" y="1"/>
                  </a:moveTo>
                  <a:lnTo>
                    <a:pt x="160" y="1"/>
                  </a:lnTo>
                  <a:cubicBezTo>
                    <a:pt x="160" y="1"/>
                    <a:pt x="1" y="758"/>
                    <a:pt x="342" y="1313"/>
                  </a:cubicBezTo>
                  <a:cubicBezTo>
                    <a:pt x="342" y="1313"/>
                    <a:pt x="342" y="588"/>
                    <a:pt x="160" y="1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6"/>
            <p:cNvSpPr/>
            <p:nvPr/>
          </p:nvSpPr>
          <p:spPr>
            <a:xfrm>
              <a:off x="4538150" y="435825"/>
              <a:ext cx="10875" cy="34175"/>
            </a:xfrm>
            <a:custGeom>
              <a:rect b="b" l="l" r="r" t="t"/>
              <a:pathLst>
                <a:path extrusionOk="0" h="1367" w="435">
                  <a:moveTo>
                    <a:pt x="242" y="0"/>
                  </a:moveTo>
                  <a:cubicBezTo>
                    <a:pt x="225" y="0"/>
                    <a:pt x="0" y="766"/>
                    <a:pt x="274" y="1367"/>
                  </a:cubicBezTo>
                  <a:cubicBezTo>
                    <a:pt x="274" y="1367"/>
                    <a:pt x="434" y="620"/>
                    <a:pt x="242" y="1"/>
                  </a:cubicBezTo>
                  <a:cubicBezTo>
                    <a:pt x="242" y="1"/>
                    <a:pt x="24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6"/>
            <p:cNvSpPr/>
            <p:nvPr/>
          </p:nvSpPr>
          <p:spPr>
            <a:xfrm>
              <a:off x="4500425" y="413425"/>
              <a:ext cx="16575" cy="22150"/>
            </a:xfrm>
            <a:custGeom>
              <a:rect b="b" l="l" r="r" t="t"/>
              <a:pathLst>
                <a:path extrusionOk="0" h="886" w="663">
                  <a:moveTo>
                    <a:pt x="663" y="0"/>
                  </a:moveTo>
                  <a:lnTo>
                    <a:pt x="663" y="0"/>
                  </a:lnTo>
                  <a:cubicBezTo>
                    <a:pt x="663" y="0"/>
                    <a:pt x="225" y="299"/>
                    <a:pt x="1" y="886"/>
                  </a:cubicBezTo>
                  <a:cubicBezTo>
                    <a:pt x="1" y="886"/>
                    <a:pt x="428" y="449"/>
                    <a:pt x="663" y="0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6"/>
            <p:cNvSpPr/>
            <p:nvPr/>
          </p:nvSpPr>
          <p:spPr>
            <a:xfrm>
              <a:off x="4531925" y="389400"/>
              <a:ext cx="8825" cy="27775"/>
            </a:xfrm>
            <a:custGeom>
              <a:rect b="b" l="l" r="r" t="t"/>
              <a:pathLst>
                <a:path extrusionOk="0" h="1111" w="353">
                  <a:moveTo>
                    <a:pt x="352" y="1"/>
                  </a:moveTo>
                  <a:cubicBezTo>
                    <a:pt x="352" y="1"/>
                    <a:pt x="0" y="609"/>
                    <a:pt x="107" y="1111"/>
                  </a:cubicBezTo>
                  <a:cubicBezTo>
                    <a:pt x="107" y="1111"/>
                    <a:pt x="352" y="587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6"/>
            <p:cNvSpPr/>
            <p:nvPr/>
          </p:nvSpPr>
          <p:spPr>
            <a:xfrm>
              <a:off x="4500150" y="491875"/>
              <a:ext cx="9100" cy="29075"/>
            </a:xfrm>
            <a:custGeom>
              <a:rect b="b" l="l" r="r" t="t"/>
              <a:pathLst>
                <a:path extrusionOk="0" h="1163" w="364">
                  <a:moveTo>
                    <a:pt x="364" y="0"/>
                  </a:moveTo>
                  <a:cubicBezTo>
                    <a:pt x="364" y="0"/>
                    <a:pt x="12" y="491"/>
                    <a:pt x="1" y="1163"/>
                  </a:cubicBezTo>
                  <a:cubicBezTo>
                    <a:pt x="1" y="1163"/>
                    <a:pt x="183" y="885"/>
                    <a:pt x="364" y="0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6"/>
            <p:cNvSpPr/>
            <p:nvPr/>
          </p:nvSpPr>
          <p:spPr>
            <a:xfrm>
              <a:off x="4565800" y="372050"/>
              <a:ext cx="9100" cy="25100"/>
            </a:xfrm>
            <a:custGeom>
              <a:rect b="b" l="l" r="r" t="t"/>
              <a:pathLst>
                <a:path extrusionOk="0" h="1004" w="364">
                  <a:moveTo>
                    <a:pt x="171" y="1"/>
                  </a:moveTo>
                  <a:lnTo>
                    <a:pt x="171" y="1"/>
                  </a:lnTo>
                  <a:cubicBezTo>
                    <a:pt x="171" y="1"/>
                    <a:pt x="0" y="524"/>
                    <a:pt x="332" y="1004"/>
                  </a:cubicBezTo>
                  <a:cubicBezTo>
                    <a:pt x="332" y="1004"/>
                    <a:pt x="363" y="684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6"/>
            <p:cNvSpPr/>
            <p:nvPr/>
          </p:nvSpPr>
          <p:spPr>
            <a:xfrm>
              <a:off x="4566600" y="411275"/>
              <a:ext cx="7500" cy="26975"/>
            </a:xfrm>
            <a:custGeom>
              <a:rect b="b" l="l" r="r" t="t"/>
              <a:pathLst>
                <a:path extrusionOk="0" h="1079" w="300">
                  <a:moveTo>
                    <a:pt x="54" y="1"/>
                  </a:moveTo>
                  <a:lnTo>
                    <a:pt x="54" y="1"/>
                  </a:lnTo>
                  <a:cubicBezTo>
                    <a:pt x="54" y="1"/>
                    <a:pt x="1" y="417"/>
                    <a:pt x="300" y="1078"/>
                  </a:cubicBezTo>
                  <a:cubicBezTo>
                    <a:pt x="300" y="1078"/>
                    <a:pt x="278" y="535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6"/>
            <p:cNvSpPr/>
            <p:nvPr/>
          </p:nvSpPr>
          <p:spPr>
            <a:xfrm>
              <a:off x="4579425" y="453700"/>
              <a:ext cx="9625" cy="37650"/>
            </a:xfrm>
            <a:custGeom>
              <a:rect b="b" l="l" r="r" t="t"/>
              <a:pathLst>
                <a:path extrusionOk="0" h="1506" w="385">
                  <a:moveTo>
                    <a:pt x="128" y="0"/>
                  </a:moveTo>
                  <a:cubicBezTo>
                    <a:pt x="128" y="1"/>
                    <a:pt x="0" y="716"/>
                    <a:pt x="320" y="1506"/>
                  </a:cubicBezTo>
                  <a:cubicBezTo>
                    <a:pt x="320" y="1506"/>
                    <a:pt x="384" y="662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6"/>
            <p:cNvSpPr/>
            <p:nvPr/>
          </p:nvSpPr>
          <p:spPr>
            <a:xfrm>
              <a:off x="4571125" y="478250"/>
              <a:ext cx="7250" cy="34175"/>
            </a:xfrm>
            <a:custGeom>
              <a:rect b="b" l="l" r="r" t="t"/>
              <a:pathLst>
                <a:path extrusionOk="0" h="1367" w="290">
                  <a:moveTo>
                    <a:pt x="150" y="0"/>
                  </a:moveTo>
                  <a:cubicBezTo>
                    <a:pt x="150" y="1"/>
                    <a:pt x="1" y="823"/>
                    <a:pt x="247" y="1366"/>
                  </a:cubicBezTo>
                  <a:cubicBezTo>
                    <a:pt x="247" y="1366"/>
                    <a:pt x="289" y="534"/>
                    <a:pt x="150" y="0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6"/>
            <p:cNvSpPr/>
            <p:nvPr/>
          </p:nvSpPr>
          <p:spPr>
            <a:xfrm>
              <a:off x="4587150" y="505450"/>
              <a:ext cx="4825" cy="23525"/>
            </a:xfrm>
            <a:custGeom>
              <a:rect b="b" l="l" r="r" t="t"/>
              <a:pathLst>
                <a:path extrusionOk="0" h="941" w="193">
                  <a:moveTo>
                    <a:pt x="54" y="1"/>
                  </a:moveTo>
                  <a:cubicBezTo>
                    <a:pt x="54" y="1"/>
                    <a:pt x="0" y="513"/>
                    <a:pt x="192" y="940"/>
                  </a:cubicBezTo>
                  <a:cubicBezTo>
                    <a:pt x="192" y="940"/>
                    <a:pt x="192" y="439"/>
                    <a:pt x="54" y="1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6"/>
            <p:cNvSpPr/>
            <p:nvPr/>
          </p:nvSpPr>
          <p:spPr>
            <a:xfrm>
              <a:off x="4431600" y="286700"/>
              <a:ext cx="36850" cy="100425"/>
            </a:xfrm>
            <a:custGeom>
              <a:rect b="b" l="l" r="r" t="t"/>
              <a:pathLst>
                <a:path extrusionOk="0" h="4017" w="1474">
                  <a:moveTo>
                    <a:pt x="282" y="1"/>
                  </a:moveTo>
                  <a:cubicBezTo>
                    <a:pt x="201" y="1"/>
                    <a:pt x="71" y="38"/>
                    <a:pt x="0" y="256"/>
                  </a:cubicBezTo>
                  <a:cubicBezTo>
                    <a:pt x="0" y="256"/>
                    <a:pt x="1302" y="2081"/>
                    <a:pt x="1249" y="3959"/>
                  </a:cubicBezTo>
                  <a:cubicBezTo>
                    <a:pt x="1249" y="3959"/>
                    <a:pt x="1258" y="4016"/>
                    <a:pt x="1293" y="4016"/>
                  </a:cubicBezTo>
                  <a:cubicBezTo>
                    <a:pt x="1311" y="4016"/>
                    <a:pt x="1334" y="4002"/>
                    <a:pt x="1367" y="3959"/>
                  </a:cubicBezTo>
                  <a:cubicBezTo>
                    <a:pt x="1473" y="3831"/>
                    <a:pt x="1377" y="1249"/>
                    <a:pt x="352" y="11"/>
                  </a:cubicBezTo>
                  <a:cubicBezTo>
                    <a:pt x="352" y="11"/>
                    <a:pt x="324" y="1"/>
                    <a:pt x="2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6"/>
            <p:cNvSpPr/>
            <p:nvPr/>
          </p:nvSpPr>
          <p:spPr>
            <a:xfrm>
              <a:off x="4394075" y="373775"/>
              <a:ext cx="132250" cy="98950"/>
            </a:xfrm>
            <a:custGeom>
              <a:rect b="b" l="l" r="r" t="t"/>
              <a:pathLst>
                <a:path extrusionOk="0" h="3958" w="5290">
                  <a:moveTo>
                    <a:pt x="3852" y="1"/>
                  </a:moveTo>
                  <a:cubicBezTo>
                    <a:pt x="3573" y="1"/>
                    <a:pt x="3253" y="82"/>
                    <a:pt x="2889" y="273"/>
                  </a:cubicBezTo>
                  <a:cubicBezTo>
                    <a:pt x="2889" y="273"/>
                    <a:pt x="2463" y="41"/>
                    <a:pt x="1960" y="41"/>
                  </a:cubicBezTo>
                  <a:cubicBezTo>
                    <a:pt x="1482" y="41"/>
                    <a:pt x="933" y="252"/>
                    <a:pt x="615" y="1074"/>
                  </a:cubicBezTo>
                  <a:cubicBezTo>
                    <a:pt x="0" y="2678"/>
                    <a:pt x="1206" y="3958"/>
                    <a:pt x="2638" y="3958"/>
                  </a:cubicBezTo>
                  <a:cubicBezTo>
                    <a:pt x="2721" y="3958"/>
                    <a:pt x="2805" y="3953"/>
                    <a:pt x="2889" y="3945"/>
                  </a:cubicBezTo>
                  <a:cubicBezTo>
                    <a:pt x="4436" y="3795"/>
                    <a:pt x="5290" y="2931"/>
                    <a:pt x="5290" y="1725"/>
                  </a:cubicBezTo>
                  <a:cubicBezTo>
                    <a:pt x="5290" y="1002"/>
                    <a:pt x="4831" y="1"/>
                    <a:pt x="3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6"/>
            <p:cNvSpPr/>
            <p:nvPr/>
          </p:nvSpPr>
          <p:spPr>
            <a:xfrm>
              <a:off x="4394075" y="389125"/>
              <a:ext cx="126125" cy="83600"/>
            </a:xfrm>
            <a:custGeom>
              <a:rect b="b" l="l" r="r" t="t"/>
              <a:pathLst>
                <a:path extrusionOk="0" h="3344" w="5045">
                  <a:moveTo>
                    <a:pt x="861" y="1"/>
                  </a:moveTo>
                  <a:lnTo>
                    <a:pt x="861" y="1"/>
                  </a:lnTo>
                  <a:cubicBezTo>
                    <a:pt x="776" y="129"/>
                    <a:pt x="690" y="278"/>
                    <a:pt x="615" y="460"/>
                  </a:cubicBezTo>
                  <a:cubicBezTo>
                    <a:pt x="0" y="2064"/>
                    <a:pt x="1206" y="3344"/>
                    <a:pt x="2638" y="3344"/>
                  </a:cubicBezTo>
                  <a:cubicBezTo>
                    <a:pt x="2721" y="3344"/>
                    <a:pt x="2805" y="3339"/>
                    <a:pt x="2889" y="3331"/>
                  </a:cubicBezTo>
                  <a:cubicBezTo>
                    <a:pt x="3956" y="3235"/>
                    <a:pt x="4692" y="2787"/>
                    <a:pt x="5045" y="2135"/>
                  </a:cubicBezTo>
                  <a:lnTo>
                    <a:pt x="5045" y="2135"/>
                  </a:lnTo>
                  <a:cubicBezTo>
                    <a:pt x="4322" y="2338"/>
                    <a:pt x="3721" y="2424"/>
                    <a:pt x="3224" y="2424"/>
                  </a:cubicBezTo>
                  <a:cubicBezTo>
                    <a:pt x="1099" y="2424"/>
                    <a:pt x="844" y="848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6"/>
            <p:cNvSpPr/>
            <p:nvPr/>
          </p:nvSpPr>
          <p:spPr>
            <a:xfrm>
              <a:off x="4486275" y="385200"/>
              <a:ext cx="20300" cy="21400"/>
            </a:xfrm>
            <a:custGeom>
              <a:rect b="b" l="l" r="r" t="t"/>
              <a:pathLst>
                <a:path extrusionOk="0" h="856" w="812">
                  <a:moveTo>
                    <a:pt x="222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1" y="126"/>
                    <a:pt x="22" y="371"/>
                    <a:pt x="183" y="596"/>
                  </a:cubicBezTo>
                  <a:cubicBezTo>
                    <a:pt x="302" y="755"/>
                    <a:pt x="458" y="855"/>
                    <a:pt x="582" y="855"/>
                  </a:cubicBezTo>
                  <a:cubicBezTo>
                    <a:pt x="624" y="855"/>
                    <a:pt x="663" y="844"/>
                    <a:pt x="695" y="819"/>
                  </a:cubicBezTo>
                  <a:cubicBezTo>
                    <a:pt x="812" y="734"/>
                    <a:pt x="791" y="489"/>
                    <a:pt x="631" y="264"/>
                  </a:cubicBezTo>
                  <a:cubicBezTo>
                    <a:pt x="508" y="101"/>
                    <a:pt x="348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6"/>
            <p:cNvSpPr/>
            <p:nvPr/>
          </p:nvSpPr>
          <p:spPr>
            <a:xfrm>
              <a:off x="4043125" y="292775"/>
              <a:ext cx="242825" cy="65975"/>
            </a:xfrm>
            <a:custGeom>
              <a:rect b="b" l="l" r="r" t="t"/>
              <a:pathLst>
                <a:path extrusionOk="0" h="2639" w="9713">
                  <a:moveTo>
                    <a:pt x="4848" y="0"/>
                  </a:moveTo>
                  <a:cubicBezTo>
                    <a:pt x="2067" y="0"/>
                    <a:pt x="0" y="1646"/>
                    <a:pt x="0" y="1646"/>
                  </a:cubicBezTo>
                  <a:lnTo>
                    <a:pt x="6041" y="2638"/>
                  </a:lnTo>
                  <a:lnTo>
                    <a:pt x="9712" y="1912"/>
                  </a:lnTo>
                  <a:cubicBezTo>
                    <a:pt x="8025" y="470"/>
                    <a:pt x="6335" y="0"/>
                    <a:pt x="48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6"/>
            <p:cNvSpPr/>
            <p:nvPr/>
          </p:nvSpPr>
          <p:spPr>
            <a:xfrm>
              <a:off x="4141300" y="340575"/>
              <a:ext cx="144650" cy="240525"/>
            </a:xfrm>
            <a:custGeom>
              <a:rect b="b" l="l" r="r" t="t"/>
              <a:pathLst>
                <a:path extrusionOk="0" h="9621" w="5786">
                  <a:moveTo>
                    <a:pt x="4088" y="0"/>
                  </a:moveTo>
                  <a:lnTo>
                    <a:pt x="1" y="9617"/>
                  </a:lnTo>
                  <a:cubicBezTo>
                    <a:pt x="1" y="9617"/>
                    <a:pt x="51" y="9621"/>
                    <a:pt x="137" y="9621"/>
                  </a:cubicBezTo>
                  <a:cubicBezTo>
                    <a:pt x="416" y="9621"/>
                    <a:pt x="1074" y="9578"/>
                    <a:pt x="1644" y="9211"/>
                  </a:cubicBezTo>
                  <a:cubicBezTo>
                    <a:pt x="1644" y="9211"/>
                    <a:pt x="3885" y="5924"/>
                    <a:pt x="57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6"/>
            <p:cNvSpPr/>
            <p:nvPr/>
          </p:nvSpPr>
          <p:spPr>
            <a:xfrm>
              <a:off x="4188275" y="340575"/>
              <a:ext cx="97675" cy="131800"/>
            </a:xfrm>
            <a:custGeom>
              <a:rect b="b" l="l" r="r" t="t"/>
              <a:pathLst>
                <a:path extrusionOk="0" h="5272" w="3907">
                  <a:moveTo>
                    <a:pt x="2209" y="0"/>
                  </a:moveTo>
                  <a:lnTo>
                    <a:pt x="0" y="5187"/>
                  </a:lnTo>
                  <a:cubicBezTo>
                    <a:pt x="78" y="5239"/>
                    <a:pt x="162" y="5271"/>
                    <a:pt x="250" y="5271"/>
                  </a:cubicBezTo>
                  <a:cubicBezTo>
                    <a:pt x="341" y="5271"/>
                    <a:pt x="436" y="5237"/>
                    <a:pt x="534" y="5156"/>
                  </a:cubicBezTo>
                  <a:cubicBezTo>
                    <a:pt x="704" y="5016"/>
                    <a:pt x="779" y="4750"/>
                    <a:pt x="875" y="4558"/>
                  </a:cubicBezTo>
                  <a:cubicBezTo>
                    <a:pt x="1025" y="4291"/>
                    <a:pt x="1174" y="4013"/>
                    <a:pt x="1334" y="3757"/>
                  </a:cubicBezTo>
                  <a:lnTo>
                    <a:pt x="1334" y="4035"/>
                  </a:lnTo>
                  <a:cubicBezTo>
                    <a:pt x="1462" y="3811"/>
                    <a:pt x="1622" y="3586"/>
                    <a:pt x="1814" y="3405"/>
                  </a:cubicBezTo>
                  <a:lnTo>
                    <a:pt x="1814" y="3405"/>
                  </a:lnTo>
                  <a:cubicBezTo>
                    <a:pt x="1750" y="3736"/>
                    <a:pt x="1675" y="4067"/>
                    <a:pt x="1611" y="4397"/>
                  </a:cubicBezTo>
                  <a:cubicBezTo>
                    <a:pt x="1782" y="3982"/>
                    <a:pt x="1953" y="3565"/>
                    <a:pt x="2123" y="3138"/>
                  </a:cubicBezTo>
                  <a:cubicBezTo>
                    <a:pt x="2145" y="3085"/>
                    <a:pt x="2177" y="3021"/>
                    <a:pt x="2230" y="3000"/>
                  </a:cubicBezTo>
                  <a:cubicBezTo>
                    <a:pt x="2237" y="2997"/>
                    <a:pt x="2245" y="2995"/>
                    <a:pt x="2253" y="2995"/>
                  </a:cubicBezTo>
                  <a:cubicBezTo>
                    <a:pt x="2305" y="2995"/>
                    <a:pt x="2365" y="3050"/>
                    <a:pt x="2337" y="3095"/>
                  </a:cubicBezTo>
                  <a:cubicBezTo>
                    <a:pt x="2476" y="3000"/>
                    <a:pt x="2604" y="2882"/>
                    <a:pt x="2711" y="2754"/>
                  </a:cubicBezTo>
                  <a:lnTo>
                    <a:pt x="2711" y="2754"/>
                  </a:lnTo>
                  <a:cubicBezTo>
                    <a:pt x="2626" y="3042"/>
                    <a:pt x="2583" y="3330"/>
                    <a:pt x="2572" y="3629"/>
                  </a:cubicBezTo>
                  <a:cubicBezTo>
                    <a:pt x="2593" y="3608"/>
                    <a:pt x="2604" y="3586"/>
                    <a:pt x="2614" y="3576"/>
                  </a:cubicBezTo>
                  <a:cubicBezTo>
                    <a:pt x="3041" y="2519"/>
                    <a:pt x="3479" y="1324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6"/>
            <p:cNvSpPr/>
            <p:nvPr/>
          </p:nvSpPr>
          <p:spPr>
            <a:xfrm>
              <a:off x="4239225" y="340575"/>
              <a:ext cx="46725" cy="13650"/>
            </a:xfrm>
            <a:custGeom>
              <a:rect b="b" l="l" r="r" t="t"/>
              <a:pathLst>
                <a:path extrusionOk="0" h="546" w="1869">
                  <a:moveTo>
                    <a:pt x="171" y="0"/>
                  </a:moveTo>
                  <a:lnTo>
                    <a:pt x="0" y="417"/>
                  </a:lnTo>
                  <a:cubicBezTo>
                    <a:pt x="75" y="502"/>
                    <a:pt x="128" y="545"/>
                    <a:pt x="128" y="545"/>
                  </a:cubicBezTo>
                  <a:lnTo>
                    <a:pt x="1719" y="460"/>
                  </a:lnTo>
                  <a:cubicBezTo>
                    <a:pt x="1772" y="310"/>
                    <a:pt x="1826" y="161"/>
                    <a:pt x="1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6"/>
            <p:cNvSpPr/>
            <p:nvPr/>
          </p:nvSpPr>
          <p:spPr>
            <a:xfrm>
              <a:off x="4041775" y="304950"/>
              <a:ext cx="204675" cy="276050"/>
            </a:xfrm>
            <a:custGeom>
              <a:rect b="b" l="l" r="r" t="t"/>
              <a:pathLst>
                <a:path extrusionOk="0" h="11042" w="8187">
                  <a:moveTo>
                    <a:pt x="3593" y="1"/>
                  </a:moveTo>
                  <a:cubicBezTo>
                    <a:pt x="2449" y="1"/>
                    <a:pt x="1217" y="297"/>
                    <a:pt x="54" y="1159"/>
                  </a:cubicBezTo>
                  <a:cubicBezTo>
                    <a:pt x="0" y="1202"/>
                    <a:pt x="2680" y="8544"/>
                    <a:pt x="3982" y="11042"/>
                  </a:cubicBezTo>
                  <a:cubicBezTo>
                    <a:pt x="3982" y="11042"/>
                    <a:pt x="6052" y="8811"/>
                    <a:pt x="8187" y="1425"/>
                  </a:cubicBezTo>
                  <a:cubicBezTo>
                    <a:pt x="8187" y="1425"/>
                    <a:pt x="6102" y="1"/>
                    <a:pt x="3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6"/>
            <p:cNvSpPr/>
            <p:nvPr/>
          </p:nvSpPr>
          <p:spPr>
            <a:xfrm>
              <a:off x="4042300" y="305000"/>
              <a:ext cx="203625" cy="177275"/>
            </a:xfrm>
            <a:custGeom>
              <a:rect b="b" l="l" r="r" t="t"/>
              <a:pathLst>
                <a:path extrusionOk="0" h="7091" w="8145">
                  <a:moveTo>
                    <a:pt x="3567" y="1"/>
                  </a:moveTo>
                  <a:cubicBezTo>
                    <a:pt x="2425" y="1"/>
                    <a:pt x="1194" y="296"/>
                    <a:pt x="33" y="1157"/>
                  </a:cubicBezTo>
                  <a:cubicBezTo>
                    <a:pt x="1" y="1178"/>
                    <a:pt x="908" y="3707"/>
                    <a:pt x="1922" y="6301"/>
                  </a:cubicBezTo>
                  <a:cubicBezTo>
                    <a:pt x="1826" y="5756"/>
                    <a:pt x="1762" y="5212"/>
                    <a:pt x="1762" y="4668"/>
                  </a:cubicBezTo>
                  <a:lnTo>
                    <a:pt x="1762" y="4668"/>
                  </a:lnTo>
                  <a:cubicBezTo>
                    <a:pt x="2050" y="5500"/>
                    <a:pt x="2391" y="6311"/>
                    <a:pt x="2808" y="7091"/>
                  </a:cubicBezTo>
                  <a:cubicBezTo>
                    <a:pt x="2605" y="6311"/>
                    <a:pt x="2413" y="5543"/>
                    <a:pt x="2327" y="4753"/>
                  </a:cubicBezTo>
                  <a:cubicBezTo>
                    <a:pt x="2413" y="4743"/>
                    <a:pt x="2488" y="4722"/>
                    <a:pt x="2573" y="4710"/>
                  </a:cubicBezTo>
                  <a:cubicBezTo>
                    <a:pt x="2573" y="4465"/>
                    <a:pt x="2562" y="4231"/>
                    <a:pt x="2552" y="3985"/>
                  </a:cubicBezTo>
                  <a:lnTo>
                    <a:pt x="2552" y="3985"/>
                  </a:lnTo>
                  <a:cubicBezTo>
                    <a:pt x="2797" y="3996"/>
                    <a:pt x="2989" y="4188"/>
                    <a:pt x="3107" y="4390"/>
                  </a:cubicBezTo>
                  <a:cubicBezTo>
                    <a:pt x="3224" y="4593"/>
                    <a:pt x="3288" y="4828"/>
                    <a:pt x="3437" y="5009"/>
                  </a:cubicBezTo>
                  <a:cubicBezTo>
                    <a:pt x="3363" y="4167"/>
                    <a:pt x="3352" y="3323"/>
                    <a:pt x="3395" y="2469"/>
                  </a:cubicBezTo>
                  <a:lnTo>
                    <a:pt x="3395" y="2469"/>
                  </a:lnTo>
                  <a:cubicBezTo>
                    <a:pt x="3501" y="2491"/>
                    <a:pt x="3608" y="2502"/>
                    <a:pt x="3715" y="2523"/>
                  </a:cubicBezTo>
                  <a:cubicBezTo>
                    <a:pt x="3822" y="2096"/>
                    <a:pt x="3939" y="1669"/>
                    <a:pt x="4046" y="1253"/>
                  </a:cubicBezTo>
                  <a:cubicBezTo>
                    <a:pt x="4312" y="2149"/>
                    <a:pt x="4516" y="3078"/>
                    <a:pt x="4654" y="4017"/>
                  </a:cubicBezTo>
                  <a:cubicBezTo>
                    <a:pt x="4985" y="3536"/>
                    <a:pt x="4857" y="2800"/>
                    <a:pt x="5284" y="2416"/>
                  </a:cubicBezTo>
                  <a:cubicBezTo>
                    <a:pt x="5337" y="2480"/>
                    <a:pt x="5391" y="2533"/>
                    <a:pt x="5433" y="2587"/>
                  </a:cubicBezTo>
                  <a:cubicBezTo>
                    <a:pt x="5647" y="2256"/>
                    <a:pt x="5967" y="1989"/>
                    <a:pt x="6340" y="1840"/>
                  </a:cubicBezTo>
                  <a:lnTo>
                    <a:pt x="6340" y="1840"/>
                  </a:lnTo>
                  <a:cubicBezTo>
                    <a:pt x="6255" y="2256"/>
                    <a:pt x="6169" y="2672"/>
                    <a:pt x="6063" y="3078"/>
                  </a:cubicBezTo>
                  <a:cubicBezTo>
                    <a:pt x="6266" y="2651"/>
                    <a:pt x="6575" y="2170"/>
                    <a:pt x="7045" y="2170"/>
                  </a:cubicBezTo>
                  <a:cubicBezTo>
                    <a:pt x="7062" y="2169"/>
                    <a:pt x="7080" y="2168"/>
                    <a:pt x="7098" y="2168"/>
                  </a:cubicBezTo>
                  <a:cubicBezTo>
                    <a:pt x="7156" y="2168"/>
                    <a:pt x="7214" y="2175"/>
                    <a:pt x="7272" y="2175"/>
                  </a:cubicBezTo>
                  <a:cubicBezTo>
                    <a:pt x="7314" y="2175"/>
                    <a:pt x="7355" y="2171"/>
                    <a:pt x="7397" y="2160"/>
                  </a:cubicBezTo>
                  <a:cubicBezTo>
                    <a:pt x="7483" y="2128"/>
                    <a:pt x="7547" y="2053"/>
                    <a:pt x="7611" y="1978"/>
                  </a:cubicBezTo>
                  <a:cubicBezTo>
                    <a:pt x="7792" y="1797"/>
                    <a:pt x="7974" y="1605"/>
                    <a:pt x="8144" y="1413"/>
                  </a:cubicBezTo>
                  <a:cubicBezTo>
                    <a:pt x="7957" y="1290"/>
                    <a:pt x="5953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6"/>
            <p:cNvSpPr/>
            <p:nvPr/>
          </p:nvSpPr>
          <p:spPr>
            <a:xfrm>
              <a:off x="4043125" y="304950"/>
              <a:ext cx="203325" cy="49275"/>
            </a:xfrm>
            <a:custGeom>
              <a:rect b="b" l="l" r="r" t="t"/>
              <a:pathLst>
                <a:path extrusionOk="0" h="1971" w="8133">
                  <a:moveTo>
                    <a:pt x="3539" y="1"/>
                  </a:moveTo>
                  <a:cubicBezTo>
                    <a:pt x="2395" y="1"/>
                    <a:pt x="1163" y="297"/>
                    <a:pt x="0" y="1159"/>
                  </a:cubicBezTo>
                  <a:cubicBezTo>
                    <a:pt x="0" y="1159"/>
                    <a:pt x="32" y="1276"/>
                    <a:pt x="96" y="1479"/>
                  </a:cubicBezTo>
                  <a:cubicBezTo>
                    <a:pt x="665" y="1176"/>
                    <a:pt x="1941" y="609"/>
                    <a:pt x="3609" y="609"/>
                  </a:cubicBezTo>
                  <a:cubicBezTo>
                    <a:pt x="4882" y="609"/>
                    <a:pt x="6383" y="940"/>
                    <a:pt x="7972" y="1970"/>
                  </a:cubicBezTo>
                  <a:cubicBezTo>
                    <a:pt x="8026" y="1799"/>
                    <a:pt x="8079" y="1617"/>
                    <a:pt x="8133" y="1425"/>
                  </a:cubicBezTo>
                  <a:cubicBezTo>
                    <a:pt x="8133" y="1425"/>
                    <a:pt x="6048" y="1"/>
                    <a:pt x="3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6"/>
            <p:cNvSpPr/>
            <p:nvPr/>
          </p:nvSpPr>
          <p:spPr>
            <a:xfrm>
              <a:off x="4083150" y="352300"/>
              <a:ext cx="14950" cy="41400"/>
            </a:xfrm>
            <a:custGeom>
              <a:rect b="b" l="l" r="r" t="t"/>
              <a:pathLst>
                <a:path extrusionOk="0" h="1656" w="598">
                  <a:moveTo>
                    <a:pt x="0" y="1"/>
                  </a:moveTo>
                  <a:lnTo>
                    <a:pt x="0" y="1"/>
                  </a:lnTo>
                  <a:cubicBezTo>
                    <a:pt x="107" y="897"/>
                    <a:pt x="598" y="1656"/>
                    <a:pt x="598" y="1656"/>
                  </a:cubicBezTo>
                  <a:cubicBezTo>
                    <a:pt x="448" y="79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6"/>
            <p:cNvSpPr/>
            <p:nvPr/>
          </p:nvSpPr>
          <p:spPr>
            <a:xfrm>
              <a:off x="4121550" y="395800"/>
              <a:ext cx="9900" cy="49375"/>
            </a:xfrm>
            <a:custGeom>
              <a:rect b="b" l="l" r="r" t="t"/>
              <a:pathLst>
                <a:path extrusionOk="0" h="1975" w="396">
                  <a:moveTo>
                    <a:pt x="65" y="1"/>
                  </a:moveTo>
                  <a:cubicBezTo>
                    <a:pt x="1" y="1154"/>
                    <a:pt x="395" y="1975"/>
                    <a:pt x="395" y="1975"/>
                  </a:cubicBezTo>
                  <a:cubicBezTo>
                    <a:pt x="353" y="865"/>
                    <a:pt x="65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6"/>
            <p:cNvSpPr/>
            <p:nvPr/>
          </p:nvSpPr>
          <p:spPr>
            <a:xfrm>
              <a:off x="4158100" y="367250"/>
              <a:ext cx="13900" cy="42175"/>
            </a:xfrm>
            <a:custGeom>
              <a:rect b="b" l="l" r="r" t="t"/>
              <a:pathLst>
                <a:path extrusionOk="0" h="1687" w="556">
                  <a:moveTo>
                    <a:pt x="556" y="1"/>
                  </a:moveTo>
                  <a:lnTo>
                    <a:pt x="556" y="1"/>
                  </a:lnTo>
                  <a:cubicBezTo>
                    <a:pt x="1" y="918"/>
                    <a:pt x="118" y="1687"/>
                    <a:pt x="118" y="1687"/>
                  </a:cubicBezTo>
                  <a:cubicBezTo>
                    <a:pt x="513" y="780"/>
                    <a:pt x="556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6"/>
            <p:cNvSpPr/>
            <p:nvPr/>
          </p:nvSpPr>
          <p:spPr>
            <a:xfrm>
              <a:off x="4188525" y="352300"/>
              <a:ext cx="20575" cy="43525"/>
            </a:xfrm>
            <a:custGeom>
              <a:rect b="b" l="l" r="r" t="t"/>
              <a:pathLst>
                <a:path extrusionOk="0" h="1741" w="823">
                  <a:moveTo>
                    <a:pt x="823" y="1"/>
                  </a:moveTo>
                  <a:lnTo>
                    <a:pt x="823" y="1"/>
                  </a:lnTo>
                  <a:cubicBezTo>
                    <a:pt x="118" y="620"/>
                    <a:pt x="0" y="1741"/>
                    <a:pt x="0" y="1741"/>
                  </a:cubicBezTo>
                  <a:cubicBezTo>
                    <a:pt x="513" y="1004"/>
                    <a:pt x="822" y="1"/>
                    <a:pt x="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6"/>
            <p:cNvSpPr/>
            <p:nvPr/>
          </p:nvSpPr>
          <p:spPr>
            <a:xfrm>
              <a:off x="4166100" y="420625"/>
              <a:ext cx="16575" cy="47000"/>
            </a:xfrm>
            <a:custGeom>
              <a:rect b="b" l="l" r="r" t="t"/>
              <a:pathLst>
                <a:path extrusionOk="0" h="1880" w="663">
                  <a:moveTo>
                    <a:pt x="663" y="0"/>
                  </a:moveTo>
                  <a:cubicBezTo>
                    <a:pt x="10" y="695"/>
                    <a:pt x="1" y="1879"/>
                    <a:pt x="11" y="1879"/>
                  </a:cubicBezTo>
                  <a:cubicBezTo>
                    <a:pt x="12" y="1879"/>
                    <a:pt x="12" y="1879"/>
                    <a:pt x="12" y="1878"/>
                  </a:cubicBezTo>
                  <a:cubicBezTo>
                    <a:pt x="556" y="1100"/>
                    <a:pt x="662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6"/>
            <p:cNvSpPr/>
            <p:nvPr/>
          </p:nvSpPr>
          <p:spPr>
            <a:xfrm>
              <a:off x="4105275" y="448900"/>
              <a:ext cx="13375" cy="38175"/>
            </a:xfrm>
            <a:custGeom>
              <a:rect b="b" l="l" r="r" t="t"/>
              <a:pathLst>
                <a:path extrusionOk="0" h="1527" w="535">
                  <a:moveTo>
                    <a:pt x="0" y="0"/>
                  </a:moveTo>
                  <a:cubicBezTo>
                    <a:pt x="54" y="918"/>
                    <a:pt x="534" y="1527"/>
                    <a:pt x="534" y="1527"/>
                  </a:cubicBezTo>
                  <a:cubicBezTo>
                    <a:pt x="417" y="790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6"/>
            <p:cNvSpPr/>
            <p:nvPr/>
          </p:nvSpPr>
          <p:spPr>
            <a:xfrm>
              <a:off x="4135975" y="489450"/>
              <a:ext cx="11750" cy="41400"/>
            </a:xfrm>
            <a:custGeom>
              <a:rect b="b" l="l" r="r" t="t"/>
              <a:pathLst>
                <a:path extrusionOk="0" h="1656" w="470">
                  <a:moveTo>
                    <a:pt x="352" y="1"/>
                  </a:moveTo>
                  <a:cubicBezTo>
                    <a:pt x="0" y="652"/>
                    <a:pt x="214" y="1655"/>
                    <a:pt x="214" y="1655"/>
                  </a:cubicBezTo>
                  <a:cubicBezTo>
                    <a:pt x="470" y="844"/>
                    <a:pt x="352" y="1"/>
                    <a:pt x="352" y="1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6"/>
            <p:cNvSpPr/>
            <p:nvPr/>
          </p:nvSpPr>
          <p:spPr>
            <a:xfrm>
              <a:off x="4135425" y="329650"/>
              <a:ext cx="10425" cy="44300"/>
            </a:xfrm>
            <a:custGeom>
              <a:rect b="b" l="l" r="r" t="t"/>
              <a:pathLst>
                <a:path extrusionOk="0" h="1772" w="417">
                  <a:moveTo>
                    <a:pt x="289" y="0"/>
                  </a:moveTo>
                  <a:cubicBezTo>
                    <a:pt x="1" y="950"/>
                    <a:pt x="289" y="1772"/>
                    <a:pt x="289" y="1772"/>
                  </a:cubicBezTo>
                  <a:cubicBezTo>
                    <a:pt x="417" y="470"/>
                    <a:pt x="289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6"/>
            <p:cNvSpPr/>
            <p:nvPr/>
          </p:nvSpPr>
          <p:spPr>
            <a:xfrm>
              <a:off x="4174100" y="534800"/>
              <a:ext cx="17125" cy="33125"/>
            </a:xfrm>
            <a:custGeom>
              <a:rect b="b" l="l" r="r" t="t"/>
              <a:pathLst>
                <a:path extrusionOk="0" h="1325" w="685">
                  <a:moveTo>
                    <a:pt x="684" y="1"/>
                  </a:moveTo>
                  <a:lnTo>
                    <a:pt x="684" y="1"/>
                  </a:lnTo>
                  <a:cubicBezTo>
                    <a:pt x="1" y="524"/>
                    <a:pt x="12" y="1324"/>
                    <a:pt x="12" y="1324"/>
                  </a:cubicBezTo>
                  <a:cubicBezTo>
                    <a:pt x="588" y="449"/>
                    <a:pt x="684" y="1"/>
                    <a:pt x="684" y="1"/>
                  </a:cubicBezTo>
                  <a:close/>
                </a:path>
              </a:pathLst>
            </a:custGeom>
            <a:solidFill>
              <a:srgbClr val="35B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6"/>
            <p:cNvSpPr/>
            <p:nvPr/>
          </p:nvSpPr>
          <p:spPr>
            <a:xfrm>
              <a:off x="4188525" y="477450"/>
              <a:ext cx="20575" cy="34975"/>
            </a:xfrm>
            <a:custGeom>
              <a:rect b="b" l="l" r="r" t="t"/>
              <a:pathLst>
                <a:path extrusionOk="0" h="1399" w="823">
                  <a:moveTo>
                    <a:pt x="823" y="1"/>
                  </a:moveTo>
                  <a:lnTo>
                    <a:pt x="823" y="1"/>
                  </a:lnTo>
                  <a:cubicBezTo>
                    <a:pt x="118" y="779"/>
                    <a:pt x="0" y="1398"/>
                    <a:pt x="0" y="1398"/>
                  </a:cubicBezTo>
                  <a:cubicBezTo>
                    <a:pt x="566" y="748"/>
                    <a:pt x="822" y="1"/>
                    <a:pt x="823" y="1"/>
                  </a:cubicBezTo>
                  <a:close/>
                </a:path>
              </a:pathLst>
            </a:custGeom>
            <a:solidFill>
              <a:srgbClr val="35B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6"/>
            <p:cNvSpPr/>
            <p:nvPr/>
          </p:nvSpPr>
          <p:spPr>
            <a:xfrm>
              <a:off x="4228000" y="409400"/>
              <a:ext cx="22975" cy="50200"/>
            </a:xfrm>
            <a:custGeom>
              <a:rect b="b" l="l" r="r" t="t"/>
              <a:pathLst>
                <a:path extrusionOk="0" h="2008" w="919">
                  <a:moveTo>
                    <a:pt x="919" y="1"/>
                  </a:moveTo>
                  <a:lnTo>
                    <a:pt x="919" y="1"/>
                  </a:lnTo>
                  <a:cubicBezTo>
                    <a:pt x="140" y="951"/>
                    <a:pt x="1" y="2007"/>
                    <a:pt x="1" y="2007"/>
                  </a:cubicBezTo>
                  <a:cubicBezTo>
                    <a:pt x="641" y="1196"/>
                    <a:pt x="919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6"/>
            <p:cNvSpPr/>
            <p:nvPr/>
          </p:nvSpPr>
          <p:spPr>
            <a:xfrm>
              <a:off x="4228000" y="375250"/>
              <a:ext cx="18450" cy="47000"/>
            </a:xfrm>
            <a:custGeom>
              <a:rect b="b" l="l" r="r" t="t"/>
              <a:pathLst>
                <a:path extrusionOk="0" h="1880" w="738">
                  <a:moveTo>
                    <a:pt x="738" y="1"/>
                  </a:moveTo>
                  <a:lnTo>
                    <a:pt x="738" y="1"/>
                  </a:lnTo>
                  <a:cubicBezTo>
                    <a:pt x="150" y="662"/>
                    <a:pt x="1" y="1879"/>
                    <a:pt x="1" y="1879"/>
                  </a:cubicBezTo>
                  <a:cubicBezTo>
                    <a:pt x="417" y="1186"/>
                    <a:pt x="738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6"/>
            <p:cNvSpPr/>
            <p:nvPr/>
          </p:nvSpPr>
          <p:spPr>
            <a:xfrm>
              <a:off x="4258700" y="358725"/>
              <a:ext cx="15225" cy="31250"/>
            </a:xfrm>
            <a:custGeom>
              <a:rect b="b" l="l" r="r" t="t"/>
              <a:pathLst>
                <a:path extrusionOk="0" h="1250" w="609">
                  <a:moveTo>
                    <a:pt x="609" y="0"/>
                  </a:moveTo>
                  <a:lnTo>
                    <a:pt x="609" y="0"/>
                  </a:lnTo>
                  <a:cubicBezTo>
                    <a:pt x="150" y="512"/>
                    <a:pt x="1" y="1249"/>
                    <a:pt x="1" y="1249"/>
                  </a:cubicBezTo>
                  <a:cubicBezTo>
                    <a:pt x="395" y="704"/>
                    <a:pt x="608" y="0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6"/>
            <p:cNvSpPr/>
            <p:nvPr/>
          </p:nvSpPr>
          <p:spPr>
            <a:xfrm>
              <a:off x="4137575" y="465450"/>
              <a:ext cx="475475" cy="835950"/>
            </a:xfrm>
            <a:custGeom>
              <a:rect b="b" l="l" r="r" t="t"/>
              <a:pathLst>
                <a:path extrusionOk="0" h="33438" w="19019">
                  <a:moveTo>
                    <a:pt x="19019" y="0"/>
                  </a:moveTo>
                  <a:lnTo>
                    <a:pt x="19018" y="18"/>
                  </a:lnTo>
                  <a:lnTo>
                    <a:pt x="19018" y="18"/>
                  </a:lnTo>
                  <a:cubicBezTo>
                    <a:pt x="19019" y="12"/>
                    <a:pt x="19019" y="6"/>
                    <a:pt x="19019" y="0"/>
                  </a:cubicBezTo>
                  <a:close/>
                  <a:moveTo>
                    <a:pt x="0" y="0"/>
                  </a:moveTo>
                  <a:cubicBezTo>
                    <a:pt x="0" y="6"/>
                    <a:pt x="1" y="13"/>
                    <a:pt x="1" y="19"/>
                  </a:cubicBezTo>
                  <a:lnTo>
                    <a:pt x="1" y="19"/>
                  </a:lnTo>
                  <a:lnTo>
                    <a:pt x="0" y="0"/>
                  </a:lnTo>
                  <a:close/>
                  <a:moveTo>
                    <a:pt x="19018" y="18"/>
                  </a:moveTo>
                  <a:cubicBezTo>
                    <a:pt x="18953" y="778"/>
                    <a:pt x="14720" y="1387"/>
                    <a:pt x="9509" y="1387"/>
                  </a:cubicBezTo>
                  <a:cubicBezTo>
                    <a:pt x="4301" y="1387"/>
                    <a:pt x="70" y="779"/>
                    <a:pt x="1" y="19"/>
                  </a:cubicBezTo>
                  <a:lnTo>
                    <a:pt x="1" y="19"/>
                  </a:lnTo>
                  <a:lnTo>
                    <a:pt x="1430" y="31709"/>
                  </a:lnTo>
                  <a:cubicBezTo>
                    <a:pt x="1430" y="32669"/>
                    <a:pt x="5059" y="33438"/>
                    <a:pt x="9552" y="33438"/>
                  </a:cubicBezTo>
                  <a:cubicBezTo>
                    <a:pt x="14034" y="33438"/>
                    <a:pt x="17674" y="32669"/>
                    <a:pt x="17674" y="31709"/>
                  </a:cubicBezTo>
                  <a:lnTo>
                    <a:pt x="19018" y="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6"/>
            <p:cNvSpPr/>
            <p:nvPr/>
          </p:nvSpPr>
          <p:spPr>
            <a:xfrm>
              <a:off x="4150375" y="477700"/>
              <a:ext cx="450125" cy="762600"/>
            </a:xfrm>
            <a:custGeom>
              <a:rect b="b" l="l" r="r" t="t"/>
              <a:pathLst>
                <a:path extrusionOk="0" h="30504" w="18005">
                  <a:moveTo>
                    <a:pt x="1" y="1"/>
                  </a:moveTo>
                  <a:lnTo>
                    <a:pt x="1324" y="29308"/>
                  </a:lnTo>
                  <a:cubicBezTo>
                    <a:pt x="2380" y="30002"/>
                    <a:pt x="5432" y="30503"/>
                    <a:pt x="9040" y="30503"/>
                  </a:cubicBezTo>
                  <a:cubicBezTo>
                    <a:pt x="12637" y="30503"/>
                    <a:pt x="15689" y="30002"/>
                    <a:pt x="16756" y="29308"/>
                  </a:cubicBezTo>
                  <a:lnTo>
                    <a:pt x="180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6"/>
            <p:cNvSpPr/>
            <p:nvPr/>
          </p:nvSpPr>
          <p:spPr>
            <a:xfrm>
              <a:off x="4164500" y="773875"/>
              <a:ext cx="420525" cy="466425"/>
            </a:xfrm>
            <a:custGeom>
              <a:rect b="b" l="l" r="r" t="t"/>
              <a:pathLst>
                <a:path extrusionOk="0" h="18657" w="16821">
                  <a:moveTo>
                    <a:pt x="3224" y="0"/>
                  </a:moveTo>
                  <a:cubicBezTo>
                    <a:pt x="3195" y="0"/>
                    <a:pt x="3167" y="0"/>
                    <a:pt x="3138" y="1"/>
                  </a:cubicBezTo>
                  <a:cubicBezTo>
                    <a:pt x="2050" y="22"/>
                    <a:pt x="951" y="278"/>
                    <a:pt x="1" y="812"/>
                  </a:cubicBezTo>
                  <a:lnTo>
                    <a:pt x="759" y="17461"/>
                  </a:lnTo>
                  <a:cubicBezTo>
                    <a:pt x="1815" y="18155"/>
                    <a:pt x="4867" y="18656"/>
                    <a:pt x="8475" y="18656"/>
                  </a:cubicBezTo>
                  <a:cubicBezTo>
                    <a:pt x="12072" y="18656"/>
                    <a:pt x="15124" y="18155"/>
                    <a:pt x="16191" y="17461"/>
                  </a:cubicBezTo>
                  <a:lnTo>
                    <a:pt x="16821" y="2690"/>
                  </a:lnTo>
                  <a:lnTo>
                    <a:pt x="16821" y="2690"/>
                  </a:lnTo>
                  <a:cubicBezTo>
                    <a:pt x="16351" y="2775"/>
                    <a:pt x="15882" y="2851"/>
                    <a:pt x="15412" y="2872"/>
                  </a:cubicBezTo>
                  <a:cubicBezTo>
                    <a:pt x="15274" y="2879"/>
                    <a:pt x="15136" y="2882"/>
                    <a:pt x="14998" y="2882"/>
                  </a:cubicBezTo>
                  <a:cubicBezTo>
                    <a:pt x="13031" y="2882"/>
                    <a:pt x="11120" y="2193"/>
                    <a:pt x="9265" y="1495"/>
                  </a:cubicBezTo>
                  <a:cubicBezTo>
                    <a:pt x="7317" y="769"/>
                    <a:pt x="5306" y="0"/>
                    <a:pt x="3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6"/>
            <p:cNvSpPr/>
            <p:nvPr/>
          </p:nvSpPr>
          <p:spPr>
            <a:xfrm>
              <a:off x="4173325" y="951050"/>
              <a:ext cx="405300" cy="289250"/>
            </a:xfrm>
            <a:custGeom>
              <a:rect b="b" l="l" r="r" t="t"/>
              <a:pathLst>
                <a:path extrusionOk="0" h="11570" w="16212">
                  <a:moveTo>
                    <a:pt x="4591" y="1"/>
                  </a:moveTo>
                  <a:cubicBezTo>
                    <a:pt x="2968" y="1"/>
                    <a:pt x="1366" y="588"/>
                    <a:pt x="0" y="1537"/>
                  </a:cubicBezTo>
                  <a:lnTo>
                    <a:pt x="406" y="10374"/>
                  </a:lnTo>
                  <a:cubicBezTo>
                    <a:pt x="1462" y="11068"/>
                    <a:pt x="4514" y="11569"/>
                    <a:pt x="8122" y="11569"/>
                  </a:cubicBezTo>
                  <a:cubicBezTo>
                    <a:pt x="11719" y="11569"/>
                    <a:pt x="14771" y="11068"/>
                    <a:pt x="15838" y="10374"/>
                  </a:cubicBezTo>
                  <a:lnTo>
                    <a:pt x="16212" y="1527"/>
                  </a:lnTo>
                  <a:lnTo>
                    <a:pt x="16212" y="1527"/>
                  </a:lnTo>
                  <a:cubicBezTo>
                    <a:pt x="15233" y="1684"/>
                    <a:pt x="14242" y="1775"/>
                    <a:pt x="13254" y="1775"/>
                  </a:cubicBezTo>
                  <a:cubicBezTo>
                    <a:pt x="11960" y="1775"/>
                    <a:pt x="10671" y="1618"/>
                    <a:pt x="9424" y="1249"/>
                  </a:cubicBezTo>
                  <a:cubicBezTo>
                    <a:pt x="8133" y="875"/>
                    <a:pt x="6905" y="278"/>
                    <a:pt x="5582" y="75"/>
                  </a:cubicBezTo>
                  <a:cubicBezTo>
                    <a:pt x="5252" y="25"/>
                    <a:pt x="4921" y="1"/>
                    <a:pt x="4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6"/>
            <p:cNvSpPr/>
            <p:nvPr/>
          </p:nvSpPr>
          <p:spPr>
            <a:xfrm>
              <a:off x="4459600" y="717050"/>
              <a:ext cx="66475" cy="30000"/>
            </a:xfrm>
            <a:custGeom>
              <a:rect b="b" l="l" r="r" t="t"/>
              <a:pathLst>
                <a:path extrusionOk="0" h="1200" w="2659">
                  <a:moveTo>
                    <a:pt x="2659" y="1"/>
                  </a:moveTo>
                  <a:lnTo>
                    <a:pt x="2659" y="1"/>
                  </a:lnTo>
                  <a:cubicBezTo>
                    <a:pt x="2086" y="257"/>
                    <a:pt x="1468" y="403"/>
                    <a:pt x="846" y="403"/>
                  </a:cubicBezTo>
                  <a:cubicBezTo>
                    <a:pt x="564" y="403"/>
                    <a:pt x="280" y="373"/>
                    <a:pt x="1" y="310"/>
                  </a:cubicBezTo>
                  <a:lnTo>
                    <a:pt x="1" y="310"/>
                  </a:lnTo>
                  <a:cubicBezTo>
                    <a:pt x="1" y="609"/>
                    <a:pt x="22" y="897"/>
                    <a:pt x="65" y="1185"/>
                  </a:cubicBezTo>
                  <a:cubicBezTo>
                    <a:pt x="66" y="1195"/>
                    <a:pt x="80" y="1199"/>
                    <a:pt x="106" y="1199"/>
                  </a:cubicBezTo>
                  <a:cubicBezTo>
                    <a:pt x="327" y="1199"/>
                    <a:pt x="1367" y="859"/>
                    <a:pt x="1463" y="812"/>
                  </a:cubicBezTo>
                  <a:cubicBezTo>
                    <a:pt x="1858" y="630"/>
                    <a:pt x="2402" y="364"/>
                    <a:pt x="2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6"/>
            <p:cNvSpPr/>
            <p:nvPr/>
          </p:nvSpPr>
          <p:spPr>
            <a:xfrm>
              <a:off x="4466275" y="636200"/>
              <a:ext cx="116900" cy="110300"/>
            </a:xfrm>
            <a:custGeom>
              <a:rect b="b" l="l" r="r" t="t"/>
              <a:pathLst>
                <a:path extrusionOk="0" h="4412" w="4676">
                  <a:moveTo>
                    <a:pt x="3746" y="1"/>
                  </a:moveTo>
                  <a:cubicBezTo>
                    <a:pt x="3651" y="439"/>
                    <a:pt x="3533" y="865"/>
                    <a:pt x="3373" y="1271"/>
                  </a:cubicBezTo>
                  <a:cubicBezTo>
                    <a:pt x="3096" y="1954"/>
                    <a:pt x="2712" y="2573"/>
                    <a:pt x="2124" y="3107"/>
                  </a:cubicBezTo>
                  <a:cubicBezTo>
                    <a:pt x="1505" y="3662"/>
                    <a:pt x="748" y="4035"/>
                    <a:pt x="1" y="4398"/>
                  </a:cubicBezTo>
                  <a:cubicBezTo>
                    <a:pt x="80" y="4407"/>
                    <a:pt x="159" y="4412"/>
                    <a:pt x="238" y="4412"/>
                  </a:cubicBezTo>
                  <a:cubicBezTo>
                    <a:pt x="599" y="4412"/>
                    <a:pt x="961" y="4320"/>
                    <a:pt x="1303" y="4206"/>
                  </a:cubicBezTo>
                  <a:cubicBezTo>
                    <a:pt x="2018" y="3960"/>
                    <a:pt x="2722" y="3629"/>
                    <a:pt x="3288" y="3128"/>
                  </a:cubicBezTo>
                  <a:cubicBezTo>
                    <a:pt x="3907" y="2583"/>
                    <a:pt x="4301" y="1805"/>
                    <a:pt x="4643" y="1058"/>
                  </a:cubicBezTo>
                  <a:cubicBezTo>
                    <a:pt x="4664" y="1025"/>
                    <a:pt x="4675" y="993"/>
                    <a:pt x="4664" y="951"/>
                  </a:cubicBezTo>
                  <a:cubicBezTo>
                    <a:pt x="4664" y="908"/>
                    <a:pt x="4633" y="876"/>
                    <a:pt x="4600" y="854"/>
                  </a:cubicBezTo>
                  <a:cubicBezTo>
                    <a:pt x="4323" y="555"/>
                    <a:pt x="4035" y="289"/>
                    <a:pt x="3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6"/>
            <p:cNvSpPr/>
            <p:nvPr/>
          </p:nvSpPr>
          <p:spPr>
            <a:xfrm>
              <a:off x="4277925" y="573500"/>
              <a:ext cx="40575" cy="58725"/>
            </a:xfrm>
            <a:custGeom>
              <a:rect b="b" l="l" r="r" t="t"/>
              <a:pathLst>
                <a:path extrusionOk="0" h="2349" w="1623">
                  <a:moveTo>
                    <a:pt x="181" y="1"/>
                  </a:moveTo>
                  <a:cubicBezTo>
                    <a:pt x="0" y="225"/>
                    <a:pt x="10" y="812"/>
                    <a:pt x="10" y="1100"/>
                  </a:cubicBezTo>
                  <a:cubicBezTo>
                    <a:pt x="10" y="1484"/>
                    <a:pt x="53" y="1868"/>
                    <a:pt x="149" y="2242"/>
                  </a:cubicBezTo>
                  <a:cubicBezTo>
                    <a:pt x="149" y="2274"/>
                    <a:pt x="171" y="2316"/>
                    <a:pt x="192" y="2338"/>
                  </a:cubicBezTo>
                  <a:cubicBezTo>
                    <a:pt x="224" y="2349"/>
                    <a:pt x="245" y="2349"/>
                    <a:pt x="278" y="2349"/>
                  </a:cubicBezTo>
                  <a:cubicBezTo>
                    <a:pt x="534" y="2338"/>
                    <a:pt x="790" y="2316"/>
                    <a:pt x="1046" y="2285"/>
                  </a:cubicBezTo>
                  <a:cubicBezTo>
                    <a:pt x="1227" y="2252"/>
                    <a:pt x="1430" y="2210"/>
                    <a:pt x="1568" y="2082"/>
                  </a:cubicBezTo>
                  <a:cubicBezTo>
                    <a:pt x="1601" y="2060"/>
                    <a:pt x="1622" y="2018"/>
                    <a:pt x="1611" y="1986"/>
                  </a:cubicBezTo>
                  <a:cubicBezTo>
                    <a:pt x="1601" y="1954"/>
                    <a:pt x="1568" y="1943"/>
                    <a:pt x="1537" y="1932"/>
                  </a:cubicBezTo>
                  <a:cubicBezTo>
                    <a:pt x="1153" y="1773"/>
                    <a:pt x="821" y="1463"/>
                    <a:pt x="608" y="1089"/>
                  </a:cubicBezTo>
                  <a:cubicBezTo>
                    <a:pt x="491" y="897"/>
                    <a:pt x="427" y="684"/>
                    <a:pt x="363" y="470"/>
                  </a:cubicBezTo>
                  <a:cubicBezTo>
                    <a:pt x="320" y="331"/>
                    <a:pt x="309" y="75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6"/>
            <p:cNvSpPr/>
            <p:nvPr/>
          </p:nvSpPr>
          <p:spPr>
            <a:xfrm>
              <a:off x="4293700" y="853100"/>
              <a:ext cx="36800" cy="38125"/>
            </a:xfrm>
            <a:custGeom>
              <a:rect b="b" l="l" r="r" t="t"/>
              <a:pathLst>
                <a:path extrusionOk="0" h="1525" w="1472">
                  <a:moveTo>
                    <a:pt x="206" y="1"/>
                  </a:moveTo>
                  <a:cubicBezTo>
                    <a:pt x="1" y="1"/>
                    <a:pt x="185" y="500"/>
                    <a:pt x="223" y="631"/>
                  </a:cubicBezTo>
                  <a:cubicBezTo>
                    <a:pt x="308" y="930"/>
                    <a:pt x="415" y="1229"/>
                    <a:pt x="586" y="1475"/>
                  </a:cubicBezTo>
                  <a:cubicBezTo>
                    <a:pt x="607" y="1496"/>
                    <a:pt x="617" y="1517"/>
                    <a:pt x="639" y="1517"/>
                  </a:cubicBezTo>
                  <a:cubicBezTo>
                    <a:pt x="649" y="1522"/>
                    <a:pt x="660" y="1525"/>
                    <a:pt x="672" y="1525"/>
                  </a:cubicBezTo>
                  <a:cubicBezTo>
                    <a:pt x="684" y="1525"/>
                    <a:pt x="698" y="1522"/>
                    <a:pt x="714" y="1517"/>
                  </a:cubicBezTo>
                  <a:cubicBezTo>
                    <a:pt x="980" y="1442"/>
                    <a:pt x="1269" y="1357"/>
                    <a:pt x="1471" y="1165"/>
                  </a:cubicBezTo>
                  <a:cubicBezTo>
                    <a:pt x="1205" y="994"/>
                    <a:pt x="949" y="792"/>
                    <a:pt x="735" y="557"/>
                  </a:cubicBezTo>
                  <a:cubicBezTo>
                    <a:pt x="596" y="418"/>
                    <a:pt x="489" y="108"/>
                    <a:pt x="318" y="33"/>
                  </a:cubicBezTo>
                  <a:cubicBezTo>
                    <a:pt x="272" y="11"/>
                    <a:pt x="235" y="1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6"/>
            <p:cNvSpPr/>
            <p:nvPr/>
          </p:nvSpPr>
          <p:spPr>
            <a:xfrm>
              <a:off x="4506550" y="940075"/>
              <a:ext cx="43525" cy="50675"/>
            </a:xfrm>
            <a:custGeom>
              <a:rect b="b" l="l" r="r" t="t"/>
              <a:pathLst>
                <a:path extrusionOk="0" h="2027" w="1741">
                  <a:moveTo>
                    <a:pt x="1599" y="1"/>
                  </a:moveTo>
                  <a:cubicBezTo>
                    <a:pt x="1593" y="1"/>
                    <a:pt x="1587" y="1"/>
                    <a:pt x="1581" y="2"/>
                  </a:cubicBezTo>
                  <a:cubicBezTo>
                    <a:pt x="1474" y="23"/>
                    <a:pt x="1442" y="258"/>
                    <a:pt x="1410" y="344"/>
                  </a:cubicBezTo>
                  <a:cubicBezTo>
                    <a:pt x="1303" y="631"/>
                    <a:pt x="1132" y="899"/>
                    <a:pt x="930" y="1133"/>
                  </a:cubicBezTo>
                  <a:cubicBezTo>
                    <a:pt x="663" y="1442"/>
                    <a:pt x="332" y="1699"/>
                    <a:pt x="1" y="1944"/>
                  </a:cubicBezTo>
                  <a:cubicBezTo>
                    <a:pt x="227" y="2001"/>
                    <a:pt x="466" y="2027"/>
                    <a:pt x="703" y="2027"/>
                  </a:cubicBezTo>
                  <a:cubicBezTo>
                    <a:pt x="779" y="2027"/>
                    <a:pt x="855" y="2024"/>
                    <a:pt x="930" y="2019"/>
                  </a:cubicBezTo>
                  <a:cubicBezTo>
                    <a:pt x="962" y="2019"/>
                    <a:pt x="994" y="2019"/>
                    <a:pt x="1026" y="1997"/>
                  </a:cubicBezTo>
                  <a:cubicBezTo>
                    <a:pt x="1047" y="1987"/>
                    <a:pt x="1058" y="1976"/>
                    <a:pt x="1068" y="1955"/>
                  </a:cubicBezTo>
                  <a:cubicBezTo>
                    <a:pt x="1442" y="1485"/>
                    <a:pt x="1666" y="909"/>
                    <a:pt x="1730" y="311"/>
                  </a:cubicBezTo>
                  <a:cubicBezTo>
                    <a:pt x="1741" y="220"/>
                    <a:pt x="1731" y="1"/>
                    <a:pt x="15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6"/>
            <p:cNvSpPr/>
            <p:nvPr/>
          </p:nvSpPr>
          <p:spPr>
            <a:xfrm>
              <a:off x="4201850" y="1099750"/>
              <a:ext cx="48050" cy="72250"/>
            </a:xfrm>
            <a:custGeom>
              <a:rect b="b" l="l" r="r" t="t"/>
              <a:pathLst>
                <a:path extrusionOk="0" h="2890" w="1922">
                  <a:moveTo>
                    <a:pt x="180" y="0"/>
                  </a:moveTo>
                  <a:cubicBezTo>
                    <a:pt x="133" y="0"/>
                    <a:pt x="86" y="32"/>
                    <a:pt x="44" y="114"/>
                  </a:cubicBezTo>
                  <a:cubicBezTo>
                    <a:pt x="1" y="211"/>
                    <a:pt x="12" y="317"/>
                    <a:pt x="22" y="413"/>
                  </a:cubicBezTo>
                  <a:cubicBezTo>
                    <a:pt x="150" y="1288"/>
                    <a:pt x="492" y="2121"/>
                    <a:pt x="909" y="2889"/>
                  </a:cubicBezTo>
                  <a:cubicBezTo>
                    <a:pt x="1250" y="2793"/>
                    <a:pt x="1570" y="2623"/>
                    <a:pt x="1848" y="2398"/>
                  </a:cubicBezTo>
                  <a:cubicBezTo>
                    <a:pt x="1890" y="2367"/>
                    <a:pt x="1922" y="2324"/>
                    <a:pt x="1922" y="2281"/>
                  </a:cubicBezTo>
                  <a:cubicBezTo>
                    <a:pt x="1922" y="2238"/>
                    <a:pt x="1879" y="2206"/>
                    <a:pt x="1848" y="2185"/>
                  </a:cubicBezTo>
                  <a:cubicBezTo>
                    <a:pt x="1410" y="1865"/>
                    <a:pt x="1047" y="1459"/>
                    <a:pt x="780" y="1000"/>
                  </a:cubicBezTo>
                  <a:cubicBezTo>
                    <a:pt x="652" y="776"/>
                    <a:pt x="577" y="531"/>
                    <a:pt x="460" y="306"/>
                  </a:cubicBezTo>
                  <a:cubicBezTo>
                    <a:pt x="415" y="200"/>
                    <a:pt x="298" y="0"/>
                    <a:pt x="180" y="0"/>
                  </a:cubicBezTo>
                  <a:close/>
                </a:path>
              </a:pathLst>
            </a:custGeom>
            <a:solidFill>
              <a:srgbClr val="DAE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6"/>
            <p:cNvSpPr/>
            <p:nvPr/>
          </p:nvSpPr>
          <p:spPr>
            <a:xfrm>
              <a:off x="4332350" y="1107800"/>
              <a:ext cx="60325" cy="56725"/>
            </a:xfrm>
            <a:custGeom>
              <a:rect b="b" l="l" r="r" t="t"/>
              <a:pathLst>
                <a:path extrusionOk="0" h="2269" w="2413">
                  <a:moveTo>
                    <a:pt x="2311" y="0"/>
                  </a:moveTo>
                  <a:cubicBezTo>
                    <a:pt x="2272" y="0"/>
                    <a:pt x="2218" y="62"/>
                    <a:pt x="2156" y="123"/>
                  </a:cubicBezTo>
                  <a:cubicBezTo>
                    <a:pt x="2007" y="273"/>
                    <a:pt x="1868" y="411"/>
                    <a:pt x="1686" y="539"/>
                  </a:cubicBezTo>
                  <a:cubicBezTo>
                    <a:pt x="1132" y="935"/>
                    <a:pt x="565" y="1340"/>
                    <a:pt x="0" y="1746"/>
                  </a:cubicBezTo>
                  <a:cubicBezTo>
                    <a:pt x="192" y="1959"/>
                    <a:pt x="406" y="2140"/>
                    <a:pt x="662" y="2268"/>
                  </a:cubicBezTo>
                  <a:cubicBezTo>
                    <a:pt x="1067" y="1927"/>
                    <a:pt x="1483" y="1585"/>
                    <a:pt x="1815" y="1169"/>
                  </a:cubicBezTo>
                  <a:cubicBezTo>
                    <a:pt x="1996" y="956"/>
                    <a:pt x="2412" y="433"/>
                    <a:pt x="2370" y="123"/>
                  </a:cubicBezTo>
                  <a:cubicBezTo>
                    <a:pt x="2361" y="33"/>
                    <a:pt x="2340" y="0"/>
                    <a:pt x="2311" y="0"/>
                  </a:cubicBezTo>
                  <a:close/>
                </a:path>
              </a:pathLst>
            </a:custGeom>
            <a:solidFill>
              <a:srgbClr val="DAE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6"/>
            <p:cNvSpPr/>
            <p:nvPr/>
          </p:nvSpPr>
          <p:spPr>
            <a:xfrm>
              <a:off x="4202150" y="808500"/>
              <a:ext cx="39225" cy="88675"/>
            </a:xfrm>
            <a:custGeom>
              <a:rect b="b" l="l" r="r" t="t"/>
              <a:pathLst>
                <a:path extrusionOk="0" h="3547" w="1569">
                  <a:moveTo>
                    <a:pt x="111" y="1"/>
                  </a:moveTo>
                  <a:cubicBezTo>
                    <a:pt x="103" y="1"/>
                    <a:pt x="94" y="1"/>
                    <a:pt x="85" y="3"/>
                  </a:cubicBezTo>
                  <a:cubicBezTo>
                    <a:pt x="0" y="590"/>
                    <a:pt x="74" y="1252"/>
                    <a:pt x="171" y="1828"/>
                  </a:cubicBezTo>
                  <a:cubicBezTo>
                    <a:pt x="192" y="1976"/>
                    <a:pt x="569" y="3547"/>
                    <a:pt x="648" y="3547"/>
                  </a:cubicBezTo>
                  <a:cubicBezTo>
                    <a:pt x="649" y="3547"/>
                    <a:pt x="650" y="3547"/>
                    <a:pt x="651" y="3546"/>
                  </a:cubicBezTo>
                  <a:cubicBezTo>
                    <a:pt x="971" y="3429"/>
                    <a:pt x="1281" y="3269"/>
                    <a:pt x="1568" y="3088"/>
                  </a:cubicBezTo>
                  <a:cubicBezTo>
                    <a:pt x="1195" y="2607"/>
                    <a:pt x="875" y="2073"/>
                    <a:pt x="651" y="1497"/>
                  </a:cubicBezTo>
                  <a:cubicBezTo>
                    <a:pt x="534" y="1220"/>
                    <a:pt x="437" y="921"/>
                    <a:pt x="363" y="633"/>
                  </a:cubicBezTo>
                  <a:cubicBezTo>
                    <a:pt x="322" y="490"/>
                    <a:pt x="310" y="1"/>
                    <a:pt x="111" y="1"/>
                  </a:cubicBezTo>
                  <a:close/>
                </a:path>
              </a:pathLst>
            </a:custGeom>
            <a:solidFill>
              <a:srgbClr val="88BE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6"/>
            <p:cNvSpPr/>
            <p:nvPr/>
          </p:nvSpPr>
          <p:spPr>
            <a:xfrm>
              <a:off x="4233800" y="719725"/>
              <a:ext cx="88150" cy="42200"/>
            </a:xfrm>
            <a:custGeom>
              <a:rect b="b" l="l" r="r" t="t"/>
              <a:pathLst>
                <a:path extrusionOk="0" h="1688" w="3526">
                  <a:moveTo>
                    <a:pt x="3526" y="0"/>
                  </a:moveTo>
                  <a:lnTo>
                    <a:pt x="3526" y="0"/>
                  </a:lnTo>
                  <a:cubicBezTo>
                    <a:pt x="3525" y="2"/>
                    <a:pt x="3524" y="4"/>
                    <a:pt x="3523" y="6"/>
                  </a:cubicBezTo>
                  <a:lnTo>
                    <a:pt x="3523" y="6"/>
                  </a:lnTo>
                  <a:cubicBezTo>
                    <a:pt x="3524" y="4"/>
                    <a:pt x="3525" y="2"/>
                    <a:pt x="3526" y="0"/>
                  </a:cubicBezTo>
                  <a:close/>
                  <a:moveTo>
                    <a:pt x="3523" y="6"/>
                  </a:moveTo>
                  <a:cubicBezTo>
                    <a:pt x="3473" y="122"/>
                    <a:pt x="3161" y="247"/>
                    <a:pt x="3056" y="310"/>
                  </a:cubicBezTo>
                  <a:cubicBezTo>
                    <a:pt x="2885" y="416"/>
                    <a:pt x="2704" y="502"/>
                    <a:pt x="2522" y="587"/>
                  </a:cubicBezTo>
                  <a:cubicBezTo>
                    <a:pt x="2159" y="758"/>
                    <a:pt x="1775" y="886"/>
                    <a:pt x="1381" y="971"/>
                  </a:cubicBezTo>
                  <a:cubicBezTo>
                    <a:pt x="1189" y="1014"/>
                    <a:pt x="986" y="1046"/>
                    <a:pt x="783" y="1078"/>
                  </a:cubicBezTo>
                  <a:cubicBezTo>
                    <a:pt x="644" y="1089"/>
                    <a:pt x="431" y="1068"/>
                    <a:pt x="302" y="1132"/>
                  </a:cubicBezTo>
                  <a:cubicBezTo>
                    <a:pt x="1" y="1278"/>
                    <a:pt x="400" y="1688"/>
                    <a:pt x="647" y="1688"/>
                  </a:cubicBezTo>
                  <a:cubicBezTo>
                    <a:pt x="653" y="1688"/>
                    <a:pt x="659" y="1687"/>
                    <a:pt x="665" y="1687"/>
                  </a:cubicBezTo>
                  <a:cubicBezTo>
                    <a:pt x="900" y="1665"/>
                    <a:pt x="1125" y="1590"/>
                    <a:pt x="1338" y="1516"/>
                  </a:cubicBezTo>
                  <a:cubicBezTo>
                    <a:pt x="1775" y="1377"/>
                    <a:pt x="2213" y="1227"/>
                    <a:pt x="2608" y="993"/>
                  </a:cubicBezTo>
                  <a:cubicBezTo>
                    <a:pt x="3001" y="759"/>
                    <a:pt x="3352" y="430"/>
                    <a:pt x="3523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6"/>
            <p:cNvSpPr/>
            <p:nvPr/>
          </p:nvSpPr>
          <p:spPr>
            <a:xfrm>
              <a:off x="4499375" y="533575"/>
              <a:ext cx="63775" cy="42225"/>
            </a:xfrm>
            <a:custGeom>
              <a:rect b="b" l="l" r="r" t="t"/>
              <a:pathLst>
                <a:path extrusionOk="0" h="1689" w="2551">
                  <a:moveTo>
                    <a:pt x="0" y="1683"/>
                  </a:moveTo>
                  <a:cubicBezTo>
                    <a:pt x="2" y="1683"/>
                    <a:pt x="3" y="1683"/>
                    <a:pt x="4" y="1683"/>
                  </a:cubicBezTo>
                  <a:lnTo>
                    <a:pt x="4" y="1683"/>
                  </a:lnTo>
                  <a:cubicBezTo>
                    <a:pt x="3" y="1683"/>
                    <a:pt x="2" y="1683"/>
                    <a:pt x="0" y="1683"/>
                  </a:cubicBezTo>
                  <a:close/>
                  <a:moveTo>
                    <a:pt x="2262" y="0"/>
                  </a:moveTo>
                  <a:cubicBezTo>
                    <a:pt x="2126" y="0"/>
                    <a:pt x="2015" y="218"/>
                    <a:pt x="1921" y="327"/>
                  </a:cubicBezTo>
                  <a:cubicBezTo>
                    <a:pt x="1751" y="531"/>
                    <a:pt x="1547" y="712"/>
                    <a:pt x="1345" y="872"/>
                  </a:cubicBezTo>
                  <a:cubicBezTo>
                    <a:pt x="1132" y="1032"/>
                    <a:pt x="897" y="1181"/>
                    <a:pt x="662" y="1309"/>
                  </a:cubicBezTo>
                  <a:cubicBezTo>
                    <a:pt x="525" y="1393"/>
                    <a:pt x="172" y="1684"/>
                    <a:pt x="8" y="1684"/>
                  </a:cubicBezTo>
                  <a:cubicBezTo>
                    <a:pt x="7" y="1684"/>
                    <a:pt x="6" y="1683"/>
                    <a:pt x="4" y="1683"/>
                  </a:cubicBezTo>
                  <a:lnTo>
                    <a:pt x="4" y="1683"/>
                  </a:lnTo>
                  <a:cubicBezTo>
                    <a:pt x="76" y="1687"/>
                    <a:pt x="149" y="1689"/>
                    <a:pt x="221" y="1689"/>
                  </a:cubicBezTo>
                  <a:cubicBezTo>
                    <a:pt x="1025" y="1689"/>
                    <a:pt x="1836" y="1477"/>
                    <a:pt x="2540" y="1086"/>
                  </a:cubicBezTo>
                  <a:cubicBezTo>
                    <a:pt x="2551" y="861"/>
                    <a:pt x="2540" y="626"/>
                    <a:pt x="2519" y="403"/>
                  </a:cubicBezTo>
                  <a:cubicBezTo>
                    <a:pt x="2498" y="296"/>
                    <a:pt x="2487" y="189"/>
                    <a:pt x="2422" y="104"/>
                  </a:cubicBezTo>
                  <a:cubicBezTo>
                    <a:pt x="2365" y="29"/>
                    <a:pt x="2312" y="0"/>
                    <a:pt x="2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6"/>
            <p:cNvSpPr/>
            <p:nvPr/>
          </p:nvSpPr>
          <p:spPr>
            <a:xfrm>
              <a:off x="4337675" y="531875"/>
              <a:ext cx="50450" cy="43250"/>
            </a:xfrm>
            <a:custGeom>
              <a:rect b="b" l="l" r="r" t="t"/>
              <a:pathLst>
                <a:path extrusionOk="0" h="1730" w="2018">
                  <a:moveTo>
                    <a:pt x="502" y="22"/>
                  </a:moveTo>
                  <a:cubicBezTo>
                    <a:pt x="310" y="54"/>
                    <a:pt x="160" y="1"/>
                    <a:pt x="75" y="161"/>
                  </a:cubicBezTo>
                  <a:cubicBezTo>
                    <a:pt x="1" y="278"/>
                    <a:pt x="65" y="566"/>
                    <a:pt x="86" y="694"/>
                  </a:cubicBezTo>
                  <a:cubicBezTo>
                    <a:pt x="129" y="1036"/>
                    <a:pt x="235" y="1377"/>
                    <a:pt x="416" y="1666"/>
                  </a:cubicBezTo>
                  <a:cubicBezTo>
                    <a:pt x="438" y="1687"/>
                    <a:pt x="449" y="1719"/>
                    <a:pt x="481" y="1730"/>
                  </a:cubicBezTo>
                  <a:lnTo>
                    <a:pt x="545" y="1730"/>
                  </a:lnTo>
                  <a:cubicBezTo>
                    <a:pt x="769" y="1687"/>
                    <a:pt x="1889" y="1633"/>
                    <a:pt x="1996" y="1452"/>
                  </a:cubicBezTo>
                  <a:cubicBezTo>
                    <a:pt x="2007" y="1431"/>
                    <a:pt x="2017" y="1399"/>
                    <a:pt x="2017" y="1377"/>
                  </a:cubicBezTo>
                  <a:cubicBezTo>
                    <a:pt x="2007" y="1132"/>
                    <a:pt x="1281" y="983"/>
                    <a:pt x="1142" y="886"/>
                  </a:cubicBezTo>
                  <a:cubicBezTo>
                    <a:pt x="833" y="694"/>
                    <a:pt x="630" y="364"/>
                    <a:pt x="502" y="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6"/>
            <p:cNvSpPr/>
            <p:nvPr/>
          </p:nvSpPr>
          <p:spPr>
            <a:xfrm>
              <a:off x="4137575" y="465450"/>
              <a:ext cx="475475" cy="34700"/>
            </a:xfrm>
            <a:custGeom>
              <a:rect b="b" l="l" r="r" t="t"/>
              <a:pathLst>
                <a:path extrusionOk="0" h="1388" w="19019">
                  <a:moveTo>
                    <a:pt x="0" y="0"/>
                  </a:moveTo>
                  <a:cubicBezTo>
                    <a:pt x="0" y="768"/>
                    <a:pt x="4258" y="1387"/>
                    <a:pt x="9509" y="1387"/>
                  </a:cubicBezTo>
                  <a:cubicBezTo>
                    <a:pt x="14760" y="1387"/>
                    <a:pt x="19019" y="768"/>
                    <a:pt x="19019" y="0"/>
                  </a:cubicBezTo>
                  <a:lnTo>
                    <a:pt x="18773" y="0"/>
                  </a:lnTo>
                  <a:cubicBezTo>
                    <a:pt x="18730" y="64"/>
                    <a:pt x="18389" y="438"/>
                    <a:pt x="16030" y="768"/>
                  </a:cubicBezTo>
                  <a:cubicBezTo>
                    <a:pt x="14269" y="1014"/>
                    <a:pt x="11954" y="1142"/>
                    <a:pt x="9509" y="1142"/>
                  </a:cubicBezTo>
                  <a:cubicBezTo>
                    <a:pt x="7065" y="1142"/>
                    <a:pt x="4749" y="1014"/>
                    <a:pt x="2989" y="768"/>
                  </a:cubicBezTo>
                  <a:cubicBezTo>
                    <a:pt x="630" y="438"/>
                    <a:pt x="288" y="64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6"/>
            <p:cNvSpPr/>
            <p:nvPr/>
          </p:nvSpPr>
          <p:spPr>
            <a:xfrm>
              <a:off x="4143700" y="465450"/>
              <a:ext cx="463200" cy="28575"/>
            </a:xfrm>
            <a:custGeom>
              <a:rect b="b" l="l" r="r" t="t"/>
              <a:pathLst>
                <a:path extrusionOk="0" h="1143" w="18528">
                  <a:moveTo>
                    <a:pt x="0" y="0"/>
                  </a:moveTo>
                  <a:cubicBezTo>
                    <a:pt x="43" y="64"/>
                    <a:pt x="385" y="438"/>
                    <a:pt x="2744" y="768"/>
                  </a:cubicBezTo>
                  <a:cubicBezTo>
                    <a:pt x="4504" y="1014"/>
                    <a:pt x="6820" y="1142"/>
                    <a:pt x="9264" y="1142"/>
                  </a:cubicBezTo>
                  <a:cubicBezTo>
                    <a:pt x="11709" y="1142"/>
                    <a:pt x="14024" y="1014"/>
                    <a:pt x="15785" y="768"/>
                  </a:cubicBezTo>
                  <a:cubicBezTo>
                    <a:pt x="18144" y="438"/>
                    <a:pt x="18485" y="64"/>
                    <a:pt x="18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6"/>
            <p:cNvSpPr/>
            <p:nvPr/>
          </p:nvSpPr>
          <p:spPr>
            <a:xfrm>
              <a:off x="4429725" y="804575"/>
              <a:ext cx="85300" cy="40050"/>
            </a:xfrm>
            <a:custGeom>
              <a:rect b="b" l="l" r="r" t="t"/>
              <a:pathLst>
                <a:path extrusionOk="0" h="1602" w="3412">
                  <a:moveTo>
                    <a:pt x="0" y="0"/>
                  </a:moveTo>
                  <a:cubicBezTo>
                    <a:pt x="427" y="0"/>
                    <a:pt x="2391" y="427"/>
                    <a:pt x="3095" y="694"/>
                  </a:cubicBezTo>
                  <a:cubicBezTo>
                    <a:pt x="2647" y="641"/>
                    <a:pt x="2199" y="608"/>
                    <a:pt x="1740" y="608"/>
                  </a:cubicBezTo>
                  <a:lnTo>
                    <a:pt x="1708" y="608"/>
                  </a:lnTo>
                  <a:cubicBezTo>
                    <a:pt x="1623" y="608"/>
                    <a:pt x="1548" y="608"/>
                    <a:pt x="1473" y="619"/>
                  </a:cubicBezTo>
                  <a:cubicBezTo>
                    <a:pt x="1399" y="641"/>
                    <a:pt x="1324" y="672"/>
                    <a:pt x="1249" y="672"/>
                  </a:cubicBezTo>
                  <a:lnTo>
                    <a:pt x="1238" y="672"/>
                  </a:lnTo>
                  <a:cubicBezTo>
                    <a:pt x="1153" y="672"/>
                    <a:pt x="1079" y="641"/>
                    <a:pt x="993" y="641"/>
                  </a:cubicBezTo>
                  <a:lnTo>
                    <a:pt x="951" y="641"/>
                  </a:lnTo>
                  <a:cubicBezTo>
                    <a:pt x="790" y="641"/>
                    <a:pt x="630" y="715"/>
                    <a:pt x="470" y="758"/>
                  </a:cubicBezTo>
                  <a:cubicBezTo>
                    <a:pt x="374" y="790"/>
                    <a:pt x="289" y="811"/>
                    <a:pt x="192" y="822"/>
                  </a:cubicBezTo>
                  <a:cubicBezTo>
                    <a:pt x="577" y="950"/>
                    <a:pt x="972" y="1078"/>
                    <a:pt x="1366" y="1185"/>
                  </a:cubicBezTo>
                  <a:cubicBezTo>
                    <a:pt x="1377" y="1132"/>
                    <a:pt x="1430" y="1078"/>
                    <a:pt x="1473" y="1035"/>
                  </a:cubicBezTo>
                  <a:cubicBezTo>
                    <a:pt x="1548" y="971"/>
                    <a:pt x="1634" y="950"/>
                    <a:pt x="1698" y="950"/>
                  </a:cubicBezTo>
                  <a:cubicBezTo>
                    <a:pt x="1943" y="950"/>
                    <a:pt x="2113" y="1227"/>
                    <a:pt x="1847" y="1313"/>
                  </a:cubicBezTo>
                  <a:cubicBezTo>
                    <a:pt x="1996" y="1355"/>
                    <a:pt x="2156" y="1388"/>
                    <a:pt x="2317" y="1419"/>
                  </a:cubicBezTo>
                  <a:cubicBezTo>
                    <a:pt x="2573" y="1249"/>
                    <a:pt x="2839" y="1089"/>
                    <a:pt x="3117" y="971"/>
                  </a:cubicBezTo>
                  <a:lnTo>
                    <a:pt x="3117" y="971"/>
                  </a:lnTo>
                  <a:cubicBezTo>
                    <a:pt x="3117" y="971"/>
                    <a:pt x="3053" y="1014"/>
                    <a:pt x="2957" y="1099"/>
                  </a:cubicBezTo>
                  <a:cubicBezTo>
                    <a:pt x="3085" y="1025"/>
                    <a:pt x="3223" y="950"/>
                    <a:pt x="3351" y="876"/>
                  </a:cubicBezTo>
                  <a:cubicBezTo>
                    <a:pt x="3370" y="919"/>
                    <a:pt x="3383" y="978"/>
                    <a:pt x="3392" y="1051"/>
                  </a:cubicBezTo>
                  <a:lnTo>
                    <a:pt x="3392" y="1051"/>
                  </a:lnTo>
                  <a:cubicBezTo>
                    <a:pt x="3378" y="913"/>
                    <a:pt x="3351" y="822"/>
                    <a:pt x="3309" y="790"/>
                  </a:cubicBezTo>
                  <a:cubicBezTo>
                    <a:pt x="2936" y="544"/>
                    <a:pt x="491" y="0"/>
                    <a:pt x="0" y="0"/>
                  </a:cubicBezTo>
                  <a:close/>
                  <a:moveTo>
                    <a:pt x="3392" y="1051"/>
                  </a:moveTo>
                  <a:cubicBezTo>
                    <a:pt x="3408" y="1191"/>
                    <a:pt x="3410" y="1380"/>
                    <a:pt x="3405" y="1601"/>
                  </a:cubicBezTo>
                  <a:cubicBezTo>
                    <a:pt x="3412" y="1377"/>
                    <a:pt x="3410" y="1189"/>
                    <a:pt x="3392" y="10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6"/>
            <p:cNvSpPr/>
            <p:nvPr/>
          </p:nvSpPr>
          <p:spPr>
            <a:xfrm>
              <a:off x="4358975" y="814700"/>
              <a:ext cx="155900" cy="140925"/>
            </a:xfrm>
            <a:custGeom>
              <a:rect b="b" l="l" r="r" t="t"/>
              <a:pathLst>
                <a:path extrusionOk="0" h="5637" w="6236">
                  <a:moveTo>
                    <a:pt x="1710" y="791"/>
                  </a:moveTo>
                  <a:cubicBezTo>
                    <a:pt x="1731" y="791"/>
                    <a:pt x="1753" y="791"/>
                    <a:pt x="1784" y="801"/>
                  </a:cubicBezTo>
                  <a:cubicBezTo>
                    <a:pt x="1902" y="822"/>
                    <a:pt x="2073" y="983"/>
                    <a:pt x="1881" y="1068"/>
                  </a:cubicBezTo>
                  <a:cubicBezTo>
                    <a:pt x="1870" y="1078"/>
                    <a:pt x="1848" y="1078"/>
                    <a:pt x="1827" y="1078"/>
                  </a:cubicBezTo>
                  <a:cubicBezTo>
                    <a:pt x="1731" y="1078"/>
                    <a:pt x="1592" y="993"/>
                    <a:pt x="1582" y="908"/>
                  </a:cubicBezTo>
                  <a:cubicBezTo>
                    <a:pt x="1582" y="855"/>
                    <a:pt x="1614" y="812"/>
                    <a:pt x="1667" y="801"/>
                  </a:cubicBezTo>
                  <a:cubicBezTo>
                    <a:pt x="1678" y="791"/>
                    <a:pt x="1689" y="791"/>
                    <a:pt x="1710" y="791"/>
                  </a:cubicBezTo>
                  <a:close/>
                  <a:moveTo>
                    <a:pt x="3193" y="844"/>
                  </a:moveTo>
                  <a:cubicBezTo>
                    <a:pt x="3300" y="844"/>
                    <a:pt x="3407" y="876"/>
                    <a:pt x="3460" y="929"/>
                  </a:cubicBezTo>
                  <a:cubicBezTo>
                    <a:pt x="3717" y="1142"/>
                    <a:pt x="3449" y="1260"/>
                    <a:pt x="3236" y="1260"/>
                  </a:cubicBezTo>
                  <a:lnTo>
                    <a:pt x="3183" y="1260"/>
                  </a:lnTo>
                  <a:cubicBezTo>
                    <a:pt x="3129" y="1249"/>
                    <a:pt x="3076" y="1249"/>
                    <a:pt x="3022" y="1228"/>
                  </a:cubicBezTo>
                  <a:cubicBezTo>
                    <a:pt x="2905" y="1175"/>
                    <a:pt x="2863" y="1014"/>
                    <a:pt x="2958" y="919"/>
                  </a:cubicBezTo>
                  <a:cubicBezTo>
                    <a:pt x="3012" y="865"/>
                    <a:pt x="3108" y="844"/>
                    <a:pt x="3193" y="844"/>
                  </a:cubicBezTo>
                  <a:close/>
                  <a:moveTo>
                    <a:pt x="4677" y="2626"/>
                  </a:moveTo>
                  <a:lnTo>
                    <a:pt x="4666" y="2637"/>
                  </a:lnTo>
                  <a:cubicBezTo>
                    <a:pt x="4666" y="2626"/>
                    <a:pt x="4677" y="2626"/>
                    <a:pt x="4677" y="2626"/>
                  </a:cubicBezTo>
                  <a:close/>
                  <a:moveTo>
                    <a:pt x="4815" y="2573"/>
                  </a:moveTo>
                  <a:cubicBezTo>
                    <a:pt x="4837" y="2573"/>
                    <a:pt x="4858" y="2584"/>
                    <a:pt x="4879" y="2594"/>
                  </a:cubicBezTo>
                  <a:cubicBezTo>
                    <a:pt x="4965" y="2637"/>
                    <a:pt x="5040" y="2722"/>
                    <a:pt x="5061" y="2807"/>
                  </a:cubicBezTo>
                  <a:cubicBezTo>
                    <a:pt x="5083" y="2883"/>
                    <a:pt x="5083" y="2968"/>
                    <a:pt x="5019" y="3011"/>
                  </a:cubicBezTo>
                  <a:cubicBezTo>
                    <a:pt x="4997" y="3032"/>
                    <a:pt x="4965" y="3042"/>
                    <a:pt x="4933" y="3042"/>
                  </a:cubicBezTo>
                  <a:lnTo>
                    <a:pt x="4901" y="3042"/>
                  </a:lnTo>
                  <a:cubicBezTo>
                    <a:pt x="4815" y="3042"/>
                    <a:pt x="4720" y="2999"/>
                    <a:pt x="4677" y="2925"/>
                  </a:cubicBezTo>
                  <a:cubicBezTo>
                    <a:pt x="4623" y="2840"/>
                    <a:pt x="4623" y="2722"/>
                    <a:pt x="4687" y="2648"/>
                  </a:cubicBezTo>
                  <a:cubicBezTo>
                    <a:pt x="4687" y="2637"/>
                    <a:pt x="4687" y="2626"/>
                    <a:pt x="4677" y="2626"/>
                  </a:cubicBezTo>
                  <a:cubicBezTo>
                    <a:pt x="4698" y="2615"/>
                    <a:pt x="4730" y="2605"/>
                    <a:pt x="4751" y="2605"/>
                  </a:cubicBezTo>
                  <a:cubicBezTo>
                    <a:pt x="4751" y="2594"/>
                    <a:pt x="4762" y="2584"/>
                    <a:pt x="4784" y="2584"/>
                  </a:cubicBezTo>
                  <a:cubicBezTo>
                    <a:pt x="4794" y="2573"/>
                    <a:pt x="4805" y="2573"/>
                    <a:pt x="4815" y="2573"/>
                  </a:cubicBezTo>
                  <a:close/>
                  <a:moveTo>
                    <a:pt x="1934" y="2434"/>
                  </a:moveTo>
                  <a:cubicBezTo>
                    <a:pt x="2009" y="2434"/>
                    <a:pt x="2094" y="2466"/>
                    <a:pt x="2190" y="2551"/>
                  </a:cubicBezTo>
                  <a:cubicBezTo>
                    <a:pt x="2297" y="2648"/>
                    <a:pt x="2361" y="2776"/>
                    <a:pt x="2403" y="2914"/>
                  </a:cubicBezTo>
                  <a:cubicBezTo>
                    <a:pt x="2446" y="3042"/>
                    <a:pt x="2457" y="3203"/>
                    <a:pt x="2372" y="3309"/>
                  </a:cubicBezTo>
                  <a:cubicBezTo>
                    <a:pt x="2318" y="3373"/>
                    <a:pt x="2233" y="3405"/>
                    <a:pt x="2147" y="3405"/>
                  </a:cubicBezTo>
                  <a:cubicBezTo>
                    <a:pt x="2137" y="3405"/>
                    <a:pt x="2126" y="3395"/>
                    <a:pt x="2116" y="3395"/>
                  </a:cubicBezTo>
                  <a:cubicBezTo>
                    <a:pt x="2019" y="3384"/>
                    <a:pt x="1934" y="3341"/>
                    <a:pt x="1860" y="3277"/>
                  </a:cubicBezTo>
                  <a:cubicBezTo>
                    <a:pt x="1753" y="3170"/>
                    <a:pt x="1678" y="3021"/>
                    <a:pt x="1667" y="2861"/>
                  </a:cubicBezTo>
                  <a:cubicBezTo>
                    <a:pt x="1646" y="2615"/>
                    <a:pt x="1763" y="2434"/>
                    <a:pt x="1934" y="2434"/>
                  </a:cubicBezTo>
                  <a:close/>
                  <a:moveTo>
                    <a:pt x="4623" y="3384"/>
                  </a:moveTo>
                  <a:cubicBezTo>
                    <a:pt x="4773" y="3384"/>
                    <a:pt x="4901" y="3544"/>
                    <a:pt x="4901" y="3694"/>
                  </a:cubicBezTo>
                  <a:cubicBezTo>
                    <a:pt x="4901" y="3789"/>
                    <a:pt x="4869" y="3886"/>
                    <a:pt x="4837" y="3971"/>
                  </a:cubicBezTo>
                  <a:cubicBezTo>
                    <a:pt x="4815" y="4024"/>
                    <a:pt x="4784" y="4078"/>
                    <a:pt x="4730" y="4109"/>
                  </a:cubicBezTo>
                  <a:cubicBezTo>
                    <a:pt x="4709" y="4109"/>
                    <a:pt x="4698" y="4121"/>
                    <a:pt x="4677" y="4121"/>
                  </a:cubicBezTo>
                  <a:cubicBezTo>
                    <a:pt x="4623" y="4121"/>
                    <a:pt x="4559" y="4078"/>
                    <a:pt x="4517" y="4035"/>
                  </a:cubicBezTo>
                  <a:cubicBezTo>
                    <a:pt x="4378" y="3907"/>
                    <a:pt x="4314" y="3566"/>
                    <a:pt x="4495" y="3437"/>
                  </a:cubicBezTo>
                  <a:cubicBezTo>
                    <a:pt x="4538" y="3405"/>
                    <a:pt x="4581" y="3384"/>
                    <a:pt x="4623" y="3384"/>
                  </a:cubicBezTo>
                  <a:close/>
                  <a:moveTo>
                    <a:pt x="128" y="1269"/>
                  </a:moveTo>
                  <a:cubicBezTo>
                    <a:pt x="0" y="1913"/>
                    <a:pt x="77" y="5166"/>
                    <a:pt x="77" y="5166"/>
                  </a:cubicBezTo>
                  <a:cubicBezTo>
                    <a:pt x="67" y="4542"/>
                    <a:pt x="35" y="1972"/>
                    <a:pt x="128" y="1269"/>
                  </a:cubicBezTo>
                  <a:close/>
                  <a:moveTo>
                    <a:pt x="6235" y="1196"/>
                  </a:moveTo>
                  <a:cubicBezTo>
                    <a:pt x="6214" y="1804"/>
                    <a:pt x="6117" y="2679"/>
                    <a:pt x="6000" y="3490"/>
                  </a:cubicBezTo>
                  <a:cubicBezTo>
                    <a:pt x="5989" y="3096"/>
                    <a:pt x="5968" y="2701"/>
                    <a:pt x="5947" y="2306"/>
                  </a:cubicBezTo>
                  <a:cubicBezTo>
                    <a:pt x="5702" y="2285"/>
                    <a:pt x="5510" y="2029"/>
                    <a:pt x="5562" y="1794"/>
                  </a:cubicBezTo>
                  <a:cubicBezTo>
                    <a:pt x="5574" y="1719"/>
                    <a:pt x="5605" y="1644"/>
                    <a:pt x="5626" y="1569"/>
                  </a:cubicBezTo>
                  <a:cubicBezTo>
                    <a:pt x="5638" y="1505"/>
                    <a:pt x="5638" y="1420"/>
                    <a:pt x="5584" y="1367"/>
                  </a:cubicBezTo>
                  <a:cubicBezTo>
                    <a:pt x="5552" y="1324"/>
                    <a:pt x="5498" y="1313"/>
                    <a:pt x="5456" y="1313"/>
                  </a:cubicBezTo>
                  <a:cubicBezTo>
                    <a:pt x="5392" y="1313"/>
                    <a:pt x="5328" y="1335"/>
                    <a:pt x="5275" y="1356"/>
                  </a:cubicBezTo>
                  <a:cubicBezTo>
                    <a:pt x="5093" y="1420"/>
                    <a:pt x="4933" y="1505"/>
                    <a:pt x="4762" y="1591"/>
                  </a:cubicBezTo>
                  <a:cubicBezTo>
                    <a:pt x="4495" y="1837"/>
                    <a:pt x="4272" y="2093"/>
                    <a:pt x="4165" y="2263"/>
                  </a:cubicBezTo>
                  <a:cubicBezTo>
                    <a:pt x="4058" y="2456"/>
                    <a:pt x="3919" y="3064"/>
                    <a:pt x="3781" y="3768"/>
                  </a:cubicBezTo>
                  <a:cubicBezTo>
                    <a:pt x="3791" y="3789"/>
                    <a:pt x="3812" y="3822"/>
                    <a:pt x="3823" y="3843"/>
                  </a:cubicBezTo>
                  <a:cubicBezTo>
                    <a:pt x="3887" y="3917"/>
                    <a:pt x="3962" y="3971"/>
                    <a:pt x="4015" y="4056"/>
                  </a:cubicBezTo>
                  <a:cubicBezTo>
                    <a:pt x="4111" y="4206"/>
                    <a:pt x="4090" y="4408"/>
                    <a:pt x="4132" y="4590"/>
                  </a:cubicBezTo>
                  <a:cubicBezTo>
                    <a:pt x="4165" y="4740"/>
                    <a:pt x="4303" y="4889"/>
                    <a:pt x="4431" y="4889"/>
                  </a:cubicBezTo>
                  <a:cubicBezTo>
                    <a:pt x="4464" y="4889"/>
                    <a:pt x="4495" y="4878"/>
                    <a:pt x="4528" y="4857"/>
                  </a:cubicBezTo>
                  <a:cubicBezTo>
                    <a:pt x="4592" y="4825"/>
                    <a:pt x="4634" y="4750"/>
                    <a:pt x="4698" y="4707"/>
                  </a:cubicBezTo>
                  <a:cubicBezTo>
                    <a:pt x="4720" y="4697"/>
                    <a:pt x="4751" y="4697"/>
                    <a:pt x="4773" y="4697"/>
                  </a:cubicBezTo>
                  <a:cubicBezTo>
                    <a:pt x="4858" y="4697"/>
                    <a:pt x="4933" y="4740"/>
                    <a:pt x="4986" y="4792"/>
                  </a:cubicBezTo>
                  <a:cubicBezTo>
                    <a:pt x="5072" y="4857"/>
                    <a:pt x="5125" y="4953"/>
                    <a:pt x="5221" y="5006"/>
                  </a:cubicBezTo>
                  <a:cubicBezTo>
                    <a:pt x="5285" y="5049"/>
                    <a:pt x="5360" y="5060"/>
                    <a:pt x="5434" y="5060"/>
                  </a:cubicBezTo>
                  <a:cubicBezTo>
                    <a:pt x="5541" y="5060"/>
                    <a:pt x="5659" y="5027"/>
                    <a:pt x="5766" y="4996"/>
                  </a:cubicBezTo>
                  <a:lnTo>
                    <a:pt x="5766" y="4996"/>
                  </a:lnTo>
                  <a:cubicBezTo>
                    <a:pt x="5712" y="5337"/>
                    <a:pt x="5659" y="5572"/>
                    <a:pt x="5648" y="5615"/>
                  </a:cubicBezTo>
                  <a:cubicBezTo>
                    <a:pt x="5723" y="5423"/>
                    <a:pt x="6193" y="2615"/>
                    <a:pt x="6235" y="1196"/>
                  </a:cubicBezTo>
                  <a:close/>
                  <a:moveTo>
                    <a:pt x="1860" y="1"/>
                  </a:moveTo>
                  <a:lnTo>
                    <a:pt x="1860" y="1"/>
                  </a:lnTo>
                  <a:cubicBezTo>
                    <a:pt x="1134" y="395"/>
                    <a:pt x="259" y="961"/>
                    <a:pt x="152" y="1185"/>
                  </a:cubicBezTo>
                  <a:cubicBezTo>
                    <a:pt x="145" y="1200"/>
                    <a:pt x="138" y="1222"/>
                    <a:pt x="132" y="1250"/>
                  </a:cubicBezTo>
                  <a:lnTo>
                    <a:pt x="132" y="1250"/>
                  </a:lnTo>
                  <a:cubicBezTo>
                    <a:pt x="131" y="1250"/>
                    <a:pt x="131" y="1249"/>
                    <a:pt x="131" y="1249"/>
                  </a:cubicBezTo>
                  <a:cubicBezTo>
                    <a:pt x="130" y="1256"/>
                    <a:pt x="129" y="1262"/>
                    <a:pt x="128" y="1269"/>
                  </a:cubicBezTo>
                  <a:lnTo>
                    <a:pt x="128" y="1269"/>
                  </a:lnTo>
                  <a:cubicBezTo>
                    <a:pt x="129" y="1263"/>
                    <a:pt x="130" y="1256"/>
                    <a:pt x="132" y="1250"/>
                  </a:cubicBezTo>
                  <a:lnTo>
                    <a:pt x="132" y="1250"/>
                  </a:lnTo>
                  <a:cubicBezTo>
                    <a:pt x="206" y="1293"/>
                    <a:pt x="291" y="1356"/>
                    <a:pt x="344" y="1388"/>
                  </a:cubicBezTo>
                  <a:cubicBezTo>
                    <a:pt x="557" y="1538"/>
                    <a:pt x="728" y="1751"/>
                    <a:pt x="856" y="1986"/>
                  </a:cubicBezTo>
                  <a:cubicBezTo>
                    <a:pt x="1059" y="2370"/>
                    <a:pt x="1144" y="2807"/>
                    <a:pt x="1219" y="3245"/>
                  </a:cubicBezTo>
                  <a:cubicBezTo>
                    <a:pt x="1262" y="3437"/>
                    <a:pt x="1293" y="3651"/>
                    <a:pt x="1443" y="3779"/>
                  </a:cubicBezTo>
                  <a:cubicBezTo>
                    <a:pt x="1582" y="3907"/>
                    <a:pt x="1774" y="3939"/>
                    <a:pt x="1912" y="4056"/>
                  </a:cubicBezTo>
                  <a:cubicBezTo>
                    <a:pt x="2137" y="4238"/>
                    <a:pt x="2147" y="4569"/>
                    <a:pt x="2244" y="4846"/>
                  </a:cubicBezTo>
                  <a:cubicBezTo>
                    <a:pt x="2361" y="5198"/>
                    <a:pt x="2660" y="5497"/>
                    <a:pt x="3012" y="5615"/>
                  </a:cubicBezTo>
                  <a:cubicBezTo>
                    <a:pt x="3044" y="5625"/>
                    <a:pt x="3086" y="5636"/>
                    <a:pt x="3119" y="5636"/>
                  </a:cubicBezTo>
                  <a:cubicBezTo>
                    <a:pt x="3140" y="5636"/>
                    <a:pt x="3172" y="5625"/>
                    <a:pt x="3193" y="5615"/>
                  </a:cubicBezTo>
                  <a:cubicBezTo>
                    <a:pt x="3247" y="5582"/>
                    <a:pt x="3268" y="5508"/>
                    <a:pt x="3268" y="5444"/>
                  </a:cubicBezTo>
                  <a:cubicBezTo>
                    <a:pt x="3279" y="5423"/>
                    <a:pt x="3279" y="5390"/>
                    <a:pt x="3290" y="5369"/>
                  </a:cubicBezTo>
                  <a:cubicBezTo>
                    <a:pt x="3290" y="5038"/>
                    <a:pt x="3290" y="4654"/>
                    <a:pt x="3321" y="4259"/>
                  </a:cubicBezTo>
                  <a:cubicBezTo>
                    <a:pt x="3407" y="3064"/>
                    <a:pt x="3407" y="2477"/>
                    <a:pt x="3321" y="2392"/>
                  </a:cubicBezTo>
                  <a:cubicBezTo>
                    <a:pt x="3321" y="2392"/>
                    <a:pt x="1016" y="1965"/>
                    <a:pt x="589" y="1185"/>
                  </a:cubicBezTo>
                  <a:lnTo>
                    <a:pt x="589" y="1185"/>
                  </a:lnTo>
                  <a:cubicBezTo>
                    <a:pt x="589" y="1185"/>
                    <a:pt x="2852" y="1986"/>
                    <a:pt x="3418" y="1986"/>
                  </a:cubicBezTo>
                  <a:cubicBezTo>
                    <a:pt x="3823" y="1986"/>
                    <a:pt x="4442" y="1474"/>
                    <a:pt x="5147" y="1014"/>
                  </a:cubicBezTo>
                  <a:cubicBezTo>
                    <a:pt x="4986" y="983"/>
                    <a:pt x="4826" y="950"/>
                    <a:pt x="4677" y="908"/>
                  </a:cubicBezTo>
                  <a:cubicBezTo>
                    <a:pt x="4656" y="908"/>
                    <a:pt x="4645" y="919"/>
                    <a:pt x="4634" y="919"/>
                  </a:cubicBezTo>
                  <a:cubicBezTo>
                    <a:pt x="4581" y="929"/>
                    <a:pt x="4528" y="940"/>
                    <a:pt x="4464" y="940"/>
                  </a:cubicBezTo>
                  <a:lnTo>
                    <a:pt x="4431" y="940"/>
                  </a:lnTo>
                  <a:cubicBezTo>
                    <a:pt x="4378" y="940"/>
                    <a:pt x="4324" y="940"/>
                    <a:pt x="4272" y="908"/>
                  </a:cubicBezTo>
                  <a:cubicBezTo>
                    <a:pt x="4207" y="876"/>
                    <a:pt x="4196" y="833"/>
                    <a:pt x="4196" y="780"/>
                  </a:cubicBezTo>
                  <a:cubicBezTo>
                    <a:pt x="3802" y="673"/>
                    <a:pt x="3407" y="545"/>
                    <a:pt x="3022" y="417"/>
                  </a:cubicBezTo>
                  <a:cubicBezTo>
                    <a:pt x="2948" y="428"/>
                    <a:pt x="2884" y="428"/>
                    <a:pt x="2809" y="428"/>
                  </a:cubicBezTo>
                  <a:cubicBezTo>
                    <a:pt x="2628" y="428"/>
                    <a:pt x="2446" y="395"/>
                    <a:pt x="2265" y="342"/>
                  </a:cubicBezTo>
                  <a:cubicBezTo>
                    <a:pt x="2190" y="310"/>
                    <a:pt x="2116" y="278"/>
                    <a:pt x="2030" y="278"/>
                  </a:cubicBezTo>
                  <a:lnTo>
                    <a:pt x="2019" y="278"/>
                  </a:lnTo>
                  <a:cubicBezTo>
                    <a:pt x="1945" y="278"/>
                    <a:pt x="1870" y="310"/>
                    <a:pt x="1795" y="342"/>
                  </a:cubicBezTo>
                  <a:cubicBezTo>
                    <a:pt x="1497" y="481"/>
                    <a:pt x="1198" y="620"/>
                    <a:pt x="888" y="758"/>
                  </a:cubicBezTo>
                  <a:cubicBezTo>
                    <a:pt x="792" y="801"/>
                    <a:pt x="504" y="972"/>
                    <a:pt x="269" y="1047"/>
                  </a:cubicBezTo>
                  <a:cubicBezTo>
                    <a:pt x="557" y="780"/>
                    <a:pt x="1262" y="331"/>
                    <a:pt x="18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6"/>
            <p:cNvSpPr/>
            <p:nvPr/>
          </p:nvSpPr>
          <p:spPr>
            <a:xfrm>
              <a:off x="4415300" y="804575"/>
              <a:ext cx="13650" cy="5075"/>
            </a:xfrm>
            <a:custGeom>
              <a:rect b="b" l="l" r="r" t="t"/>
              <a:pathLst>
                <a:path extrusionOk="0" h="203" w="546">
                  <a:moveTo>
                    <a:pt x="1" y="203"/>
                  </a:moveTo>
                  <a:lnTo>
                    <a:pt x="1" y="203"/>
                  </a:lnTo>
                  <a:lnTo>
                    <a:pt x="1" y="203"/>
                  </a:lnTo>
                  <a:close/>
                  <a:moveTo>
                    <a:pt x="12" y="203"/>
                  </a:moveTo>
                  <a:lnTo>
                    <a:pt x="1" y="203"/>
                  </a:lnTo>
                  <a:lnTo>
                    <a:pt x="12" y="203"/>
                  </a:lnTo>
                  <a:close/>
                  <a:moveTo>
                    <a:pt x="535" y="0"/>
                  </a:moveTo>
                  <a:lnTo>
                    <a:pt x="535" y="0"/>
                  </a:lnTo>
                  <a:lnTo>
                    <a:pt x="535" y="0"/>
                  </a:lnTo>
                  <a:close/>
                  <a:moveTo>
                    <a:pt x="535" y="0"/>
                  </a:moveTo>
                  <a:lnTo>
                    <a:pt x="535" y="0"/>
                  </a:lnTo>
                  <a:lnTo>
                    <a:pt x="535" y="0"/>
                  </a:lnTo>
                  <a:close/>
                  <a:moveTo>
                    <a:pt x="546" y="0"/>
                  </a:moveTo>
                  <a:lnTo>
                    <a:pt x="546" y="0"/>
                  </a:lnTo>
                  <a:lnTo>
                    <a:pt x="546" y="0"/>
                  </a:lnTo>
                  <a:close/>
                  <a:moveTo>
                    <a:pt x="546" y="0"/>
                  </a:moveTo>
                  <a:lnTo>
                    <a:pt x="546" y="0"/>
                  </a:lnTo>
                  <a:lnTo>
                    <a:pt x="546" y="0"/>
                  </a:lnTo>
                  <a:close/>
                  <a:moveTo>
                    <a:pt x="546" y="0"/>
                  </a:moveTo>
                  <a:lnTo>
                    <a:pt x="546" y="0"/>
                  </a:lnTo>
                  <a:close/>
                </a:path>
              </a:pathLst>
            </a:custGeom>
            <a:solidFill>
              <a:srgbClr val="FDE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6"/>
            <p:cNvSpPr/>
            <p:nvPr/>
          </p:nvSpPr>
          <p:spPr>
            <a:xfrm>
              <a:off x="4477500" y="881125"/>
              <a:ext cx="275" cy="325"/>
            </a:xfrm>
            <a:custGeom>
              <a:rect b="b" l="l" r="r" t="t"/>
              <a:pathLst>
                <a:path extrusionOk="0" h="13" w="11">
                  <a:moveTo>
                    <a:pt x="0" y="1"/>
                  </a:moveTo>
                  <a:cubicBezTo>
                    <a:pt x="0" y="1"/>
                    <a:pt x="0" y="12"/>
                    <a:pt x="10" y="12"/>
                  </a:cubicBezTo>
                  <a:cubicBezTo>
                    <a:pt x="1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D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6"/>
            <p:cNvSpPr/>
            <p:nvPr/>
          </p:nvSpPr>
          <p:spPr>
            <a:xfrm>
              <a:off x="4360875" y="943850"/>
              <a:ext cx="139300" cy="38975"/>
            </a:xfrm>
            <a:custGeom>
              <a:rect b="b" l="l" r="r" t="t"/>
              <a:pathLst>
                <a:path extrusionOk="0" h="1559" w="5572">
                  <a:moveTo>
                    <a:pt x="3086" y="1559"/>
                  </a:moveTo>
                  <a:lnTo>
                    <a:pt x="3074" y="1559"/>
                  </a:lnTo>
                  <a:lnTo>
                    <a:pt x="3086" y="1559"/>
                  </a:lnTo>
                  <a:close/>
                  <a:moveTo>
                    <a:pt x="5550" y="480"/>
                  </a:moveTo>
                  <a:cubicBezTo>
                    <a:pt x="5305" y="748"/>
                    <a:pt x="3278" y="1537"/>
                    <a:pt x="3086" y="1559"/>
                  </a:cubicBezTo>
                  <a:cubicBezTo>
                    <a:pt x="3278" y="1537"/>
                    <a:pt x="5305" y="748"/>
                    <a:pt x="5550" y="480"/>
                  </a:cubicBezTo>
                  <a:close/>
                  <a:moveTo>
                    <a:pt x="5562" y="449"/>
                  </a:moveTo>
                  <a:lnTo>
                    <a:pt x="5562" y="459"/>
                  </a:lnTo>
                  <a:lnTo>
                    <a:pt x="5562" y="449"/>
                  </a:lnTo>
                  <a:close/>
                  <a:moveTo>
                    <a:pt x="5572" y="449"/>
                  </a:moveTo>
                  <a:lnTo>
                    <a:pt x="5572" y="449"/>
                  </a:lnTo>
                  <a:lnTo>
                    <a:pt x="5572" y="449"/>
                  </a:lnTo>
                  <a:close/>
                  <a:moveTo>
                    <a:pt x="5572" y="449"/>
                  </a:moveTo>
                  <a:lnTo>
                    <a:pt x="5572" y="449"/>
                  </a:lnTo>
                  <a:lnTo>
                    <a:pt x="5572" y="449"/>
                  </a:lnTo>
                  <a:close/>
                  <a:moveTo>
                    <a:pt x="33" y="96"/>
                  </a:moveTo>
                  <a:cubicBezTo>
                    <a:pt x="353" y="641"/>
                    <a:pt x="2818" y="1559"/>
                    <a:pt x="3074" y="1559"/>
                  </a:cubicBezTo>
                  <a:lnTo>
                    <a:pt x="3074" y="1559"/>
                  </a:lnTo>
                  <a:cubicBezTo>
                    <a:pt x="2818" y="1559"/>
                    <a:pt x="353" y="641"/>
                    <a:pt x="33" y="96"/>
                  </a:cubicBezTo>
                  <a:close/>
                  <a:moveTo>
                    <a:pt x="33" y="96"/>
                  </a:moveTo>
                  <a:lnTo>
                    <a:pt x="33" y="96"/>
                  </a:lnTo>
                  <a:lnTo>
                    <a:pt x="33" y="96"/>
                  </a:lnTo>
                  <a:close/>
                  <a:moveTo>
                    <a:pt x="33" y="96"/>
                  </a:moveTo>
                  <a:lnTo>
                    <a:pt x="33" y="96"/>
                  </a:lnTo>
                  <a:lnTo>
                    <a:pt x="33" y="96"/>
                  </a:lnTo>
                  <a:close/>
                  <a:moveTo>
                    <a:pt x="33" y="96"/>
                  </a:moveTo>
                  <a:lnTo>
                    <a:pt x="33" y="96"/>
                  </a:lnTo>
                  <a:lnTo>
                    <a:pt x="33" y="96"/>
                  </a:lnTo>
                  <a:close/>
                  <a:moveTo>
                    <a:pt x="33" y="86"/>
                  </a:moveTo>
                  <a:lnTo>
                    <a:pt x="33" y="96"/>
                  </a:lnTo>
                  <a:lnTo>
                    <a:pt x="33" y="86"/>
                  </a:lnTo>
                  <a:close/>
                  <a:moveTo>
                    <a:pt x="33" y="86"/>
                  </a:moveTo>
                  <a:lnTo>
                    <a:pt x="33" y="86"/>
                  </a:lnTo>
                  <a:lnTo>
                    <a:pt x="33" y="86"/>
                  </a:lnTo>
                  <a:close/>
                  <a:moveTo>
                    <a:pt x="22" y="86"/>
                  </a:moveTo>
                  <a:lnTo>
                    <a:pt x="22" y="86"/>
                  </a:lnTo>
                  <a:lnTo>
                    <a:pt x="22" y="86"/>
                  </a:lnTo>
                  <a:close/>
                  <a:moveTo>
                    <a:pt x="22" y="75"/>
                  </a:moveTo>
                  <a:lnTo>
                    <a:pt x="22" y="75"/>
                  </a:lnTo>
                  <a:lnTo>
                    <a:pt x="22" y="75"/>
                  </a:lnTo>
                  <a:close/>
                  <a:moveTo>
                    <a:pt x="12" y="64"/>
                  </a:moveTo>
                  <a:lnTo>
                    <a:pt x="12" y="64"/>
                  </a:lnTo>
                  <a:lnTo>
                    <a:pt x="12" y="64"/>
                  </a:lnTo>
                  <a:close/>
                  <a:moveTo>
                    <a:pt x="12" y="43"/>
                  </a:moveTo>
                  <a:lnTo>
                    <a:pt x="12" y="53"/>
                  </a:lnTo>
                  <a:lnTo>
                    <a:pt x="12" y="43"/>
                  </a:lnTo>
                  <a:close/>
                  <a:moveTo>
                    <a:pt x="12" y="43"/>
                  </a:moveTo>
                  <a:lnTo>
                    <a:pt x="12" y="43"/>
                  </a:lnTo>
                  <a:lnTo>
                    <a:pt x="12" y="43"/>
                  </a:lnTo>
                  <a:close/>
                  <a:moveTo>
                    <a:pt x="12" y="43"/>
                  </a:moveTo>
                  <a:lnTo>
                    <a:pt x="12" y="43"/>
                  </a:lnTo>
                  <a:lnTo>
                    <a:pt x="12" y="43"/>
                  </a:lnTo>
                  <a:close/>
                  <a:moveTo>
                    <a:pt x="12" y="32"/>
                  </a:moveTo>
                  <a:lnTo>
                    <a:pt x="12" y="43"/>
                  </a:lnTo>
                  <a:lnTo>
                    <a:pt x="12" y="32"/>
                  </a:lnTo>
                  <a:close/>
                  <a:moveTo>
                    <a:pt x="12" y="32"/>
                  </a:moveTo>
                  <a:lnTo>
                    <a:pt x="12" y="32"/>
                  </a:lnTo>
                  <a:lnTo>
                    <a:pt x="12" y="32"/>
                  </a:lnTo>
                  <a:close/>
                  <a:moveTo>
                    <a:pt x="12" y="32"/>
                  </a:moveTo>
                  <a:lnTo>
                    <a:pt x="12" y="32"/>
                  </a:lnTo>
                  <a:lnTo>
                    <a:pt x="12" y="32"/>
                  </a:lnTo>
                  <a:close/>
                  <a:moveTo>
                    <a:pt x="1" y="0"/>
                  </a:moveTo>
                  <a:cubicBezTo>
                    <a:pt x="1" y="96"/>
                    <a:pt x="12" y="139"/>
                    <a:pt x="12" y="139"/>
                  </a:cubicBezTo>
                  <a:cubicBezTo>
                    <a:pt x="12" y="139"/>
                    <a:pt x="1" y="96"/>
                    <a:pt x="1" y="0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B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6"/>
            <p:cNvSpPr/>
            <p:nvPr/>
          </p:nvSpPr>
          <p:spPr>
            <a:xfrm>
              <a:off x="4359825" y="845925"/>
              <a:ext cx="143300" cy="136900"/>
            </a:xfrm>
            <a:custGeom>
              <a:rect b="b" l="l" r="r" t="t"/>
              <a:pathLst>
                <a:path extrusionOk="0" h="5476" w="5732">
                  <a:moveTo>
                    <a:pt x="97" y="0"/>
                  </a:moveTo>
                  <a:cubicBezTo>
                    <a:pt x="0" y="673"/>
                    <a:pt x="33" y="3287"/>
                    <a:pt x="43" y="3917"/>
                  </a:cubicBezTo>
                  <a:cubicBezTo>
                    <a:pt x="43" y="3928"/>
                    <a:pt x="43" y="3939"/>
                    <a:pt x="54" y="3949"/>
                  </a:cubicBezTo>
                  <a:lnTo>
                    <a:pt x="54" y="3960"/>
                  </a:lnTo>
                  <a:lnTo>
                    <a:pt x="54" y="3970"/>
                  </a:lnTo>
                  <a:lnTo>
                    <a:pt x="54" y="3981"/>
                  </a:lnTo>
                  <a:cubicBezTo>
                    <a:pt x="64" y="3981"/>
                    <a:pt x="64" y="3992"/>
                    <a:pt x="64" y="3992"/>
                  </a:cubicBezTo>
                  <a:lnTo>
                    <a:pt x="64" y="4003"/>
                  </a:lnTo>
                  <a:lnTo>
                    <a:pt x="75" y="4003"/>
                  </a:lnTo>
                  <a:lnTo>
                    <a:pt x="75" y="4013"/>
                  </a:lnTo>
                  <a:cubicBezTo>
                    <a:pt x="395" y="4558"/>
                    <a:pt x="2860" y="5476"/>
                    <a:pt x="3116" y="5476"/>
                  </a:cubicBezTo>
                  <a:lnTo>
                    <a:pt x="3128" y="5476"/>
                  </a:lnTo>
                  <a:cubicBezTo>
                    <a:pt x="3320" y="5454"/>
                    <a:pt x="5347" y="4665"/>
                    <a:pt x="5592" y="4397"/>
                  </a:cubicBezTo>
                  <a:cubicBezTo>
                    <a:pt x="5592" y="4387"/>
                    <a:pt x="5604" y="4376"/>
                    <a:pt x="5604" y="4376"/>
                  </a:cubicBezTo>
                  <a:lnTo>
                    <a:pt x="5604" y="4366"/>
                  </a:lnTo>
                  <a:lnTo>
                    <a:pt x="5614" y="4366"/>
                  </a:lnTo>
                  <a:cubicBezTo>
                    <a:pt x="5625" y="4323"/>
                    <a:pt x="5678" y="4088"/>
                    <a:pt x="5732" y="3747"/>
                  </a:cubicBezTo>
                  <a:lnTo>
                    <a:pt x="5732" y="3747"/>
                  </a:lnTo>
                  <a:cubicBezTo>
                    <a:pt x="5625" y="3778"/>
                    <a:pt x="5507" y="3811"/>
                    <a:pt x="5400" y="3811"/>
                  </a:cubicBezTo>
                  <a:cubicBezTo>
                    <a:pt x="5326" y="3811"/>
                    <a:pt x="5251" y="3800"/>
                    <a:pt x="5187" y="3757"/>
                  </a:cubicBezTo>
                  <a:cubicBezTo>
                    <a:pt x="5091" y="3704"/>
                    <a:pt x="5038" y="3608"/>
                    <a:pt x="4952" y="3543"/>
                  </a:cubicBezTo>
                  <a:cubicBezTo>
                    <a:pt x="4899" y="3491"/>
                    <a:pt x="4824" y="3448"/>
                    <a:pt x="4739" y="3448"/>
                  </a:cubicBezTo>
                  <a:cubicBezTo>
                    <a:pt x="4717" y="3448"/>
                    <a:pt x="4686" y="3448"/>
                    <a:pt x="4664" y="3458"/>
                  </a:cubicBezTo>
                  <a:cubicBezTo>
                    <a:pt x="4600" y="3501"/>
                    <a:pt x="4558" y="3576"/>
                    <a:pt x="4494" y="3608"/>
                  </a:cubicBezTo>
                  <a:cubicBezTo>
                    <a:pt x="4461" y="3629"/>
                    <a:pt x="4430" y="3640"/>
                    <a:pt x="4397" y="3640"/>
                  </a:cubicBezTo>
                  <a:cubicBezTo>
                    <a:pt x="4269" y="3640"/>
                    <a:pt x="4131" y="3491"/>
                    <a:pt x="4098" y="3341"/>
                  </a:cubicBezTo>
                  <a:cubicBezTo>
                    <a:pt x="4056" y="3159"/>
                    <a:pt x="4077" y="2957"/>
                    <a:pt x="3981" y="2807"/>
                  </a:cubicBezTo>
                  <a:cubicBezTo>
                    <a:pt x="3928" y="2722"/>
                    <a:pt x="3853" y="2668"/>
                    <a:pt x="3789" y="2594"/>
                  </a:cubicBezTo>
                  <a:cubicBezTo>
                    <a:pt x="3778" y="2573"/>
                    <a:pt x="3757" y="2540"/>
                    <a:pt x="3747" y="2519"/>
                  </a:cubicBezTo>
                  <a:cubicBezTo>
                    <a:pt x="3512" y="3736"/>
                    <a:pt x="3287" y="5219"/>
                    <a:pt x="3287" y="5219"/>
                  </a:cubicBezTo>
                  <a:cubicBezTo>
                    <a:pt x="3287" y="5219"/>
                    <a:pt x="3256" y="4771"/>
                    <a:pt x="3256" y="4120"/>
                  </a:cubicBezTo>
                  <a:cubicBezTo>
                    <a:pt x="3245" y="4141"/>
                    <a:pt x="3245" y="4174"/>
                    <a:pt x="3234" y="4195"/>
                  </a:cubicBezTo>
                  <a:cubicBezTo>
                    <a:pt x="3234" y="4259"/>
                    <a:pt x="3213" y="4333"/>
                    <a:pt x="3159" y="4366"/>
                  </a:cubicBezTo>
                  <a:cubicBezTo>
                    <a:pt x="3138" y="4376"/>
                    <a:pt x="3106" y="4387"/>
                    <a:pt x="3085" y="4387"/>
                  </a:cubicBezTo>
                  <a:cubicBezTo>
                    <a:pt x="3052" y="4387"/>
                    <a:pt x="3010" y="4376"/>
                    <a:pt x="2978" y="4366"/>
                  </a:cubicBezTo>
                  <a:cubicBezTo>
                    <a:pt x="2626" y="4248"/>
                    <a:pt x="2327" y="3949"/>
                    <a:pt x="2210" y="3597"/>
                  </a:cubicBezTo>
                  <a:cubicBezTo>
                    <a:pt x="2113" y="3320"/>
                    <a:pt x="2103" y="2989"/>
                    <a:pt x="1878" y="2807"/>
                  </a:cubicBezTo>
                  <a:cubicBezTo>
                    <a:pt x="1740" y="2690"/>
                    <a:pt x="1548" y="2658"/>
                    <a:pt x="1409" y="2530"/>
                  </a:cubicBezTo>
                  <a:cubicBezTo>
                    <a:pt x="1259" y="2402"/>
                    <a:pt x="1228" y="2188"/>
                    <a:pt x="1185" y="1996"/>
                  </a:cubicBezTo>
                  <a:cubicBezTo>
                    <a:pt x="1110" y="1558"/>
                    <a:pt x="1025" y="1121"/>
                    <a:pt x="822" y="737"/>
                  </a:cubicBezTo>
                  <a:cubicBezTo>
                    <a:pt x="694" y="502"/>
                    <a:pt x="523" y="289"/>
                    <a:pt x="310" y="139"/>
                  </a:cubicBezTo>
                  <a:cubicBezTo>
                    <a:pt x="256" y="107"/>
                    <a:pt x="171" y="43"/>
                    <a:pt x="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6"/>
            <p:cNvSpPr/>
            <p:nvPr/>
          </p:nvSpPr>
          <p:spPr>
            <a:xfrm>
              <a:off x="4492700" y="826450"/>
              <a:ext cx="22425" cy="18175"/>
            </a:xfrm>
            <a:custGeom>
              <a:rect b="b" l="l" r="r" t="t"/>
              <a:pathLst>
                <a:path extrusionOk="0" h="727" w="897">
                  <a:moveTo>
                    <a:pt x="832" y="1"/>
                  </a:moveTo>
                  <a:cubicBezTo>
                    <a:pt x="704" y="75"/>
                    <a:pt x="566" y="150"/>
                    <a:pt x="438" y="224"/>
                  </a:cubicBezTo>
                  <a:cubicBezTo>
                    <a:pt x="331" y="310"/>
                    <a:pt x="182" y="438"/>
                    <a:pt x="0" y="587"/>
                  </a:cubicBezTo>
                  <a:cubicBezTo>
                    <a:pt x="299" y="641"/>
                    <a:pt x="587" y="694"/>
                    <a:pt x="886" y="726"/>
                  </a:cubicBezTo>
                  <a:cubicBezTo>
                    <a:pt x="897" y="385"/>
                    <a:pt x="886" y="129"/>
                    <a:pt x="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6"/>
            <p:cNvSpPr/>
            <p:nvPr/>
          </p:nvSpPr>
          <p:spPr>
            <a:xfrm>
              <a:off x="4478025" y="841125"/>
              <a:ext cx="36850" cy="60850"/>
            </a:xfrm>
            <a:custGeom>
              <a:rect b="b" l="l" r="r" t="t"/>
              <a:pathLst>
                <a:path extrusionOk="0" h="2434" w="1474">
                  <a:moveTo>
                    <a:pt x="587" y="0"/>
                  </a:moveTo>
                  <a:cubicBezTo>
                    <a:pt x="406" y="161"/>
                    <a:pt x="193" y="353"/>
                    <a:pt x="0" y="534"/>
                  </a:cubicBezTo>
                  <a:cubicBezTo>
                    <a:pt x="171" y="448"/>
                    <a:pt x="331" y="363"/>
                    <a:pt x="513" y="299"/>
                  </a:cubicBezTo>
                  <a:cubicBezTo>
                    <a:pt x="566" y="278"/>
                    <a:pt x="630" y="256"/>
                    <a:pt x="694" y="256"/>
                  </a:cubicBezTo>
                  <a:cubicBezTo>
                    <a:pt x="736" y="256"/>
                    <a:pt x="790" y="267"/>
                    <a:pt x="822" y="310"/>
                  </a:cubicBezTo>
                  <a:cubicBezTo>
                    <a:pt x="876" y="363"/>
                    <a:pt x="876" y="448"/>
                    <a:pt x="864" y="512"/>
                  </a:cubicBezTo>
                  <a:cubicBezTo>
                    <a:pt x="843" y="587"/>
                    <a:pt x="812" y="662"/>
                    <a:pt x="800" y="737"/>
                  </a:cubicBezTo>
                  <a:cubicBezTo>
                    <a:pt x="748" y="972"/>
                    <a:pt x="940" y="1228"/>
                    <a:pt x="1185" y="1249"/>
                  </a:cubicBezTo>
                  <a:cubicBezTo>
                    <a:pt x="1206" y="1644"/>
                    <a:pt x="1227" y="2039"/>
                    <a:pt x="1238" y="2433"/>
                  </a:cubicBezTo>
                  <a:cubicBezTo>
                    <a:pt x="1355" y="1622"/>
                    <a:pt x="1452" y="747"/>
                    <a:pt x="1473" y="139"/>
                  </a:cubicBezTo>
                  <a:cubicBezTo>
                    <a:pt x="1174" y="107"/>
                    <a:pt x="886" y="54"/>
                    <a:pt x="587" y="0"/>
                  </a:cubicBezTo>
                  <a:close/>
                </a:path>
              </a:pathLst>
            </a:custGeom>
            <a:solidFill>
              <a:srgbClr val="FAD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6"/>
            <p:cNvSpPr/>
            <p:nvPr/>
          </p:nvSpPr>
          <p:spPr>
            <a:xfrm>
              <a:off x="4415300" y="804575"/>
              <a:ext cx="13650" cy="5075"/>
            </a:xfrm>
            <a:custGeom>
              <a:rect b="b" l="l" r="r" t="t"/>
              <a:pathLst>
                <a:path extrusionOk="0" h="203" w="546">
                  <a:moveTo>
                    <a:pt x="1" y="203"/>
                  </a:moveTo>
                  <a:lnTo>
                    <a:pt x="1" y="203"/>
                  </a:lnTo>
                  <a:lnTo>
                    <a:pt x="1" y="203"/>
                  </a:lnTo>
                  <a:close/>
                  <a:moveTo>
                    <a:pt x="1" y="203"/>
                  </a:moveTo>
                  <a:lnTo>
                    <a:pt x="1" y="203"/>
                  </a:lnTo>
                  <a:lnTo>
                    <a:pt x="1" y="203"/>
                  </a:lnTo>
                  <a:close/>
                  <a:moveTo>
                    <a:pt x="535" y="0"/>
                  </a:moveTo>
                  <a:cubicBezTo>
                    <a:pt x="439" y="11"/>
                    <a:pt x="247" y="86"/>
                    <a:pt x="12" y="203"/>
                  </a:cubicBezTo>
                  <a:cubicBezTo>
                    <a:pt x="247" y="86"/>
                    <a:pt x="439" y="11"/>
                    <a:pt x="535" y="0"/>
                  </a:cubicBezTo>
                  <a:close/>
                  <a:moveTo>
                    <a:pt x="535" y="0"/>
                  </a:moveTo>
                  <a:lnTo>
                    <a:pt x="535" y="0"/>
                  </a:lnTo>
                  <a:lnTo>
                    <a:pt x="535" y="0"/>
                  </a:lnTo>
                  <a:close/>
                  <a:moveTo>
                    <a:pt x="546" y="0"/>
                  </a:moveTo>
                  <a:lnTo>
                    <a:pt x="535" y="0"/>
                  </a:lnTo>
                  <a:lnTo>
                    <a:pt x="546" y="0"/>
                  </a:lnTo>
                  <a:close/>
                  <a:moveTo>
                    <a:pt x="546" y="0"/>
                  </a:moveTo>
                  <a:lnTo>
                    <a:pt x="546" y="0"/>
                  </a:lnTo>
                  <a:lnTo>
                    <a:pt x="546" y="0"/>
                  </a:lnTo>
                  <a:close/>
                  <a:moveTo>
                    <a:pt x="546" y="0"/>
                  </a:moveTo>
                  <a:lnTo>
                    <a:pt x="546" y="0"/>
                  </a:lnTo>
                  <a:lnTo>
                    <a:pt x="546" y="0"/>
                  </a:lnTo>
                  <a:close/>
                  <a:moveTo>
                    <a:pt x="546" y="0"/>
                  </a:moveTo>
                  <a:lnTo>
                    <a:pt x="546" y="0"/>
                  </a:lnTo>
                  <a:lnTo>
                    <a:pt x="546" y="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CD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6"/>
            <p:cNvSpPr/>
            <p:nvPr/>
          </p:nvSpPr>
          <p:spPr>
            <a:xfrm>
              <a:off x="4405450" y="804575"/>
              <a:ext cx="101675" cy="20550"/>
            </a:xfrm>
            <a:custGeom>
              <a:rect b="b" l="l" r="r" t="t"/>
              <a:pathLst>
                <a:path extrusionOk="0" h="822" w="4067">
                  <a:moveTo>
                    <a:pt x="1142" y="299"/>
                  </a:moveTo>
                  <a:cubicBezTo>
                    <a:pt x="1227" y="299"/>
                    <a:pt x="1303" y="321"/>
                    <a:pt x="1355" y="373"/>
                  </a:cubicBezTo>
                  <a:cubicBezTo>
                    <a:pt x="1377" y="395"/>
                    <a:pt x="1398" y="437"/>
                    <a:pt x="1388" y="470"/>
                  </a:cubicBezTo>
                  <a:cubicBezTo>
                    <a:pt x="1367" y="513"/>
                    <a:pt x="1313" y="523"/>
                    <a:pt x="1260" y="523"/>
                  </a:cubicBezTo>
                  <a:lnTo>
                    <a:pt x="1227" y="523"/>
                  </a:lnTo>
                  <a:cubicBezTo>
                    <a:pt x="1110" y="523"/>
                    <a:pt x="1035" y="523"/>
                    <a:pt x="929" y="470"/>
                  </a:cubicBezTo>
                  <a:cubicBezTo>
                    <a:pt x="918" y="470"/>
                    <a:pt x="907" y="459"/>
                    <a:pt x="897" y="449"/>
                  </a:cubicBezTo>
                  <a:cubicBezTo>
                    <a:pt x="865" y="406"/>
                    <a:pt x="918" y="352"/>
                    <a:pt x="961" y="331"/>
                  </a:cubicBezTo>
                  <a:cubicBezTo>
                    <a:pt x="993" y="321"/>
                    <a:pt x="1025" y="321"/>
                    <a:pt x="1068" y="309"/>
                  </a:cubicBezTo>
                  <a:cubicBezTo>
                    <a:pt x="1089" y="309"/>
                    <a:pt x="1121" y="299"/>
                    <a:pt x="1142" y="299"/>
                  </a:cubicBezTo>
                  <a:close/>
                  <a:moveTo>
                    <a:pt x="929" y="0"/>
                  </a:moveTo>
                  <a:cubicBezTo>
                    <a:pt x="833" y="11"/>
                    <a:pt x="641" y="86"/>
                    <a:pt x="406" y="203"/>
                  </a:cubicBezTo>
                  <a:lnTo>
                    <a:pt x="395" y="203"/>
                  </a:lnTo>
                  <a:cubicBezTo>
                    <a:pt x="278" y="267"/>
                    <a:pt x="139" y="331"/>
                    <a:pt x="1" y="406"/>
                  </a:cubicBezTo>
                  <a:cubicBezTo>
                    <a:pt x="385" y="555"/>
                    <a:pt x="769" y="694"/>
                    <a:pt x="1163" y="822"/>
                  </a:cubicBezTo>
                  <a:cubicBezTo>
                    <a:pt x="1260" y="811"/>
                    <a:pt x="1345" y="790"/>
                    <a:pt x="1441" y="758"/>
                  </a:cubicBezTo>
                  <a:cubicBezTo>
                    <a:pt x="1601" y="715"/>
                    <a:pt x="1761" y="641"/>
                    <a:pt x="1922" y="641"/>
                  </a:cubicBezTo>
                  <a:lnTo>
                    <a:pt x="1964" y="641"/>
                  </a:lnTo>
                  <a:cubicBezTo>
                    <a:pt x="2050" y="641"/>
                    <a:pt x="2124" y="672"/>
                    <a:pt x="2209" y="672"/>
                  </a:cubicBezTo>
                  <a:lnTo>
                    <a:pt x="2220" y="672"/>
                  </a:lnTo>
                  <a:cubicBezTo>
                    <a:pt x="2295" y="672"/>
                    <a:pt x="2370" y="641"/>
                    <a:pt x="2444" y="619"/>
                  </a:cubicBezTo>
                  <a:cubicBezTo>
                    <a:pt x="2519" y="608"/>
                    <a:pt x="2594" y="608"/>
                    <a:pt x="2679" y="608"/>
                  </a:cubicBezTo>
                  <a:lnTo>
                    <a:pt x="2711" y="608"/>
                  </a:lnTo>
                  <a:cubicBezTo>
                    <a:pt x="3170" y="608"/>
                    <a:pt x="3618" y="641"/>
                    <a:pt x="4066" y="694"/>
                  </a:cubicBezTo>
                  <a:cubicBezTo>
                    <a:pt x="3362" y="427"/>
                    <a:pt x="1398" y="0"/>
                    <a:pt x="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6"/>
            <p:cNvSpPr/>
            <p:nvPr/>
          </p:nvSpPr>
          <p:spPr>
            <a:xfrm>
              <a:off x="4365675" y="814700"/>
              <a:ext cx="68875" cy="26175"/>
            </a:xfrm>
            <a:custGeom>
              <a:rect b="b" l="l" r="r" t="t"/>
              <a:pathLst>
                <a:path extrusionOk="0" h="1047" w="2755">
                  <a:moveTo>
                    <a:pt x="1592" y="1"/>
                  </a:moveTo>
                  <a:cubicBezTo>
                    <a:pt x="994" y="331"/>
                    <a:pt x="289" y="780"/>
                    <a:pt x="1" y="1047"/>
                  </a:cubicBezTo>
                  <a:cubicBezTo>
                    <a:pt x="236" y="972"/>
                    <a:pt x="524" y="801"/>
                    <a:pt x="620" y="758"/>
                  </a:cubicBezTo>
                  <a:cubicBezTo>
                    <a:pt x="930" y="620"/>
                    <a:pt x="1229" y="481"/>
                    <a:pt x="1527" y="342"/>
                  </a:cubicBezTo>
                  <a:cubicBezTo>
                    <a:pt x="1602" y="310"/>
                    <a:pt x="1677" y="278"/>
                    <a:pt x="1751" y="278"/>
                  </a:cubicBezTo>
                  <a:lnTo>
                    <a:pt x="1762" y="278"/>
                  </a:lnTo>
                  <a:cubicBezTo>
                    <a:pt x="1848" y="278"/>
                    <a:pt x="1922" y="310"/>
                    <a:pt x="1997" y="342"/>
                  </a:cubicBezTo>
                  <a:cubicBezTo>
                    <a:pt x="2178" y="395"/>
                    <a:pt x="2360" y="428"/>
                    <a:pt x="2541" y="428"/>
                  </a:cubicBezTo>
                  <a:cubicBezTo>
                    <a:pt x="2616" y="428"/>
                    <a:pt x="2680" y="428"/>
                    <a:pt x="2754" y="417"/>
                  </a:cubicBezTo>
                  <a:cubicBezTo>
                    <a:pt x="2360" y="289"/>
                    <a:pt x="1976" y="150"/>
                    <a:pt x="1592" y="1"/>
                  </a:cubicBezTo>
                  <a:close/>
                </a:path>
              </a:pathLst>
            </a:custGeom>
            <a:solidFill>
              <a:srgbClr val="FAD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6"/>
            <p:cNvSpPr/>
            <p:nvPr/>
          </p:nvSpPr>
          <p:spPr>
            <a:xfrm>
              <a:off x="4400125" y="875550"/>
              <a:ext cx="20300" cy="24300"/>
            </a:xfrm>
            <a:custGeom>
              <a:rect b="b" l="l" r="r" t="t"/>
              <a:pathLst>
                <a:path extrusionOk="0" h="972" w="812">
                  <a:moveTo>
                    <a:pt x="288" y="0"/>
                  </a:moveTo>
                  <a:cubicBezTo>
                    <a:pt x="117" y="0"/>
                    <a:pt x="0" y="181"/>
                    <a:pt x="21" y="427"/>
                  </a:cubicBezTo>
                  <a:cubicBezTo>
                    <a:pt x="32" y="587"/>
                    <a:pt x="107" y="736"/>
                    <a:pt x="214" y="843"/>
                  </a:cubicBezTo>
                  <a:cubicBezTo>
                    <a:pt x="288" y="907"/>
                    <a:pt x="373" y="950"/>
                    <a:pt x="470" y="961"/>
                  </a:cubicBezTo>
                  <a:cubicBezTo>
                    <a:pt x="480" y="961"/>
                    <a:pt x="491" y="971"/>
                    <a:pt x="501" y="971"/>
                  </a:cubicBezTo>
                  <a:cubicBezTo>
                    <a:pt x="587" y="971"/>
                    <a:pt x="672" y="939"/>
                    <a:pt x="726" y="875"/>
                  </a:cubicBezTo>
                  <a:cubicBezTo>
                    <a:pt x="811" y="769"/>
                    <a:pt x="800" y="608"/>
                    <a:pt x="757" y="480"/>
                  </a:cubicBezTo>
                  <a:cubicBezTo>
                    <a:pt x="715" y="342"/>
                    <a:pt x="651" y="214"/>
                    <a:pt x="544" y="117"/>
                  </a:cubicBezTo>
                  <a:cubicBezTo>
                    <a:pt x="448" y="32"/>
                    <a:pt x="363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6"/>
            <p:cNvSpPr/>
            <p:nvPr/>
          </p:nvSpPr>
          <p:spPr>
            <a:xfrm>
              <a:off x="4466825" y="899275"/>
              <a:ext cx="14675" cy="18450"/>
            </a:xfrm>
            <a:custGeom>
              <a:rect b="b" l="l" r="r" t="t"/>
              <a:pathLst>
                <a:path extrusionOk="0" h="738" w="587">
                  <a:moveTo>
                    <a:pt x="309" y="1"/>
                  </a:moveTo>
                  <a:cubicBezTo>
                    <a:pt x="267" y="1"/>
                    <a:pt x="224" y="22"/>
                    <a:pt x="181" y="54"/>
                  </a:cubicBezTo>
                  <a:cubicBezTo>
                    <a:pt x="0" y="183"/>
                    <a:pt x="64" y="524"/>
                    <a:pt x="203" y="652"/>
                  </a:cubicBezTo>
                  <a:cubicBezTo>
                    <a:pt x="245" y="695"/>
                    <a:pt x="309" y="738"/>
                    <a:pt x="363" y="738"/>
                  </a:cubicBezTo>
                  <a:cubicBezTo>
                    <a:pt x="384" y="738"/>
                    <a:pt x="395" y="726"/>
                    <a:pt x="416" y="726"/>
                  </a:cubicBezTo>
                  <a:cubicBezTo>
                    <a:pt x="470" y="695"/>
                    <a:pt x="501" y="641"/>
                    <a:pt x="523" y="588"/>
                  </a:cubicBezTo>
                  <a:cubicBezTo>
                    <a:pt x="555" y="503"/>
                    <a:pt x="587" y="406"/>
                    <a:pt x="587" y="311"/>
                  </a:cubicBezTo>
                  <a:cubicBezTo>
                    <a:pt x="587" y="161"/>
                    <a:pt x="459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6"/>
            <p:cNvSpPr/>
            <p:nvPr/>
          </p:nvSpPr>
          <p:spPr>
            <a:xfrm>
              <a:off x="4474550" y="879000"/>
              <a:ext cx="11500" cy="11775"/>
            </a:xfrm>
            <a:custGeom>
              <a:rect b="b" l="l" r="r" t="t"/>
              <a:pathLst>
                <a:path extrusionOk="0" h="471" w="460">
                  <a:moveTo>
                    <a:pt x="54" y="54"/>
                  </a:moveTo>
                  <a:lnTo>
                    <a:pt x="54" y="54"/>
                  </a:lnTo>
                  <a:cubicBezTo>
                    <a:pt x="54" y="54"/>
                    <a:pt x="43" y="54"/>
                    <a:pt x="43" y="65"/>
                  </a:cubicBezTo>
                  <a:lnTo>
                    <a:pt x="54" y="54"/>
                  </a:lnTo>
                  <a:close/>
                  <a:moveTo>
                    <a:pt x="118" y="86"/>
                  </a:moveTo>
                  <a:lnTo>
                    <a:pt x="118" y="86"/>
                  </a:lnTo>
                  <a:cubicBezTo>
                    <a:pt x="118" y="86"/>
                    <a:pt x="128" y="86"/>
                    <a:pt x="128" y="97"/>
                  </a:cubicBezTo>
                  <a:cubicBezTo>
                    <a:pt x="118" y="97"/>
                    <a:pt x="118" y="86"/>
                    <a:pt x="118" y="86"/>
                  </a:cubicBezTo>
                  <a:close/>
                  <a:moveTo>
                    <a:pt x="192" y="1"/>
                  </a:moveTo>
                  <a:cubicBezTo>
                    <a:pt x="182" y="1"/>
                    <a:pt x="171" y="1"/>
                    <a:pt x="161" y="12"/>
                  </a:cubicBezTo>
                  <a:cubicBezTo>
                    <a:pt x="139" y="12"/>
                    <a:pt x="128" y="22"/>
                    <a:pt x="128" y="33"/>
                  </a:cubicBezTo>
                  <a:cubicBezTo>
                    <a:pt x="107" y="33"/>
                    <a:pt x="75" y="43"/>
                    <a:pt x="54" y="54"/>
                  </a:cubicBezTo>
                  <a:cubicBezTo>
                    <a:pt x="64" y="54"/>
                    <a:pt x="64" y="65"/>
                    <a:pt x="64" y="76"/>
                  </a:cubicBezTo>
                  <a:cubicBezTo>
                    <a:pt x="0" y="150"/>
                    <a:pt x="0" y="268"/>
                    <a:pt x="54" y="353"/>
                  </a:cubicBezTo>
                  <a:cubicBezTo>
                    <a:pt x="97" y="427"/>
                    <a:pt x="192" y="470"/>
                    <a:pt x="278" y="470"/>
                  </a:cubicBezTo>
                  <a:lnTo>
                    <a:pt x="310" y="470"/>
                  </a:lnTo>
                  <a:cubicBezTo>
                    <a:pt x="342" y="470"/>
                    <a:pt x="374" y="460"/>
                    <a:pt x="396" y="439"/>
                  </a:cubicBezTo>
                  <a:cubicBezTo>
                    <a:pt x="460" y="396"/>
                    <a:pt x="460" y="311"/>
                    <a:pt x="438" y="235"/>
                  </a:cubicBezTo>
                  <a:cubicBezTo>
                    <a:pt x="417" y="150"/>
                    <a:pt x="342" y="65"/>
                    <a:pt x="256" y="22"/>
                  </a:cubicBezTo>
                  <a:cubicBezTo>
                    <a:pt x="235" y="12"/>
                    <a:pt x="214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6"/>
            <p:cNvSpPr/>
            <p:nvPr/>
          </p:nvSpPr>
          <p:spPr>
            <a:xfrm>
              <a:off x="4398525" y="834450"/>
              <a:ext cx="12275" cy="7225"/>
            </a:xfrm>
            <a:custGeom>
              <a:rect b="b" l="l" r="r" t="t"/>
              <a:pathLst>
                <a:path extrusionOk="0" h="289" w="491">
                  <a:moveTo>
                    <a:pt x="128" y="1"/>
                  </a:moveTo>
                  <a:cubicBezTo>
                    <a:pt x="107" y="1"/>
                    <a:pt x="96" y="1"/>
                    <a:pt x="85" y="11"/>
                  </a:cubicBezTo>
                  <a:cubicBezTo>
                    <a:pt x="32" y="22"/>
                    <a:pt x="0" y="65"/>
                    <a:pt x="0" y="118"/>
                  </a:cubicBezTo>
                  <a:cubicBezTo>
                    <a:pt x="10" y="203"/>
                    <a:pt x="149" y="288"/>
                    <a:pt x="245" y="288"/>
                  </a:cubicBezTo>
                  <a:cubicBezTo>
                    <a:pt x="266" y="288"/>
                    <a:pt x="288" y="288"/>
                    <a:pt x="299" y="278"/>
                  </a:cubicBezTo>
                  <a:cubicBezTo>
                    <a:pt x="491" y="193"/>
                    <a:pt x="320" y="32"/>
                    <a:pt x="202" y="11"/>
                  </a:cubicBezTo>
                  <a:cubicBezTo>
                    <a:pt x="171" y="1"/>
                    <a:pt x="149" y="1"/>
                    <a:pt x="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6"/>
            <p:cNvSpPr/>
            <p:nvPr/>
          </p:nvSpPr>
          <p:spPr>
            <a:xfrm>
              <a:off x="4430525" y="835775"/>
              <a:ext cx="21375" cy="10450"/>
            </a:xfrm>
            <a:custGeom>
              <a:rect b="b" l="l" r="r" t="t"/>
              <a:pathLst>
                <a:path extrusionOk="0" h="418" w="855">
                  <a:moveTo>
                    <a:pt x="331" y="1"/>
                  </a:moveTo>
                  <a:cubicBezTo>
                    <a:pt x="246" y="1"/>
                    <a:pt x="150" y="22"/>
                    <a:pt x="96" y="76"/>
                  </a:cubicBezTo>
                  <a:cubicBezTo>
                    <a:pt x="1" y="171"/>
                    <a:pt x="43" y="332"/>
                    <a:pt x="160" y="385"/>
                  </a:cubicBezTo>
                  <a:cubicBezTo>
                    <a:pt x="214" y="406"/>
                    <a:pt x="267" y="406"/>
                    <a:pt x="321" y="417"/>
                  </a:cubicBezTo>
                  <a:lnTo>
                    <a:pt x="374" y="417"/>
                  </a:lnTo>
                  <a:cubicBezTo>
                    <a:pt x="587" y="417"/>
                    <a:pt x="855" y="299"/>
                    <a:pt x="598" y="86"/>
                  </a:cubicBezTo>
                  <a:cubicBezTo>
                    <a:pt x="545" y="33"/>
                    <a:pt x="438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6"/>
            <p:cNvSpPr/>
            <p:nvPr/>
          </p:nvSpPr>
          <p:spPr>
            <a:xfrm>
              <a:off x="4427050" y="812050"/>
              <a:ext cx="13375" cy="5600"/>
            </a:xfrm>
            <a:custGeom>
              <a:rect b="b" l="l" r="r" t="t"/>
              <a:pathLst>
                <a:path extrusionOk="0" h="224" w="535">
                  <a:moveTo>
                    <a:pt x="278" y="0"/>
                  </a:moveTo>
                  <a:cubicBezTo>
                    <a:pt x="257" y="0"/>
                    <a:pt x="225" y="10"/>
                    <a:pt x="204" y="10"/>
                  </a:cubicBezTo>
                  <a:cubicBezTo>
                    <a:pt x="161" y="22"/>
                    <a:pt x="129" y="22"/>
                    <a:pt x="97" y="32"/>
                  </a:cubicBezTo>
                  <a:cubicBezTo>
                    <a:pt x="54" y="53"/>
                    <a:pt x="1" y="107"/>
                    <a:pt x="33" y="150"/>
                  </a:cubicBezTo>
                  <a:cubicBezTo>
                    <a:pt x="43" y="160"/>
                    <a:pt x="54" y="171"/>
                    <a:pt x="65" y="171"/>
                  </a:cubicBezTo>
                  <a:cubicBezTo>
                    <a:pt x="171" y="224"/>
                    <a:pt x="246" y="224"/>
                    <a:pt x="363" y="224"/>
                  </a:cubicBezTo>
                  <a:lnTo>
                    <a:pt x="396" y="224"/>
                  </a:lnTo>
                  <a:cubicBezTo>
                    <a:pt x="449" y="224"/>
                    <a:pt x="503" y="214"/>
                    <a:pt x="524" y="171"/>
                  </a:cubicBezTo>
                  <a:cubicBezTo>
                    <a:pt x="534" y="138"/>
                    <a:pt x="513" y="96"/>
                    <a:pt x="491" y="74"/>
                  </a:cubicBezTo>
                  <a:cubicBezTo>
                    <a:pt x="439" y="22"/>
                    <a:pt x="363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6"/>
            <p:cNvSpPr/>
            <p:nvPr/>
          </p:nvSpPr>
          <p:spPr>
            <a:xfrm>
              <a:off x="4463875" y="828300"/>
              <a:ext cx="18700" cy="9100"/>
            </a:xfrm>
            <a:custGeom>
              <a:rect b="b" l="l" r="r" t="t"/>
              <a:pathLst>
                <a:path extrusionOk="0" h="364" w="748">
                  <a:moveTo>
                    <a:pt x="332" y="1"/>
                  </a:moveTo>
                  <a:cubicBezTo>
                    <a:pt x="268" y="1"/>
                    <a:pt x="182" y="22"/>
                    <a:pt x="107" y="86"/>
                  </a:cubicBezTo>
                  <a:cubicBezTo>
                    <a:pt x="64" y="129"/>
                    <a:pt x="11" y="183"/>
                    <a:pt x="0" y="236"/>
                  </a:cubicBezTo>
                  <a:cubicBezTo>
                    <a:pt x="161" y="289"/>
                    <a:pt x="321" y="321"/>
                    <a:pt x="481" y="364"/>
                  </a:cubicBezTo>
                  <a:cubicBezTo>
                    <a:pt x="747" y="278"/>
                    <a:pt x="577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6"/>
            <p:cNvSpPr/>
            <p:nvPr/>
          </p:nvSpPr>
          <p:spPr>
            <a:xfrm>
              <a:off x="4463875" y="834175"/>
              <a:ext cx="12050" cy="4050"/>
            </a:xfrm>
            <a:custGeom>
              <a:rect b="b" l="l" r="r" t="t"/>
              <a:pathLst>
                <a:path extrusionOk="0" h="162" w="482">
                  <a:moveTo>
                    <a:pt x="0" y="1"/>
                  </a:moveTo>
                  <a:cubicBezTo>
                    <a:pt x="0" y="54"/>
                    <a:pt x="11" y="97"/>
                    <a:pt x="76" y="129"/>
                  </a:cubicBezTo>
                  <a:cubicBezTo>
                    <a:pt x="128" y="161"/>
                    <a:pt x="182" y="161"/>
                    <a:pt x="235" y="161"/>
                  </a:cubicBezTo>
                  <a:lnTo>
                    <a:pt x="268" y="161"/>
                  </a:lnTo>
                  <a:cubicBezTo>
                    <a:pt x="332" y="161"/>
                    <a:pt x="385" y="150"/>
                    <a:pt x="438" y="140"/>
                  </a:cubicBezTo>
                  <a:cubicBezTo>
                    <a:pt x="449" y="140"/>
                    <a:pt x="460" y="129"/>
                    <a:pt x="481" y="129"/>
                  </a:cubicBezTo>
                  <a:cubicBezTo>
                    <a:pt x="321" y="86"/>
                    <a:pt x="161" y="54"/>
                    <a:pt x="0" y="1"/>
                  </a:cubicBezTo>
                  <a:close/>
                </a:path>
              </a:pathLst>
            </a:custGeom>
            <a:solidFill>
              <a:srgbClr val="C5B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6"/>
            <p:cNvSpPr/>
            <p:nvPr/>
          </p:nvSpPr>
          <p:spPr>
            <a:xfrm>
              <a:off x="4487625" y="828850"/>
              <a:ext cx="20025" cy="12300"/>
            </a:xfrm>
            <a:custGeom>
              <a:rect b="b" l="l" r="r" t="t"/>
              <a:pathLst>
                <a:path extrusionOk="0" h="492" w="801">
                  <a:moveTo>
                    <a:pt x="801" y="0"/>
                  </a:moveTo>
                  <a:cubicBezTo>
                    <a:pt x="523" y="118"/>
                    <a:pt x="257" y="278"/>
                    <a:pt x="1" y="448"/>
                  </a:cubicBezTo>
                  <a:cubicBezTo>
                    <a:pt x="65" y="459"/>
                    <a:pt x="139" y="481"/>
                    <a:pt x="203" y="491"/>
                  </a:cubicBezTo>
                  <a:cubicBezTo>
                    <a:pt x="385" y="342"/>
                    <a:pt x="534" y="214"/>
                    <a:pt x="641" y="128"/>
                  </a:cubicBezTo>
                  <a:cubicBezTo>
                    <a:pt x="737" y="43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6"/>
            <p:cNvSpPr/>
            <p:nvPr/>
          </p:nvSpPr>
          <p:spPr>
            <a:xfrm>
              <a:off x="4373700" y="840050"/>
              <a:ext cx="119000" cy="136375"/>
            </a:xfrm>
            <a:custGeom>
              <a:rect b="b" l="l" r="r" t="t"/>
              <a:pathLst>
                <a:path extrusionOk="0" h="5455" w="4760">
                  <a:moveTo>
                    <a:pt x="4558" y="0"/>
                  </a:moveTo>
                  <a:cubicBezTo>
                    <a:pt x="3853" y="460"/>
                    <a:pt x="3234" y="972"/>
                    <a:pt x="2829" y="972"/>
                  </a:cubicBezTo>
                  <a:cubicBezTo>
                    <a:pt x="2263" y="972"/>
                    <a:pt x="0" y="171"/>
                    <a:pt x="0" y="171"/>
                  </a:cubicBezTo>
                  <a:lnTo>
                    <a:pt x="0" y="171"/>
                  </a:lnTo>
                  <a:cubicBezTo>
                    <a:pt x="427" y="951"/>
                    <a:pt x="2732" y="1378"/>
                    <a:pt x="2732" y="1378"/>
                  </a:cubicBezTo>
                  <a:cubicBezTo>
                    <a:pt x="2818" y="1463"/>
                    <a:pt x="2818" y="2050"/>
                    <a:pt x="2732" y="3245"/>
                  </a:cubicBezTo>
                  <a:cubicBezTo>
                    <a:pt x="2701" y="3640"/>
                    <a:pt x="2701" y="4024"/>
                    <a:pt x="2701" y="4355"/>
                  </a:cubicBezTo>
                  <a:cubicBezTo>
                    <a:pt x="2701" y="5006"/>
                    <a:pt x="2732" y="5454"/>
                    <a:pt x="2732" y="5454"/>
                  </a:cubicBezTo>
                  <a:cubicBezTo>
                    <a:pt x="2732" y="5454"/>
                    <a:pt x="2957" y="3971"/>
                    <a:pt x="3192" y="2754"/>
                  </a:cubicBezTo>
                  <a:cubicBezTo>
                    <a:pt x="3330" y="2050"/>
                    <a:pt x="3469" y="1442"/>
                    <a:pt x="3576" y="1249"/>
                  </a:cubicBezTo>
                  <a:cubicBezTo>
                    <a:pt x="3683" y="1079"/>
                    <a:pt x="3906" y="823"/>
                    <a:pt x="4173" y="577"/>
                  </a:cubicBezTo>
                  <a:cubicBezTo>
                    <a:pt x="4366" y="396"/>
                    <a:pt x="4579" y="204"/>
                    <a:pt x="4760" y="43"/>
                  </a:cubicBezTo>
                  <a:cubicBezTo>
                    <a:pt x="4696" y="33"/>
                    <a:pt x="4622" y="11"/>
                    <a:pt x="4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6"/>
            <p:cNvSpPr/>
            <p:nvPr/>
          </p:nvSpPr>
          <p:spPr>
            <a:xfrm>
              <a:off x="4271225" y="936625"/>
              <a:ext cx="55275" cy="19000"/>
            </a:xfrm>
            <a:custGeom>
              <a:rect b="b" l="l" r="r" t="t"/>
              <a:pathLst>
                <a:path extrusionOk="0" h="760" w="2211">
                  <a:moveTo>
                    <a:pt x="193" y="1"/>
                  </a:moveTo>
                  <a:cubicBezTo>
                    <a:pt x="129" y="1"/>
                    <a:pt x="65" y="33"/>
                    <a:pt x="1" y="55"/>
                  </a:cubicBezTo>
                  <a:cubicBezTo>
                    <a:pt x="86" y="236"/>
                    <a:pt x="183" y="418"/>
                    <a:pt x="289" y="588"/>
                  </a:cubicBezTo>
                  <a:cubicBezTo>
                    <a:pt x="417" y="588"/>
                    <a:pt x="546" y="577"/>
                    <a:pt x="674" y="577"/>
                  </a:cubicBezTo>
                  <a:cubicBezTo>
                    <a:pt x="1004" y="577"/>
                    <a:pt x="1335" y="599"/>
                    <a:pt x="1666" y="652"/>
                  </a:cubicBezTo>
                  <a:cubicBezTo>
                    <a:pt x="1848" y="684"/>
                    <a:pt x="2029" y="716"/>
                    <a:pt x="2210" y="759"/>
                  </a:cubicBezTo>
                  <a:cubicBezTo>
                    <a:pt x="1623" y="556"/>
                    <a:pt x="1047" y="332"/>
                    <a:pt x="470" y="76"/>
                  </a:cubicBezTo>
                  <a:cubicBezTo>
                    <a:pt x="396" y="33"/>
                    <a:pt x="300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6"/>
            <p:cNvSpPr/>
            <p:nvPr/>
          </p:nvSpPr>
          <p:spPr>
            <a:xfrm>
              <a:off x="4278450" y="951050"/>
              <a:ext cx="77925" cy="34450"/>
            </a:xfrm>
            <a:custGeom>
              <a:rect b="b" l="l" r="r" t="t"/>
              <a:pathLst>
                <a:path extrusionOk="0" h="1378" w="3117">
                  <a:moveTo>
                    <a:pt x="2925" y="470"/>
                  </a:moveTo>
                  <a:lnTo>
                    <a:pt x="2925" y="470"/>
                  </a:lnTo>
                  <a:cubicBezTo>
                    <a:pt x="2939" y="480"/>
                    <a:pt x="2952" y="490"/>
                    <a:pt x="2965" y="500"/>
                  </a:cubicBezTo>
                  <a:lnTo>
                    <a:pt x="2965" y="500"/>
                  </a:lnTo>
                  <a:cubicBezTo>
                    <a:pt x="2955" y="490"/>
                    <a:pt x="2945" y="480"/>
                    <a:pt x="2925" y="470"/>
                  </a:cubicBezTo>
                  <a:close/>
                  <a:moveTo>
                    <a:pt x="3106" y="684"/>
                  </a:moveTo>
                  <a:cubicBezTo>
                    <a:pt x="3111" y="701"/>
                    <a:pt x="3115" y="719"/>
                    <a:pt x="3117" y="737"/>
                  </a:cubicBezTo>
                  <a:cubicBezTo>
                    <a:pt x="3117" y="716"/>
                    <a:pt x="3112" y="699"/>
                    <a:pt x="3106" y="684"/>
                  </a:cubicBezTo>
                  <a:close/>
                  <a:moveTo>
                    <a:pt x="385" y="0"/>
                  </a:moveTo>
                  <a:cubicBezTo>
                    <a:pt x="257" y="0"/>
                    <a:pt x="128" y="11"/>
                    <a:pt x="0" y="11"/>
                  </a:cubicBezTo>
                  <a:cubicBezTo>
                    <a:pt x="86" y="171"/>
                    <a:pt x="181" y="331"/>
                    <a:pt x="278" y="491"/>
                  </a:cubicBezTo>
                  <a:cubicBezTo>
                    <a:pt x="331" y="460"/>
                    <a:pt x="406" y="448"/>
                    <a:pt x="470" y="448"/>
                  </a:cubicBezTo>
                  <a:cubicBezTo>
                    <a:pt x="566" y="448"/>
                    <a:pt x="662" y="470"/>
                    <a:pt x="736" y="512"/>
                  </a:cubicBezTo>
                  <a:cubicBezTo>
                    <a:pt x="779" y="545"/>
                    <a:pt x="833" y="588"/>
                    <a:pt x="843" y="641"/>
                  </a:cubicBezTo>
                  <a:cubicBezTo>
                    <a:pt x="854" y="716"/>
                    <a:pt x="811" y="780"/>
                    <a:pt x="758" y="833"/>
                  </a:cubicBezTo>
                  <a:cubicBezTo>
                    <a:pt x="705" y="886"/>
                    <a:pt x="630" y="929"/>
                    <a:pt x="555" y="939"/>
                  </a:cubicBezTo>
                  <a:cubicBezTo>
                    <a:pt x="651" y="1089"/>
                    <a:pt x="747" y="1228"/>
                    <a:pt x="843" y="1377"/>
                  </a:cubicBezTo>
                  <a:cubicBezTo>
                    <a:pt x="1388" y="1217"/>
                    <a:pt x="1985" y="1025"/>
                    <a:pt x="2444" y="897"/>
                  </a:cubicBezTo>
                  <a:cubicBezTo>
                    <a:pt x="2647" y="822"/>
                    <a:pt x="2861" y="769"/>
                    <a:pt x="3063" y="673"/>
                  </a:cubicBezTo>
                  <a:cubicBezTo>
                    <a:pt x="3074" y="673"/>
                    <a:pt x="3084" y="662"/>
                    <a:pt x="3095" y="662"/>
                  </a:cubicBezTo>
                  <a:cubicBezTo>
                    <a:pt x="3099" y="669"/>
                    <a:pt x="3102" y="676"/>
                    <a:pt x="3106" y="684"/>
                  </a:cubicBezTo>
                  <a:lnTo>
                    <a:pt x="3106" y="684"/>
                  </a:lnTo>
                  <a:cubicBezTo>
                    <a:pt x="3083" y="615"/>
                    <a:pt x="3033" y="555"/>
                    <a:pt x="2965" y="500"/>
                  </a:cubicBezTo>
                  <a:lnTo>
                    <a:pt x="2965" y="500"/>
                  </a:lnTo>
                  <a:cubicBezTo>
                    <a:pt x="2966" y="501"/>
                    <a:pt x="2967" y="502"/>
                    <a:pt x="2967" y="502"/>
                  </a:cubicBezTo>
                  <a:cubicBezTo>
                    <a:pt x="2615" y="406"/>
                    <a:pt x="2273" y="299"/>
                    <a:pt x="1921" y="182"/>
                  </a:cubicBezTo>
                  <a:cubicBezTo>
                    <a:pt x="1740" y="139"/>
                    <a:pt x="1559" y="107"/>
                    <a:pt x="1377" y="75"/>
                  </a:cubicBezTo>
                  <a:cubicBezTo>
                    <a:pt x="1046" y="22"/>
                    <a:pt x="715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6"/>
            <p:cNvSpPr/>
            <p:nvPr/>
          </p:nvSpPr>
          <p:spPr>
            <a:xfrm>
              <a:off x="4298725" y="937975"/>
              <a:ext cx="2700" cy="1625"/>
            </a:xfrm>
            <a:custGeom>
              <a:rect b="b" l="l" r="r" t="t"/>
              <a:pathLst>
                <a:path extrusionOk="0" h="65" w="108">
                  <a:moveTo>
                    <a:pt x="96" y="65"/>
                  </a:moveTo>
                  <a:lnTo>
                    <a:pt x="107" y="65"/>
                  </a:lnTo>
                  <a:lnTo>
                    <a:pt x="96" y="65"/>
                  </a:lnTo>
                  <a:close/>
                  <a:moveTo>
                    <a:pt x="86" y="54"/>
                  </a:moveTo>
                  <a:lnTo>
                    <a:pt x="96" y="65"/>
                  </a:lnTo>
                  <a:lnTo>
                    <a:pt x="86" y="54"/>
                  </a:lnTo>
                  <a:close/>
                  <a:moveTo>
                    <a:pt x="75" y="54"/>
                  </a:moveTo>
                  <a:lnTo>
                    <a:pt x="86" y="54"/>
                  </a:lnTo>
                  <a:lnTo>
                    <a:pt x="75" y="54"/>
                  </a:lnTo>
                  <a:close/>
                  <a:moveTo>
                    <a:pt x="75" y="54"/>
                  </a:moveTo>
                  <a:lnTo>
                    <a:pt x="75" y="54"/>
                  </a:lnTo>
                  <a:lnTo>
                    <a:pt x="75" y="54"/>
                  </a:lnTo>
                  <a:close/>
                  <a:moveTo>
                    <a:pt x="65" y="43"/>
                  </a:moveTo>
                  <a:lnTo>
                    <a:pt x="75" y="43"/>
                  </a:lnTo>
                  <a:lnTo>
                    <a:pt x="65" y="43"/>
                  </a:lnTo>
                  <a:close/>
                  <a:moveTo>
                    <a:pt x="65" y="43"/>
                  </a:moveTo>
                  <a:lnTo>
                    <a:pt x="65" y="43"/>
                  </a:lnTo>
                  <a:lnTo>
                    <a:pt x="65" y="43"/>
                  </a:lnTo>
                  <a:close/>
                  <a:moveTo>
                    <a:pt x="0" y="1"/>
                  </a:moveTo>
                  <a:cubicBezTo>
                    <a:pt x="11" y="11"/>
                    <a:pt x="22" y="22"/>
                    <a:pt x="32" y="22"/>
                  </a:cubicBezTo>
                  <a:cubicBezTo>
                    <a:pt x="22" y="22"/>
                    <a:pt x="11" y="11"/>
                    <a:pt x="0" y="1"/>
                  </a:cubicBezTo>
                  <a:close/>
                </a:path>
              </a:pathLst>
            </a:custGeom>
            <a:solidFill>
              <a:srgbClr val="F7B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6"/>
            <p:cNvSpPr/>
            <p:nvPr/>
          </p:nvSpPr>
          <p:spPr>
            <a:xfrm>
              <a:off x="4304325" y="987075"/>
              <a:ext cx="48325" cy="61400"/>
            </a:xfrm>
            <a:custGeom>
              <a:rect b="b" l="l" r="r" t="t"/>
              <a:pathLst>
                <a:path extrusionOk="0" h="2456" w="1933">
                  <a:moveTo>
                    <a:pt x="886" y="0"/>
                  </a:moveTo>
                  <a:cubicBezTo>
                    <a:pt x="833" y="0"/>
                    <a:pt x="780" y="11"/>
                    <a:pt x="737" y="22"/>
                  </a:cubicBezTo>
                  <a:cubicBezTo>
                    <a:pt x="545" y="53"/>
                    <a:pt x="363" y="86"/>
                    <a:pt x="182" y="117"/>
                  </a:cubicBezTo>
                  <a:cubicBezTo>
                    <a:pt x="118" y="150"/>
                    <a:pt x="64" y="181"/>
                    <a:pt x="0" y="203"/>
                  </a:cubicBezTo>
                  <a:cubicBezTo>
                    <a:pt x="588" y="1014"/>
                    <a:pt x="1228" y="1761"/>
                    <a:pt x="1932" y="2455"/>
                  </a:cubicBezTo>
                  <a:cubicBezTo>
                    <a:pt x="1868" y="1900"/>
                    <a:pt x="1793" y="1345"/>
                    <a:pt x="1719" y="790"/>
                  </a:cubicBezTo>
                  <a:cubicBezTo>
                    <a:pt x="1708" y="683"/>
                    <a:pt x="1686" y="566"/>
                    <a:pt x="1612" y="480"/>
                  </a:cubicBezTo>
                  <a:cubicBezTo>
                    <a:pt x="1537" y="395"/>
                    <a:pt x="1409" y="374"/>
                    <a:pt x="1313" y="299"/>
                  </a:cubicBezTo>
                  <a:cubicBezTo>
                    <a:pt x="1196" y="214"/>
                    <a:pt x="1121" y="64"/>
                    <a:pt x="982" y="22"/>
                  </a:cubicBezTo>
                  <a:cubicBezTo>
                    <a:pt x="950" y="11"/>
                    <a:pt x="918" y="0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6"/>
            <p:cNvSpPr/>
            <p:nvPr/>
          </p:nvSpPr>
          <p:spPr>
            <a:xfrm>
              <a:off x="4265900" y="927300"/>
              <a:ext cx="35525" cy="12300"/>
            </a:xfrm>
            <a:custGeom>
              <a:rect b="b" l="l" r="r" t="t"/>
              <a:pathLst>
                <a:path extrusionOk="0" h="492" w="1421">
                  <a:moveTo>
                    <a:pt x="1420" y="492"/>
                  </a:moveTo>
                  <a:lnTo>
                    <a:pt x="1420" y="492"/>
                  </a:lnTo>
                  <a:lnTo>
                    <a:pt x="1420" y="492"/>
                  </a:lnTo>
                  <a:close/>
                  <a:moveTo>
                    <a:pt x="1409" y="492"/>
                  </a:moveTo>
                  <a:lnTo>
                    <a:pt x="1409" y="492"/>
                  </a:lnTo>
                  <a:lnTo>
                    <a:pt x="1409" y="492"/>
                  </a:lnTo>
                  <a:close/>
                  <a:moveTo>
                    <a:pt x="1399" y="481"/>
                  </a:moveTo>
                  <a:lnTo>
                    <a:pt x="1399" y="481"/>
                  </a:lnTo>
                  <a:lnTo>
                    <a:pt x="1399" y="481"/>
                  </a:lnTo>
                  <a:close/>
                  <a:moveTo>
                    <a:pt x="1388" y="481"/>
                  </a:moveTo>
                  <a:lnTo>
                    <a:pt x="1388" y="481"/>
                  </a:lnTo>
                  <a:lnTo>
                    <a:pt x="1388" y="481"/>
                  </a:lnTo>
                  <a:close/>
                  <a:moveTo>
                    <a:pt x="1388" y="470"/>
                  </a:moveTo>
                  <a:lnTo>
                    <a:pt x="1388" y="481"/>
                  </a:lnTo>
                  <a:lnTo>
                    <a:pt x="1388" y="470"/>
                  </a:lnTo>
                  <a:close/>
                  <a:moveTo>
                    <a:pt x="1345" y="449"/>
                  </a:moveTo>
                  <a:cubicBezTo>
                    <a:pt x="1356" y="459"/>
                    <a:pt x="1366" y="459"/>
                    <a:pt x="1378" y="470"/>
                  </a:cubicBezTo>
                  <a:cubicBezTo>
                    <a:pt x="1366" y="459"/>
                    <a:pt x="1356" y="459"/>
                    <a:pt x="1345" y="449"/>
                  </a:cubicBezTo>
                  <a:close/>
                  <a:moveTo>
                    <a:pt x="1313" y="428"/>
                  </a:moveTo>
                  <a:lnTo>
                    <a:pt x="1313" y="428"/>
                  </a:lnTo>
                  <a:lnTo>
                    <a:pt x="1313" y="428"/>
                  </a:lnTo>
                  <a:close/>
                  <a:moveTo>
                    <a:pt x="11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18" y="1"/>
                  </a:lnTo>
                  <a:close/>
                  <a:moveTo>
                    <a:pt x="118" y="1"/>
                  </a:moveTo>
                  <a:lnTo>
                    <a:pt x="118" y="1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7B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6"/>
            <p:cNvSpPr/>
            <p:nvPr/>
          </p:nvSpPr>
          <p:spPr>
            <a:xfrm>
              <a:off x="4265900" y="927300"/>
              <a:ext cx="85675" cy="35500"/>
            </a:xfrm>
            <a:custGeom>
              <a:rect b="b" l="l" r="r" t="t"/>
              <a:pathLst>
                <a:path extrusionOk="0" h="1420" w="3427">
                  <a:moveTo>
                    <a:pt x="0" y="1"/>
                  </a:moveTo>
                  <a:cubicBezTo>
                    <a:pt x="64" y="150"/>
                    <a:pt x="140" y="288"/>
                    <a:pt x="214" y="428"/>
                  </a:cubicBezTo>
                  <a:cubicBezTo>
                    <a:pt x="278" y="406"/>
                    <a:pt x="342" y="374"/>
                    <a:pt x="406" y="374"/>
                  </a:cubicBezTo>
                  <a:lnTo>
                    <a:pt x="427" y="374"/>
                  </a:lnTo>
                  <a:cubicBezTo>
                    <a:pt x="513" y="374"/>
                    <a:pt x="609" y="406"/>
                    <a:pt x="683" y="449"/>
                  </a:cubicBezTo>
                  <a:cubicBezTo>
                    <a:pt x="1260" y="705"/>
                    <a:pt x="1836" y="929"/>
                    <a:pt x="2423" y="1132"/>
                  </a:cubicBezTo>
                  <a:cubicBezTo>
                    <a:pt x="2765" y="1206"/>
                    <a:pt x="3095" y="1313"/>
                    <a:pt x="3427" y="1420"/>
                  </a:cubicBezTo>
                  <a:cubicBezTo>
                    <a:pt x="3031" y="1121"/>
                    <a:pt x="2114" y="907"/>
                    <a:pt x="1420" y="492"/>
                  </a:cubicBezTo>
                  <a:lnTo>
                    <a:pt x="1409" y="492"/>
                  </a:lnTo>
                  <a:lnTo>
                    <a:pt x="1399" y="481"/>
                  </a:lnTo>
                  <a:lnTo>
                    <a:pt x="1388" y="481"/>
                  </a:lnTo>
                  <a:lnTo>
                    <a:pt x="1388" y="470"/>
                  </a:lnTo>
                  <a:lnTo>
                    <a:pt x="1378" y="470"/>
                  </a:lnTo>
                  <a:cubicBezTo>
                    <a:pt x="1366" y="459"/>
                    <a:pt x="1356" y="459"/>
                    <a:pt x="1345" y="449"/>
                  </a:cubicBezTo>
                  <a:cubicBezTo>
                    <a:pt x="1335" y="449"/>
                    <a:pt x="1324" y="438"/>
                    <a:pt x="1313" y="428"/>
                  </a:cubicBezTo>
                  <a:cubicBezTo>
                    <a:pt x="716" y="75"/>
                    <a:pt x="385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6"/>
            <p:cNvSpPr/>
            <p:nvPr/>
          </p:nvSpPr>
          <p:spPr>
            <a:xfrm>
              <a:off x="4326475" y="955600"/>
              <a:ext cx="26175" cy="8025"/>
            </a:xfrm>
            <a:custGeom>
              <a:rect b="b" l="l" r="r" t="t"/>
              <a:pathLst>
                <a:path extrusionOk="0" h="321" w="1047">
                  <a:moveTo>
                    <a:pt x="0" y="0"/>
                  </a:moveTo>
                  <a:lnTo>
                    <a:pt x="0" y="0"/>
                  </a:lnTo>
                  <a:cubicBezTo>
                    <a:pt x="352" y="117"/>
                    <a:pt x="694" y="224"/>
                    <a:pt x="1046" y="320"/>
                  </a:cubicBezTo>
                  <a:cubicBezTo>
                    <a:pt x="1035" y="309"/>
                    <a:pt x="1025" y="299"/>
                    <a:pt x="1004" y="288"/>
                  </a:cubicBezTo>
                  <a:cubicBezTo>
                    <a:pt x="672" y="181"/>
                    <a:pt x="342" y="74"/>
                    <a:pt x="0" y="0"/>
                  </a:cubicBezTo>
                  <a:close/>
                </a:path>
              </a:pathLst>
            </a:custGeom>
            <a:solidFill>
              <a:srgbClr val="81B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6"/>
            <p:cNvSpPr/>
            <p:nvPr/>
          </p:nvSpPr>
          <p:spPr>
            <a:xfrm>
              <a:off x="4356350" y="969475"/>
              <a:ext cx="825" cy="38975"/>
            </a:xfrm>
            <a:custGeom>
              <a:rect b="b" l="l" r="r" t="t"/>
              <a:pathLst>
                <a:path extrusionOk="0" h="1559" w="33">
                  <a:moveTo>
                    <a:pt x="11" y="1558"/>
                  </a:moveTo>
                  <a:lnTo>
                    <a:pt x="11" y="1558"/>
                  </a:lnTo>
                  <a:lnTo>
                    <a:pt x="11" y="1558"/>
                  </a:lnTo>
                  <a:close/>
                  <a:moveTo>
                    <a:pt x="11" y="1547"/>
                  </a:moveTo>
                  <a:lnTo>
                    <a:pt x="11" y="1547"/>
                  </a:lnTo>
                  <a:lnTo>
                    <a:pt x="11" y="1547"/>
                  </a:lnTo>
                  <a:close/>
                  <a:moveTo>
                    <a:pt x="11" y="1537"/>
                  </a:moveTo>
                  <a:lnTo>
                    <a:pt x="11" y="1537"/>
                  </a:lnTo>
                  <a:lnTo>
                    <a:pt x="11" y="1537"/>
                  </a:lnTo>
                  <a:close/>
                  <a:moveTo>
                    <a:pt x="11" y="1516"/>
                  </a:moveTo>
                  <a:lnTo>
                    <a:pt x="11" y="1526"/>
                  </a:lnTo>
                  <a:lnTo>
                    <a:pt x="11" y="1516"/>
                  </a:lnTo>
                  <a:close/>
                  <a:moveTo>
                    <a:pt x="11" y="1473"/>
                  </a:moveTo>
                  <a:lnTo>
                    <a:pt x="11" y="1504"/>
                  </a:lnTo>
                  <a:lnTo>
                    <a:pt x="11" y="1473"/>
                  </a:ln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32" y="181"/>
                    <a:pt x="32" y="779"/>
                    <a:pt x="11" y="1462"/>
                  </a:cubicBezTo>
                  <a:cubicBezTo>
                    <a:pt x="32" y="779"/>
                    <a:pt x="32" y="181"/>
                    <a:pt x="1" y="0"/>
                  </a:cubicBezTo>
                  <a:close/>
                </a:path>
              </a:pathLst>
            </a:custGeom>
            <a:solidFill>
              <a:srgbClr val="63A4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6"/>
            <p:cNvSpPr/>
            <p:nvPr/>
          </p:nvSpPr>
          <p:spPr>
            <a:xfrm>
              <a:off x="4308875" y="967575"/>
              <a:ext cx="48300" cy="83025"/>
            </a:xfrm>
            <a:custGeom>
              <a:rect b="b" l="l" r="r" t="t"/>
              <a:pathLst>
                <a:path extrusionOk="0" h="3321" w="1932">
                  <a:moveTo>
                    <a:pt x="1878" y="1"/>
                  </a:moveTo>
                  <a:cubicBezTo>
                    <a:pt x="1867" y="1"/>
                    <a:pt x="1857" y="12"/>
                    <a:pt x="1846" y="12"/>
                  </a:cubicBezTo>
                  <a:cubicBezTo>
                    <a:pt x="1644" y="108"/>
                    <a:pt x="1430" y="161"/>
                    <a:pt x="1227" y="236"/>
                  </a:cubicBezTo>
                  <a:cubicBezTo>
                    <a:pt x="1366" y="193"/>
                    <a:pt x="1494" y="161"/>
                    <a:pt x="1601" y="129"/>
                  </a:cubicBezTo>
                  <a:lnTo>
                    <a:pt x="1601" y="129"/>
                  </a:lnTo>
                  <a:cubicBezTo>
                    <a:pt x="1601" y="129"/>
                    <a:pt x="747" y="535"/>
                    <a:pt x="0" y="897"/>
                  </a:cubicBezTo>
                  <a:cubicBezTo>
                    <a:pt x="181" y="866"/>
                    <a:pt x="363" y="833"/>
                    <a:pt x="555" y="802"/>
                  </a:cubicBezTo>
                  <a:cubicBezTo>
                    <a:pt x="598" y="791"/>
                    <a:pt x="651" y="780"/>
                    <a:pt x="704" y="780"/>
                  </a:cubicBezTo>
                  <a:cubicBezTo>
                    <a:pt x="736" y="780"/>
                    <a:pt x="768" y="791"/>
                    <a:pt x="800" y="802"/>
                  </a:cubicBezTo>
                  <a:cubicBezTo>
                    <a:pt x="939" y="844"/>
                    <a:pt x="1014" y="994"/>
                    <a:pt x="1131" y="1079"/>
                  </a:cubicBezTo>
                  <a:cubicBezTo>
                    <a:pt x="1227" y="1154"/>
                    <a:pt x="1355" y="1175"/>
                    <a:pt x="1430" y="1260"/>
                  </a:cubicBezTo>
                  <a:cubicBezTo>
                    <a:pt x="1504" y="1346"/>
                    <a:pt x="1526" y="1463"/>
                    <a:pt x="1537" y="1570"/>
                  </a:cubicBezTo>
                  <a:cubicBezTo>
                    <a:pt x="1611" y="2125"/>
                    <a:pt x="1686" y="2680"/>
                    <a:pt x="1750" y="3235"/>
                  </a:cubicBezTo>
                  <a:lnTo>
                    <a:pt x="1836" y="3320"/>
                  </a:lnTo>
                  <a:cubicBezTo>
                    <a:pt x="1867" y="2808"/>
                    <a:pt x="1889" y="2189"/>
                    <a:pt x="1910" y="1634"/>
                  </a:cubicBezTo>
                  <a:lnTo>
                    <a:pt x="1910" y="1623"/>
                  </a:lnTo>
                  <a:lnTo>
                    <a:pt x="1910" y="1613"/>
                  </a:lnTo>
                  <a:lnTo>
                    <a:pt x="1910" y="1602"/>
                  </a:lnTo>
                  <a:lnTo>
                    <a:pt x="1910" y="1592"/>
                  </a:lnTo>
                  <a:lnTo>
                    <a:pt x="1910" y="1580"/>
                  </a:lnTo>
                  <a:lnTo>
                    <a:pt x="1910" y="1549"/>
                  </a:lnTo>
                  <a:lnTo>
                    <a:pt x="1910" y="1538"/>
                  </a:lnTo>
                  <a:cubicBezTo>
                    <a:pt x="1931" y="855"/>
                    <a:pt x="1931" y="257"/>
                    <a:pt x="1900" y="76"/>
                  </a:cubicBezTo>
                  <a:cubicBezTo>
                    <a:pt x="1900" y="44"/>
                    <a:pt x="1889" y="22"/>
                    <a:pt x="1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6"/>
            <p:cNvSpPr/>
            <p:nvPr/>
          </p:nvSpPr>
          <p:spPr>
            <a:xfrm>
              <a:off x="4299525" y="970775"/>
              <a:ext cx="49375" cy="21375"/>
            </a:xfrm>
            <a:custGeom>
              <a:rect b="b" l="l" r="r" t="t"/>
              <a:pathLst>
                <a:path extrusionOk="0" h="855" w="1975">
                  <a:moveTo>
                    <a:pt x="1975" y="1"/>
                  </a:moveTo>
                  <a:cubicBezTo>
                    <a:pt x="1868" y="33"/>
                    <a:pt x="1740" y="65"/>
                    <a:pt x="1601" y="108"/>
                  </a:cubicBezTo>
                  <a:cubicBezTo>
                    <a:pt x="1142" y="236"/>
                    <a:pt x="545" y="428"/>
                    <a:pt x="0" y="588"/>
                  </a:cubicBezTo>
                  <a:cubicBezTo>
                    <a:pt x="64" y="684"/>
                    <a:pt x="128" y="769"/>
                    <a:pt x="192" y="855"/>
                  </a:cubicBezTo>
                  <a:cubicBezTo>
                    <a:pt x="256" y="833"/>
                    <a:pt x="310" y="802"/>
                    <a:pt x="374" y="769"/>
                  </a:cubicBezTo>
                  <a:cubicBezTo>
                    <a:pt x="1121" y="407"/>
                    <a:pt x="1975" y="1"/>
                    <a:pt x="1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6"/>
            <p:cNvSpPr/>
            <p:nvPr/>
          </p:nvSpPr>
          <p:spPr>
            <a:xfrm>
              <a:off x="4285375" y="962250"/>
              <a:ext cx="14450" cy="12300"/>
            </a:xfrm>
            <a:custGeom>
              <a:rect b="b" l="l" r="r" t="t"/>
              <a:pathLst>
                <a:path extrusionOk="0" h="492" w="578">
                  <a:moveTo>
                    <a:pt x="193" y="0"/>
                  </a:moveTo>
                  <a:cubicBezTo>
                    <a:pt x="129" y="0"/>
                    <a:pt x="54" y="12"/>
                    <a:pt x="1" y="43"/>
                  </a:cubicBezTo>
                  <a:cubicBezTo>
                    <a:pt x="86" y="193"/>
                    <a:pt x="182" y="342"/>
                    <a:pt x="278" y="491"/>
                  </a:cubicBezTo>
                  <a:cubicBezTo>
                    <a:pt x="353" y="481"/>
                    <a:pt x="428" y="438"/>
                    <a:pt x="481" y="385"/>
                  </a:cubicBezTo>
                  <a:cubicBezTo>
                    <a:pt x="534" y="332"/>
                    <a:pt x="577" y="268"/>
                    <a:pt x="566" y="193"/>
                  </a:cubicBezTo>
                  <a:cubicBezTo>
                    <a:pt x="556" y="140"/>
                    <a:pt x="502" y="97"/>
                    <a:pt x="459" y="64"/>
                  </a:cubicBezTo>
                  <a:cubicBezTo>
                    <a:pt x="385" y="22"/>
                    <a:pt x="289" y="0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6"/>
            <p:cNvSpPr/>
            <p:nvPr/>
          </p:nvSpPr>
          <p:spPr>
            <a:xfrm>
              <a:off x="4378775" y="1041750"/>
              <a:ext cx="161975" cy="91550"/>
            </a:xfrm>
            <a:custGeom>
              <a:rect b="b" l="l" r="r" t="t"/>
              <a:pathLst>
                <a:path extrusionOk="0" h="3662" w="6479">
                  <a:moveTo>
                    <a:pt x="1910" y="1"/>
                  </a:moveTo>
                  <a:cubicBezTo>
                    <a:pt x="1537" y="162"/>
                    <a:pt x="1189" y="363"/>
                    <a:pt x="890" y="560"/>
                  </a:cubicBezTo>
                  <a:lnTo>
                    <a:pt x="890" y="560"/>
                  </a:lnTo>
                  <a:cubicBezTo>
                    <a:pt x="1191" y="364"/>
                    <a:pt x="1540" y="163"/>
                    <a:pt x="1910" y="1"/>
                  </a:cubicBezTo>
                  <a:close/>
                  <a:moveTo>
                    <a:pt x="4867" y="119"/>
                  </a:moveTo>
                  <a:cubicBezTo>
                    <a:pt x="4664" y="119"/>
                    <a:pt x="4450" y="129"/>
                    <a:pt x="4248" y="183"/>
                  </a:cubicBezTo>
                  <a:cubicBezTo>
                    <a:pt x="3981" y="257"/>
                    <a:pt x="3725" y="406"/>
                    <a:pt x="3468" y="524"/>
                  </a:cubicBezTo>
                  <a:cubicBezTo>
                    <a:pt x="3138" y="684"/>
                    <a:pt x="2764" y="791"/>
                    <a:pt x="2391" y="791"/>
                  </a:cubicBezTo>
                  <a:cubicBezTo>
                    <a:pt x="2156" y="791"/>
                    <a:pt x="1910" y="748"/>
                    <a:pt x="1697" y="631"/>
                  </a:cubicBezTo>
                  <a:cubicBezTo>
                    <a:pt x="1611" y="588"/>
                    <a:pt x="1526" y="534"/>
                    <a:pt x="1430" y="524"/>
                  </a:cubicBezTo>
                  <a:cubicBezTo>
                    <a:pt x="1409" y="524"/>
                    <a:pt x="1398" y="513"/>
                    <a:pt x="1388" y="513"/>
                  </a:cubicBezTo>
                  <a:cubicBezTo>
                    <a:pt x="1324" y="513"/>
                    <a:pt x="1270" y="534"/>
                    <a:pt x="1206" y="546"/>
                  </a:cubicBezTo>
                  <a:cubicBezTo>
                    <a:pt x="1025" y="599"/>
                    <a:pt x="843" y="663"/>
                    <a:pt x="672" y="738"/>
                  </a:cubicBezTo>
                  <a:cubicBezTo>
                    <a:pt x="619" y="769"/>
                    <a:pt x="565" y="791"/>
                    <a:pt x="513" y="823"/>
                  </a:cubicBezTo>
                  <a:cubicBezTo>
                    <a:pt x="626" y="739"/>
                    <a:pt x="753" y="650"/>
                    <a:pt x="890" y="560"/>
                  </a:cubicBezTo>
                  <a:lnTo>
                    <a:pt x="890" y="560"/>
                  </a:lnTo>
                  <a:cubicBezTo>
                    <a:pt x="496" y="817"/>
                    <a:pt x="181" y="1067"/>
                    <a:pt x="0" y="1218"/>
                  </a:cubicBezTo>
                  <a:cubicBezTo>
                    <a:pt x="107" y="1314"/>
                    <a:pt x="224" y="1399"/>
                    <a:pt x="331" y="1495"/>
                  </a:cubicBezTo>
                  <a:cubicBezTo>
                    <a:pt x="587" y="1516"/>
                    <a:pt x="2124" y="1677"/>
                    <a:pt x="3202" y="1677"/>
                  </a:cubicBezTo>
                  <a:cubicBezTo>
                    <a:pt x="3511" y="1677"/>
                    <a:pt x="3778" y="1666"/>
                    <a:pt x="3970" y="1634"/>
                  </a:cubicBezTo>
                  <a:cubicBezTo>
                    <a:pt x="4867" y="1474"/>
                    <a:pt x="6201" y="353"/>
                    <a:pt x="6286" y="353"/>
                  </a:cubicBezTo>
                  <a:lnTo>
                    <a:pt x="6286" y="364"/>
                  </a:lnTo>
                  <a:lnTo>
                    <a:pt x="6276" y="375"/>
                  </a:lnTo>
                  <a:cubicBezTo>
                    <a:pt x="6350" y="321"/>
                    <a:pt x="6414" y="257"/>
                    <a:pt x="6478" y="193"/>
                  </a:cubicBezTo>
                  <a:cubicBezTo>
                    <a:pt x="6008" y="140"/>
                    <a:pt x="5539" y="119"/>
                    <a:pt x="5059" y="119"/>
                  </a:cubicBezTo>
                  <a:close/>
                  <a:moveTo>
                    <a:pt x="395" y="1549"/>
                  </a:moveTo>
                  <a:lnTo>
                    <a:pt x="395" y="1549"/>
                  </a:lnTo>
                  <a:cubicBezTo>
                    <a:pt x="1452" y="2381"/>
                    <a:pt x="2593" y="3096"/>
                    <a:pt x="3810" y="3662"/>
                  </a:cubicBezTo>
                  <a:cubicBezTo>
                    <a:pt x="3767" y="3245"/>
                    <a:pt x="3736" y="2765"/>
                    <a:pt x="3714" y="2221"/>
                  </a:cubicBezTo>
                  <a:cubicBezTo>
                    <a:pt x="3714" y="2221"/>
                    <a:pt x="1227" y="1954"/>
                    <a:pt x="395" y="15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6"/>
            <p:cNvSpPr/>
            <p:nvPr/>
          </p:nvSpPr>
          <p:spPr>
            <a:xfrm>
              <a:off x="4481475" y="1045775"/>
              <a:ext cx="63350" cy="112350"/>
            </a:xfrm>
            <a:custGeom>
              <a:rect b="b" l="l" r="r" t="t"/>
              <a:pathLst>
                <a:path extrusionOk="0" h="4494" w="2534">
                  <a:moveTo>
                    <a:pt x="2391" y="0"/>
                  </a:moveTo>
                  <a:cubicBezTo>
                    <a:pt x="2436" y="57"/>
                    <a:pt x="2479" y="524"/>
                    <a:pt x="2500" y="1155"/>
                  </a:cubicBezTo>
                  <a:lnTo>
                    <a:pt x="2500" y="1155"/>
                  </a:lnTo>
                  <a:cubicBezTo>
                    <a:pt x="2483" y="603"/>
                    <a:pt x="2449" y="177"/>
                    <a:pt x="2413" y="43"/>
                  </a:cubicBezTo>
                  <a:cubicBezTo>
                    <a:pt x="2403" y="22"/>
                    <a:pt x="2403" y="0"/>
                    <a:pt x="2391" y="0"/>
                  </a:cubicBezTo>
                  <a:close/>
                  <a:moveTo>
                    <a:pt x="684" y="2647"/>
                  </a:moveTo>
                  <a:cubicBezTo>
                    <a:pt x="738" y="2647"/>
                    <a:pt x="791" y="2690"/>
                    <a:pt x="812" y="2733"/>
                  </a:cubicBezTo>
                  <a:cubicBezTo>
                    <a:pt x="844" y="2775"/>
                    <a:pt x="876" y="2839"/>
                    <a:pt x="855" y="2903"/>
                  </a:cubicBezTo>
                  <a:cubicBezTo>
                    <a:pt x="855" y="2914"/>
                    <a:pt x="844" y="2925"/>
                    <a:pt x="833" y="2925"/>
                  </a:cubicBezTo>
                  <a:cubicBezTo>
                    <a:pt x="833" y="2925"/>
                    <a:pt x="823" y="2935"/>
                    <a:pt x="812" y="2935"/>
                  </a:cubicBezTo>
                  <a:cubicBezTo>
                    <a:pt x="759" y="2935"/>
                    <a:pt x="695" y="2903"/>
                    <a:pt x="662" y="2861"/>
                  </a:cubicBezTo>
                  <a:cubicBezTo>
                    <a:pt x="631" y="2818"/>
                    <a:pt x="588" y="2721"/>
                    <a:pt x="631" y="2679"/>
                  </a:cubicBezTo>
                  <a:cubicBezTo>
                    <a:pt x="652" y="2657"/>
                    <a:pt x="662" y="2647"/>
                    <a:pt x="684" y="2647"/>
                  </a:cubicBezTo>
                  <a:close/>
                  <a:moveTo>
                    <a:pt x="961" y="3127"/>
                  </a:moveTo>
                  <a:cubicBezTo>
                    <a:pt x="1068" y="3127"/>
                    <a:pt x="1196" y="3245"/>
                    <a:pt x="1239" y="3309"/>
                  </a:cubicBezTo>
                  <a:cubicBezTo>
                    <a:pt x="1303" y="3383"/>
                    <a:pt x="1335" y="3490"/>
                    <a:pt x="1335" y="3586"/>
                  </a:cubicBezTo>
                  <a:cubicBezTo>
                    <a:pt x="1346" y="3629"/>
                    <a:pt x="1335" y="3661"/>
                    <a:pt x="1303" y="3693"/>
                  </a:cubicBezTo>
                  <a:lnTo>
                    <a:pt x="1239" y="3725"/>
                  </a:lnTo>
                  <a:lnTo>
                    <a:pt x="1186" y="3725"/>
                  </a:lnTo>
                  <a:cubicBezTo>
                    <a:pt x="1068" y="3725"/>
                    <a:pt x="972" y="3661"/>
                    <a:pt x="908" y="3565"/>
                  </a:cubicBezTo>
                  <a:cubicBezTo>
                    <a:pt x="823" y="3447"/>
                    <a:pt x="802" y="3288"/>
                    <a:pt x="887" y="3170"/>
                  </a:cubicBezTo>
                  <a:cubicBezTo>
                    <a:pt x="897" y="3159"/>
                    <a:pt x="897" y="3148"/>
                    <a:pt x="919" y="3138"/>
                  </a:cubicBezTo>
                  <a:cubicBezTo>
                    <a:pt x="930" y="3127"/>
                    <a:pt x="951" y="3127"/>
                    <a:pt x="961" y="3127"/>
                  </a:cubicBezTo>
                  <a:close/>
                  <a:moveTo>
                    <a:pt x="1698" y="662"/>
                  </a:moveTo>
                  <a:cubicBezTo>
                    <a:pt x="1260" y="1035"/>
                    <a:pt x="631" y="1526"/>
                    <a:pt x="247" y="1729"/>
                  </a:cubicBezTo>
                  <a:cubicBezTo>
                    <a:pt x="129" y="1793"/>
                    <a:pt x="55" y="1985"/>
                    <a:pt x="1" y="2263"/>
                  </a:cubicBezTo>
                  <a:cubicBezTo>
                    <a:pt x="97" y="2284"/>
                    <a:pt x="172" y="2380"/>
                    <a:pt x="225" y="2465"/>
                  </a:cubicBezTo>
                  <a:cubicBezTo>
                    <a:pt x="385" y="2785"/>
                    <a:pt x="396" y="3170"/>
                    <a:pt x="513" y="3501"/>
                  </a:cubicBezTo>
                  <a:cubicBezTo>
                    <a:pt x="577" y="3693"/>
                    <a:pt x="705" y="3885"/>
                    <a:pt x="876" y="4002"/>
                  </a:cubicBezTo>
                  <a:cubicBezTo>
                    <a:pt x="972" y="4045"/>
                    <a:pt x="1068" y="4077"/>
                    <a:pt x="1175" y="4120"/>
                  </a:cubicBezTo>
                  <a:lnTo>
                    <a:pt x="1196" y="4120"/>
                  </a:lnTo>
                  <a:cubicBezTo>
                    <a:pt x="1229" y="4120"/>
                    <a:pt x="1260" y="4120"/>
                    <a:pt x="1293" y="4109"/>
                  </a:cubicBezTo>
                  <a:cubicBezTo>
                    <a:pt x="1378" y="4088"/>
                    <a:pt x="1474" y="4045"/>
                    <a:pt x="1570" y="4045"/>
                  </a:cubicBezTo>
                  <a:cubicBezTo>
                    <a:pt x="1591" y="4045"/>
                    <a:pt x="1623" y="4056"/>
                    <a:pt x="1644" y="4056"/>
                  </a:cubicBezTo>
                  <a:cubicBezTo>
                    <a:pt x="1730" y="4088"/>
                    <a:pt x="1794" y="4173"/>
                    <a:pt x="1869" y="4237"/>
                  </a:cubicBezTo>
                  <a:cubicBezTo>
                    <a:pt x="1965" y="4301"/>
                    <a:pt x="2071" y="4322"/>
                    <a:pt x="2199" y="4322"/>
                  </a:cubicBezTo>
                  <a:cubicBezTo>
                    <a:pt x="2253" y="4322"/>
                    <a:pt x="2306" y="4322"/>
                    <a:pt x="2360" y="4312"/>
                  </a:cubicBezTo>
                  <a:lnTo>
                    <a:pt x="2360" y="4312"/>
                  </a:lnTo>
                  <a:cubicBezTo>
                    <a:pt x="2349" y="4376"/>
                    <a:pt x="2338" y="4440"/>
                    <a:pt x="2327" y="4493"/>
                  </a:cubicBezTo>
                  <a:cubicBezTo>
                    <a:pt x="2506" y="3659"/>
                    <a:pt x="2533" y="2187"/>
                    <a:pt x="2500" y="1155"/>
                  </a:cubicBezTo>
                  <a:lnTo>
                    <a:pt x="2500" y="1155"/>
                  </a:lnTo>
                  <a:cubicBezTo>
                    <a:pt x="2523" y="1919"/>
                    <a:pt x="2515" y="2924"/>
                    <a:pt x="2434" y="3736"/>
                  </a:cubicBezTo>
                  <a:cubicBezTo>
                    <a:pt x="2381" y="3288"/>
                    <a:pt x="2349" y="2839"/>
                    <a:pt x="2263" y="2401"/>
                  </a:cubicBezTo>
                  <a:cubicBezTo>
                    <a:pt x="2178" y="1953"/>
                    <a:pt x="2029" y="1516"/>
                    <a:pt x="1784" y="1132"/>
                  </a:cubicBezTo>
                  <a:cubicBezTo>
                    <a:pt x="1730" y="1046"/>
                    <a:pt x="1666" y="961"/>
                    <a:pt x="1655" y="864"/>
                  </a:cubicBezTo>
                  <a:cubicBezTo>
                    <a:pt x="1644" y="800"/>
                    <a:pt x="1666" y="726"/>
                    <a:pt x="1698" y="6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6"/>
            <p:cNvSpPr/>
            <p:nvPr/>
          </p:nvSpPr>
          <p:spPr>
            <a:xfrm>
              <a:off x="4522575" y="1046550"/>
              <a:ext cx="23250" cy="92625"/>
            </a:xfrm>
            <a:custGeom>
              <a:rect b="b" l="l" r="r" t="t"/>
              <a:pathLst>
                <a:path extrusionOk="0" h="3705" w="930">
                  <a:moveTo>
                    <a:pt x="726" y="1"/>
                  </a:moveTo>
                  <a:cubicBezTo>
                    <a:pt x="662" y="65"/>
                    <a:pt x="598" y="129"/>
                    <a:pt x="524" y="183"/>
                  </a:cubicBezTo>
                  <a:cubicBezTo>
                    <a:pt x="481" y="247"/>
                    <a:pt x="299" y="418"/>
                    <a:pt x="54" y="631"/>
                  </a:cubicBezTo>
                  <a:cubicBezTo>
                    <a:pt x="22" y="695"/>
                    <a:pt x="0" y="769"/>
                    <a:pt x="11" y="833"/>
                  </a:cubicBezTo>
                  <a:cubicBezTo>
                    <a:pt x="22" y="930"/>
                    <a:pt x="86" y="1015"/>
                    <a:pt x="140" y="1101"/>
                  </a:cubicBezTo>
                  <a:cubicBezTo>
                    <a:pt x="385" y="1485"/>
                    <a:pt x="534" y="1922"/>
                    <a:pt x="619" y="2370"/>
                  </a:cubicBezTo>
                  <a:cubicBezTo>
                    <a:pt x="705" y="2808"/>
                    <a:pt x="737" y="3257"/>
                    <a:pt x="790" y="3705"/>
                  </a:cubicBezTo>
                  <a:cubicBezTo>
                    <a:pt x="929" y="2306"/>
                    <a:pt x="854" y="332"/>
                    <a:pt x="769" y="12"/>
                  </a:cubicBezTo>
                  <a:cubicBezTo>
                    <a:pt x="759" y="1"/>
                    <a:pt x="737" y="1"/>
                    <a:pt x="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6"/>
            <p:cNvSpPr/>
            <p:nvPr/>
          </p:nvSpPr>
          <p:spPr>
            <a:xfrm>
              <a:off x="4479875" y="1102325"/>
              <a:ext cx="60600" cy="55800"/>
            </a:xfrm>
            <a:custGeom>
              <a:rect b="b" l="l" r="r" t="t"/>
              <a:pathLst>
                <a:path extrusionOk="0" h="2232" w="2424">
                  <a:moveTo>
                    <a:pt x="65" y="1"/>
                  </a:moveTo>
                  <a:cubicBezTo>
                    <a:pt x="12" y="353"/>
                    <a:pt x="1" y="844"/>
                    <a:pt x="12" y="1356"/>
                  </a:cubicBezTo>
                  <a:cubicBezTo>
                    <a:pt x="321" y="1495"/>
                    <a:pt x="620" y="1623"/>
                    <a:pt x="940" y="1740"/>
                  </a:cubicBezTo>
                  <a:cubicBezTo>
                    <a:pt x="769" y="1623"/>
                    <a:pt x="641" y="1431"/>
                    <a:pt x="577" y="1239"/>
                  </a:cubicBezTo>
                  <a:cubicBezTo>
                    <a:pt x="460" y="908"/>
                    <a:pt x="449" y="523"/>
                    <a:pt x="289" y="203"/>
                  </a:cubicBezTo>
                  <a:cubicBezTo>
                    <a:pt x="236" y="118"/>
                    <a:pt x="161" y="22"/>
                    <a:pt x="65" y="1"/>
                  </a:cubicBezTo>
                  <a:close/>
                  <a:moveTo>
                    <a:pt x="1634" y="1783"/>
                  </a:moveTo>
                  <a:cubicBezTo>
                    <a:pt x="1538" y="1783"/>
                    <a:pt x="1442" y="1826"/>
                    <a:pt x="1357" y="1847"/>
                  </a:cubicBezTo>
                  <a:cubicBezTo>
                    <a:pt x="1324" y="1858"/>
                    <a:pt x="1293" y="1858"/>
                    <a:pt x="1260" y="1858"/>
                  </a:cubicBezTo>
                  <a:lnTo>
                    <a:pt x="1239" y="1858"/>
                  </a:lnTo>
                  <a:cubicBezTo>
                    <a:pt x="1388" y="1911"/>
                    <a:pt x="1549" y="1965"/>
                    <a:pt x="1708" y="2018"/>
                  </a:cubicBezTo>
                  <a:cubicBezTo>
                    <a:pt x="1933" y="2093"/>
                    <a:pt x="2168" y="2167"/>
                    <a:pt x="2391" y="2231"/>
                  </a:cubicBezTo>
                  <a:cubicBezTo>
                    <a:pt x="2402" y="2178"/>
                    <a:pt x="2413" y="2114"/>
                    <a:pt x="2424" y="2050"/>
                  </a:cubicBezTo>
                  <a:lnTo>
                    <a:pt x="2424" y="2050"/>
                  </a:lnTo>
                  <a:cubicBezTo>
                    <a:pt x="2370" y="2060"/>
                    <a:pt x="2317" y="2060"/>
                    <a:pt x="2263" y="2060"/>
                  </a:cubicBezTo>
                  <a:cubicBezTo>
                    <a:pt x="2135" y="2060"/>
                    <a:pt x="2029" y="2039"/>
                    <a:pt x="1933" y="1975"/>
                  </a:cubicBezTo>
                  <a:cubicBezTo>
                    <a:pt x="1858" y="1911"/>
                    <a:pt x="1794" y="1826"/>
                    <a:pt x="1708" y="1794"/>
                  </a:cubicBezTo>
                  <a:cubicBezTo>
                    <a:pt x="1687" y="1794"/>
                    <a:pt x="1655" y="1783"/>
                    <a:pt x="1634" y="17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6"/>
            <p:cNvSpPr/>
            <p:nvPr/>
          </p:nvSpPr>
          <p:spPr>
            <a:xfrm>
              <a:off x="4387025" y="1050575"/>
              <a:ext cx="148900" cy="85650"/>
            </a:xfrm>
            <a:custGeom>
              <a:rect b="b" l="l" r="r" t="t"/>
              <a:pathLst>
                <a:path extrusionOk="0" h="3426" w="5956">
                  <a:moveTo>
                    <a:pt x="5956" y="0"/>
                  </a:moveTo>
                  <a:cubicBezTo>
                    <a:pt x="5871" y="0"/>
                    <a:pt x="4537" y="1121"/>
                    <a:pt x="3640" y="1281"/>
                  </a:cubicBezTo>
                  <a:cubicBezTo>
                    <a:pt x="3448" y="1313"/>
                    <a:pt x="3181" y="1324"/>
                    <a:pt x="2872" y="1324"/>
                  </a:cubicBezTo>
                  <a:cubicBezTo>
                    <a:pt x="1794" y="1324"/>
                    <a:pt x="257" y="1163"/>
                    <a:pt x="1" y="1142"/>
                  </a:cubicBezTo>
                  <a:lnTo>
                    <a:pt x="1" y="1142"/>
                  </a:lnTo>
                  <a:cubicBezTo>
                    <a:pt x="22" y="1153"/>
                    <a:pt x="43" y="1174"/>
                    <a:pt x="65" y="1196"/>
                  </a:cubicBezTo>
                  <a:cubicBezTo>
                    <a:pt x="897" y="1601"/>
                    <a:pt x="3384" y="1868"/>
                    <a:pt x="3384" y="1868"/>
                  </a:cubicBezTo>
                  <a:cubicBezTo>
                    <a:pt x="3406" y="2412"/>
                    <a:pt x="3437" y="2892"/>
                    <a:pt x="3480" y="3309"/>
                  </a:cubicBezTo>
                  <a:cubicBezTo>
                    <a:pt x="3565" y="3352"/>
                    <a:pt x="3640" y="3394"/>
                    <a:pt x="3726" y="3426"/>
                  </a:cubicBezTo>
                  <a:cubicBezTo>
                    <a:pt x="3715" y="2914"/>
                    <a:pt x="3726" y="2423"/>
                    <a:pt x="3779" y="2071"/>
                  </a:cubicBezTo>
                  <a:cubicBezTo>
                    <a:pt x="3833" y="1793"/>
                    <a:pt x="3907" y="1601"/>
                    <a:pt x="4025" y="1537"/>
                  </a:cubicBezTo>
                  <a:cubicBezTo>
                    <a:pt x="4409" y="1334"/>
                    <a:pt x="5038" y="843"/>
                    <a:pt x="5476" y="470"/>
                  </a:cubicBezTo>
                  <a:cubicBezTo>
                    <a:pt x="5721" y="257"/>
                    <a:pt x="5903" y="86"/>
                    <a:pt x="5946" y="22"/>
                  </a:cubicBezTo>
                  <a:lnTo>
                    <a:pt x="5956" y="11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6"/>
            <p:cNvSpPr/>
            <p:nvPr/>
          </p:nvSpPr>
          <p:spPr>
            <a:xfrm>
              <a:off x="4501500" y="1123950"/>
              <a:ext cx="13625" cy="14950"/>
            </a:xfrm>
            <a:custGeom>
              <a:rect b="b" l="l" r="r" t="t"/>
              <a:pathLst>
                <a:path extrusionOk="0" h="598" w="545">
                  <a:moveTo>
                    <a:pt x="160" y="0"/>
                  </a:moveTo>
                  <a:cubicBezTo>
                    <a:pt x="150" y="0"/>
                    <a:pt x="129" y="0"/>
                    <a:pt x="118" y="11"/>
                  </a:cubicBezTo>
                  <a:cubicBezTo>
                    <a:pt x="96" y="21"/>
                    <a:pt x="96" y="32"/>
                    <a:pt x="86" y="43"/>
                  </a:cubicBezTo>
                  <a:cubicBezTo>
                    <a:pt x="1" y="161"/>
                    <a:pt x="22" y="320"/>
                    <a:pt x="107" y="438"/>
                  </a:cubicBezTo>
                  <a:cubicBezTo>
                    <a:pt x="171" y="534"/>
                    <a:pt x="267" y="598"/>
                    <a:pt x="385" y="598"/>
                  </a:cubicBezTo>
                  <a:lnTo>
                    <a:pt x="438" y="598"/>
                  </a:lnTo>
                  <a:lnTo>
                    <a:pt x="502" y="566"/>
                  </a:lnTo>
                  <a:cubicBezTo>
                    <a:pt x="534" y="534"/>
                    <a:pt x="545" y="502"/>
                    <a:pt x="534" y="459"/>
                  </a:cubicBezTo>
                  <a:cubicBezTo>
                    <a:pt x="534" y="363"/>
                    <a:pt x="502" y="256"/>
                    <a:pt x="438" y="182"/>
                  </a:cubicBezTo>
                  <a:cubicBezTo>
                    <a:pt x="395" y="118"/>
                    <a:pt x="26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6"/>
            <p:cNvSpPr/>
            <p:nvPr/>
          </p:nvSpPr>
          <p:spPr>
            <a:xfrm>
              <a:off x="4496175" y="1111950"/>
              <a:ext cx="7200" cy="7200"/>
            </a:xfrm>
            <a:custGeom>
              <a:rect b="b" l="l" r="r" t="t"/>
              <a:pathLst>
                <a:path extrusionOk="0" h="288" w="288">
                  <a:moveTo>
                    <a:pt x="96" y="0"/>
                  </a:moveTo>
                  <a:cubicBezTo>
                    <a:pt x="74" y="0"/>
                    <a:pt x="64" y="10"/>
                    <a:pt x="43" y="32"/>
                  </a:cubicBezTo>
                  <a:cubicBezTo>
                    <a:pt x="0" y="74"/>
                    <a:pt x="43" y="171"/>
                    <a:pt x="74" y="214"/>
                  </a:cubicBezTo>
                  <a:cubicBezTo>
                    <a:pt x="107" y="256"/>
                    <a:pt x="171" y="288"/>
                    <a:pt x="224" y="288"/>
                  </a:cubicBezTo>
                  <a:cubicBezTo>
                    <a:pt x="235" y="288"/>
                    <a:pt x="245" y="278"/>
                    <a:pt x="245" y="278"/>
                  </a:cubicBezTo>
                  <a:cubicBezTo>
                    <a:pt x="256" y="278"/>
                    <a:pt x="267" y="267"/>
                    <a:pt x="267" y="256"/>
                  </a:cubicBezTo>
                  <a:cubicBezTo>
                    <a:pt x="288" y="192"/>
                    <a:pt x="256" y="128"/>
                    <a:pt x="224" y="86"/>
                  </a:cubicBezTo>
                  <a:cubicBezTo>
                    <a:pt x="203" y="43"/>
                    <a:pt x="150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6"/>
            <p:cNvSpPr/>
            <p:nvPr/>
          </p:nvSpPr>
          <p:spPr>
            <a:xfrm>
              <a:off x="4426525" y="1032975"/>
              <a:ext cx="114750" cy="12825"/>
            </a:xfrm>
            <a:custGeom>
              <a:rect b="b" l="l" r="r" t="t"/>
              <a:pathLst>
                <a:path extrusionOk="0" h="513" w="4590">
                  <a:moveTo>
                    <a:pt x="4589" y="512"/>
                  </a:moveTo>
                  <a:lnTo>
                    <a:pt x="4589" y="512"/>
                  </a:lnTo>
                  <a:lnTo>
                    <a:pt x="4589" y="512"/>
                  </a:lnTo>
                  <a:lnTo>
                    <a:pt x="4589" y="512"/>
                  </a:lnTo>
                  <a:lnTo>
                    <a:pt x="4589" y="512"/>
                  </a:lnTo>
                  <a:close/>
                  <a:moveTo>
                    <a:pt x="4589" y="501"/>
                  </a:moveTo>
                  <a:lnTo>
                    <a:pt x="4589" y="512"/>
                  </a:lnTo>
                  <a:lnTo>
                    <a:pt x="4589" y="501"/>
                  </a:lnTo>
                  <a:close/>
                  <a:moveTo>
                    <a:pt x="0" y="352"/>
                  </a:moveTo>
                  <a:lnTo>
                    <a:pt x="0" y="352"/>
                  </a:lnTo>
                  <a:lnTo>
                    <a:pt x="0" y="352"/>
                  </a:lnTo>
                  <a:close/>
                  <a:moveTo>
                    <a:pt x="0" y="352"/>
                  </a:moveTo>
                  <a:lnTo>
                    <a:pt x="0" y="352"/>
                  </a:lnTo>
                  <a:lnTo>
                    <a:pt x="0" y="352"/>
                  </a:lnTo>
                  <a:close/>
                  <a:moveTo>
                    <a:pt x="11" y="352"/>
                  </a:moveTo>
                  <a:lnTo>
                    <a:pt x="11" y="352"/>
                  </a:lnTo>
                  <a:lnTo>
                    <a:pt x="11" y="352"/>
                  </a:lnTo>
                  <a:close/>
                  <a:moveTo>
                    <a:pt x="11" y="352"/>
                  </a:moveTo>
                  <a:lnTo>
                    <a:pt x="11" y="352"/>
                  </a:lnTo>
                  <a:lnTo>
                    <a:pt x="11" y="352"/>
                  </a:lnTo>
                  <a:close/>
                  <a:moveTo>
                    <a:pt x="918" y="74"/>
                  </a:moveTo>
                  <a:cubicBezTo>
                    <a:pt x="609" y="128"/>
                    <a:pt x="310" y="224"/>
                    <a:pt x="11" y="352"/>
                  </a:cubicBezTo>
                  <a:cubicBezTo>
                    <a:pt x="310" y="224"/>
                    <a:pt x="609" y="128"/>
                    <a:pt x="918" y="74"/>
                  </a:cubicBezTo>
                  <a:close/>
                  <a:moveTo>
                    <a:pt x="918" y="64"/>
                  </a:moveTo>
                  <a:lnTo>
                    <a:pt x="918" y="74"/>
                  </a:lnTo>
                  <a:lnTo>
                    <a:pt x="918" y="64"/>
                  </a:lnTo>
                  <a:close/>
                  <a:moveTo>
                    <a:pt x="929" y="64"/>
                  </a:moveTo>
                  <a:lnTo>
                    <a:pt x="918" y="64"/>
                  </a:lnTo>
                  <a:lnTo>
                    <a:pt x="929" y="64"/>
                  </a:lnTo>
                  <a:close/>
                  <a:moveTo>
                    <a:pt x="929" y="64"/>
                  </a:moveTo>
                  <a:lnTo>
                    <a:pt x="929" y="64"/>
                  </a:lnTo>
                  <a:lnTo>
                    <a:pt x="929" y="64"/>
                  </a:lnTo>
                  <a:close/>
                  <a:moveTo>
                    <a:pt x="939" y="64"/>
                  </a:moveTo>
                  <a:lnTo>
                    <a:pt x="929" y="64"/>
                  </a:lnTo>
                  <a:lnTo>
                    <a:pt x="939" y="64"/>
                  </a:lnTo>
                  <a:close/>
                  <a:moveTo>
                    <a:pt x="939" y="64"/>
                  </a:moveTo>
                  <a:lnTo>
                    <a:pt x="939" y="64"/>
                  </a:lnTo>
                  <a:lnTo>
                    <a:pt x="939" y="64"/>
                  </a:lnTo>
                  <a:close/>
                  <a:moveTo>
                    <a:pt x="950" y="64"/>
                  </a:moveTo>
                  <a:lnTo>
                    <a:pt x="950" y="64"/>
                  </a:lnTo>
                  <a:lnTo>
                    <a:pt x="950" y="64"/>
                  </a:lnTo>
                  <a:close/>
                  <a:moveTo>
                    <a:pt x="950" y="64"/>
                  </a:moveTo>
                  <a:lnTo>
                    <a:pt x="950" y="64"/>
                  </a:lnTo>
                  <a:lnTo>
                    <a:pt x="950" y="64"/>
                  </a:lnTo>
                  <a:close/>
                  <a:moveTo>
                    <a:pt x="961" y="64"/>
                  </a:moveTo>
                  <a:lnTo>
                    <a:pt x="950" y="64"/>
                  </a:lnTo>
                  <a:lnTo>
                    <a:pt x="961" y="64"/>
                  </a:lnTo>
                  <a:close/>
                  <a:moveTo>
                    <a:pt x="961" y="64"/>
                  </a:moveTo>
                  <a:lnTo>
                    <a:pt x="961" y="64"/>
                  </a:lnTo>
                  <a:lnTo>
                    <a:pt x="961" y="64"/>
                  </a:lnTo>
                  <a:close/>
                  <a:moveTo>
                    <a:pt x="1836" y="0"/>
                  </a:moveTo>
                  <a:cubicBezTo>
                    <a:pt x="1548" y="0"/>
                    <a:pt x="1249" y="21"/>
                    <a:pt x="982" y="64"/>
                  </a:cubicBezTo>
                  <a:cubicBezTo>
                    <a:pt x="1249" y="21"/>
                    <a:pt x="1548" y="0"/>
                    <a:pt x="1836" y="0"/>
                  </a:cubicBezTo>
                  <a:close/>
                  <a:moveTo>
                    <a:pt x="1836" y="0"/>
                  </a:moveTo>
                  <a:lnTo>
                    <a:pt x="1836" y="0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63A4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6"/>
            <p:cNvSpPr/>
            <p:nvPr/>
          </p:nvSpPr>
          <p:spPr>
            <a:xfrm>
              <a:off x="4391575" y="1032975"/>
              <a:ext cx="150225" cy="29375"/>
            </a:xfrm>
            <a:custGeom>
              <a:rect b="b" l="l" r="r" t="t"/>
              <a:pathLst>
                <a:path extrusionOk="0" h="1175" w="6009">
                  <a:moveTo>
                    <a:pt x="3234" y="0"/>
                  </a:moveTo>
                  <a:cubicBezTo>
                    <a:pt x="2946" y="0"/>
                    <a:pt x="2647" y="21"/>
                    <a:pt x="2380" y="64"/>
                  </a:cubicBezTo>
                  <a:lnTo>
                    <a:pt x="2316" y="64"/>
                  </a:lnTo>
                  <a:lnTo>
                    <a:pt x="2316" y="74"/>
                  </a:lnTo>
                  <a:cubicBezTo>
                    <a:pt x="2007" y="128"/>
                    <a:pt x="1708" y="224"/>
                    <a:pt x="1409" y="352"/>
                  </a:cubicBezTo>
                  <a:lnTo>
                    <a:pt x="1398" y="352"/>
                  </a:lnTo>
                  <a:cubicBezTo>
                    <a:pt x="854" y="587"/>
                    <a:pt x="363" y="907"/>
                    <a:pt x="1" y="1174"/>
                  </a:cubicBezTo>
                  <a:cubicBezTo>
                    <a:pt x="53" y="1142"/>
                    <a:pt x="107" y="1120"/>
                    <a:pt x="160" y="1089"/>
                  </a:cubicBezTo>
                  <a:cubicBezTo>
                    <a:pt x="331" y="1014"/>
                    <a:pt x="513" y="950"/>
                    <a:pt x="694" y="897"/>
                  </a:cubicBezTo>
                  <a:cubicBezTo>
                    <a:pt x="758" y="885"/>
                    <a:pt x="812" y="864"/>
                    <a:pt x="876" y="864"/>
                  </a:cubicBezTo>
                  <a:cubicBezTo>
                    <a:pt x="886" y="864"/>
                    <a:pt x="897" y="875"/>
                    <a:pt x="918" y="875"/>
                  </a:cubicBezTo>
                  <a:cubicBezTo>
                    <a:pt x="1014" y="885"/>
                    <a:pt x="1099" y="939"/>
                    <a:pt x="1185" y="982"/>
                  </a:cubicBezTo>
                  <a:cubicBezTo>
                    <a:pt x="1398" y="1099"/>
                    <a:pt x="1644" y="1142"/>
                    <a:pt x="1879" y="1142"/>
                  </a:cubicBezTo>
                  <a:cubicBezTo>
                    <a:pt x="2252" y="1142"/>
                    <a:pt x="2626" y="1035"/>
                    <a:pt x="2956" y="875"/>
                  </a:cubicBezTo>
                  <a:cubicBezTo>
                    <a:pt x="3213" y="757"/>
                    <a:pt x="3469" y="608"/>
                    <a:pt x="3736" y="534"/>
                  </a:cubicBezTo>
                  <a:cubicBezTo>
                    <a:pt x="3938" y="480"/>
                    <a:pt x="4152" y="470"/>
                    <a:pt x="4355" y="470"/>
                  </a:cubicBezTo>
                  <a:lnTo>
                    <a:pt x="4547" y="470"/>
                  </a:lnTo>
                  <a:cubicBezTo>
                    <a:pt x="5027" y="470"/>
                    <a:pt x="5496" y="491"/>
                    <a:pt x="5966" y="544"/>
                  </a:cubicBezTo>
                  <a:lnTo>
                    <a:pt x="5994" y="516"/>
                  </a:lnTo>
                  <a:lnTo>
                    <a:pt x="5994" y="516"/>
                  </a:lnTo>
                  <a:cubicBezTo>
                    <a:pt x="5999" y="524"/>
                    <a:pt x="6001" y="539"/>
                    <a:pt x="6009" y="555"/>
                  </a:cubicBezTo>
                  <a:cubicBezTo>
                    <a:pt x="6009" y="534"/>
                    <a:pt x="5999" y="523"/>
                    <a:pt x="5999" y="512"/>
                  </a:cubicBezTo>
                  <a:lnTo>
                    <a:pt x="5994" y="516"/>
                  </a:lnTo>
                  <a:lnTo>
                    <a:pt x="5994" y="516"/>
                  </a:lnTo>
                  <a:cubicBezTo>
                    <a:pt x="5993" y="514"/>
                    <a:pt x="5990" y="512"/>
                    <a:pt x="5987" y="512"/>
                  </a:cubicBezTo>
                  <a:lnTo>
                    <a:pt x="5987" y="501"/>
                  </a:lnTo>
                  <a:cubicBezTo>
                    <a:pt x="5849" y="363"/>
                    <a:pt x="4536" y="0"/>
                    <a:pt x="3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6"/>
            <p:cNvSpPr/>
            <p:nvPr/>
          </p:nvSpPr>
          <p:spPr>
            <a:xfrm>
              <a:off x="4540725" y="1045775"/>
              <a:ext cx="1075" cy="1100"/>
            </a:xfrm>
            <a:custGeom>
              <a:rect b="b" l="l" r="r" t="t"/>
              <a:pathLst>
                <a:path extrusionOk="0" h="44" w="43">
                  <a:moveTo>
                    <a:pt x="33" y="0"/>
                  </a:moveTo>
                  <a:lnTo>
                    <a:pt x="0" y="32"/>
                  </a:lnTo>
                  <a:cubicBezTo>
                    <a:pt x="11" y="32"/>
                    <a:pt x="33" y="32"/>
                    <a:pt x="43" y="43"/>
                  </a:cubicBezTo>
                  <a:cubicBezTo>
                    <a:pt x="43" y="22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92B9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6"/>
            <p:cNvSpPr/>
            <p:nvPr/>
          </p:nvSpPr>
          <p:spPr>
            <a:xfrm>
              <a:off x="4141850" y="443700"/>
              <a:ext cx="113675" cy="26025"/>
            </a:xfrm>
            <a:custGeom>
              <a:rect b="b" l="l" r="r" t="t"/>
              <a:pathLst>
                <a:path extrusionOk="0" h="1041" w="4547">
                  <a:moveTo>
                    <a:pt x="1295" y="1"/>
                  </a:moveTo>
                  <a:cubicBezTo>
                    <a:pt x="1272" y="1"/>
                    <a:pt x="1250" y="2"/>
                    <a:pt x="1227" y="6"/>
                  </a:cubicBezTo>
                  <a:cubicBezTo>
                    <a:pt x="1025" y="38"/>
                    <a:pt x="854" y="219"/>
                    <a:pt x="832" y="422"/>
                  </a:cubicBezTo>
                  <a:cubicBezTo>
                    <a:pt x="797" y="387"/>
                    <a:pt x="749" y="371"/>
                    <a:pt x="700" y="371"/>
                  </a:cubicBezTo>
                  <a:cubicBezTo>
                    <a:pt x="661" y="371"/>
                    <a:pt x="620" y="381"/>
                    <a:pt x="587" y="400"/>
                  </a:cubicBezTo>
                  <a:cubicBezTo>
                    <a:pt x="512" y="454"/>
                    <a:pt x="459" y="529"/>
                    <a:pt x="406" y="604"/>
                  </a:cubicBezTo>
                  <a:cubicBezTo>
                    <a:pt x="379" y="586"/>
                    <a:pt x="346" y="577"/>
                    <a:pt x="313" y="577"/>
                  </a:cubicBezTo>
                  <a:cubicBezTo>
                    <a:pt x="266" y="577"/>
                    <a:pt x="218" y="594"/>
                    <a:pt x="181" y="625"/>
                  </a:cubicBezTo>
                  <a:cubicBezTo>
                    <a:pt x="0" y="763"/>
                    <a:pt x="149" y="967"/>
                    <a:pt x="320" y="1009"/>
                  </a:cubicBezTo>
                  <a:cubicBezTo>
                    <a:pt x="394" y="1041"/>
                    <a:pt x="470" y="1041"/>
                    <a:pt x="555" y="1041"/>
                  </a:cubicBezTo>
                  <a:cubicBezTo>
                    <a:pt x="1878" y="1019"/>
                    <a:pt x="3212" y="1009"/>
                    <a:pt x="4547" y="998"/>
                  </a:cubicBezTo>
                  <a:cubicBezTo>
                    <a:pt x="4514" y="870"/>
                    <a:pt x="4450" y="753"/>
                    <a:pt x="4354" y="668"/>
                  </a:cubicBezTo>
                  <a:cubicBezTo>
                    <a:pt x="4339" y="652"/>
                    <a:pt x="4329" y="642"/>
                    <a:pt x="4316" y="642"/>
                  </a:cubicBezTo>
                  <a:cubicBezTo>
                    <a:pt x="4311" y="642"/>
                    <a:pt x="4306" y="643"/>
                    <a:pt x="4301" y="646"/>
                  </a:cubicBezTo>
                  <a:cubicBezTo>
                    <a:pt x="4290" y="646"/>
                    <a:pt x="4279" y="657"/>
                    <a:pt x="4269" y="668"/>
                  </a:cubicBezTo>
                  <a:cubicBezTo>
                    <a:pt x="4256" y="680"/>
                    <a:pt x="4238" y="686"/>
                    <a:pt x="4220" y="686"/>
                  </a:cubicBezTo>
                  <a:cubicBezTo>
                    <a:pt x="4191" y="686"/>
                    <a:pt x="4160" y="672"/>
                    <a:pt x="4141" y="646"/>
                  </a:cubicBezTo>
                  <a:cubicBezTo>
                    <a:pt x="4109" y="614"/>
                    <a:pt x="4087" y="571"/>
                    <a:pt x="4066" y="529"/>
                  </a:cubicBezTo>
                  <a:cubicBezTo>
                    <a:pt x="4010" y="430"/>
                    <a:pt x="3894" y="374"/>
                    <a:pt x="3781" y="374"/>
                  </a:cubicBezTo>
                  <a:cubicBezTo>
                    <a:pt x="3723" y="374"/>
                    <a:pt x="3665" y="389"/>
                    <a:pt x="3618" y="422"/>
                  </a:cubicBezTo>
                  <a:cubicBezTo>
                    <a:pt x="3596" y="241"/>
                    <a:pt x="3447" y="80"/>
                    <a:pt x="3255" y="49"/>
                  </a:cubicBezTo>
                  <a:cubicBezTo>
                    <a:pt x="3239" y="47"/>
                    <a:pt x="3224" y="46"/>
                    <a:pt x="3208" y="46"/>
                  </a:cubicBezTo>
                  <a:cubicBezTo>
                    <a:pt x="3042" y="46"/>
                    <a:pt x="2875" y="149"/>
                    <a:pt x="2806" y="305"/>
                  </a:cubicBezTo>
                  <a:cubicBezTo>
                    <a:pt x="2785" y="198"/>
                    <a:pt x="2690" y="123"/>
                    <a:pt x="2583" y="113"/>
                  </a:cubicBezTo>
                  <a:cubicBezTo>
                    <a:pt x="2576" y="112"/>
                    <a:pt x="2569" y="112"/>
                    <a:pt x="2562" y="112"/>
                  </a:cubicBezTo>
                  <a:cubicBezTo>
                    <a:pt x="2462" y="112"/>
                    <a:pt x="2367" y="184"/>
                    <a:pt x="2327" y="283"/>
                  </a:cubicBezTo>
                  <a:cubicBezTo>
                    <a:pt x="2256" y="186"/>
                    <a:pt x="2139" y="138"/>
                    <a:pt x="2022" y="138"/>
                  </a:cubicBezTo>
                  <a:cubicBezTo>
                    <a:pt x="1909" y="138"/>
                    <a:pt x="1797" y="183"/>
                    <a:pt x="1729" y="272"/>
                  </a:cubicBezTo>
                  <a:cubicBezTo>
                    <a:pt x="1653" y="112"/>
                    <a:pt x="1476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6"/>
            <p:cNvSpPr/>
            <p:nvPr/>
          </p:nvSpPr>
          <p:spPr>
            <a:xfrm>
              <a:off x="4401975" y="450950"/>
              <a:ext cx="119825" cy="28675"/>
            </a:xfrm>
            <a:custGeom>
              <a:rect b="b" l="l" r="r" t="t"/>
              <a:pathLst>
                <a:path extrusionOk="0" h="1147" w="4793">
                  <a:moveTo>
                    <a:pt x="1890" y="0"/>
                  </a:moveTo>
                  <a:cubicBezTo>
                    <a:pt x="1736" y="0"/>
                    <a:pt x="1581" y="82"/>
                    <a:pt x="1494" y="207"/>
                  </a:cubicBezTo>
                  <a:cubicBezTo>
                    <a:pt x="1438" y="174"/>
                    <a:pt x="1376" y="159"/>
                    <a:pt x="1315" y="159"/>
                  </a:cubicBezTo>
                  <a:cubicBezTo>
                    <a:pt x="1238" y="159"/>
                    <a:pt x="1160" y="182"/>
                    <a:pt x="1089" y="217"/>
                  </a:cubicBezTo>
                  <a:cubicBezTo>
                    <a:pt x="961" y="271"/>
                    <a:pt x="865" y="367"/>
                    <a:pt x="769" y="473"/>
                  </a:cubicBezTo>
                  <a:cubicBezTo>
                    <a:pt x="769" y="473"/>
                    <a:pt x="577" y="440"/>
                    <a:pt x="510" y="440"/>
                  </a:cubicBezTo>
                  <a:cubicBezTo>
                    <a:pt x="502" y="440"/>
                    <a:pt x="495" y="440"/>
                    <a:pt x="491" y="442"/>
                  </a:cubicBezTo>
                  <a:cubicBezTo>
                    <a:pt x="396" y="452"/>
                    <a:pt x="289" y="495"/>
                    <a:pt x="214" y="559"/>
                  </a:cubicBezTo>
                  <a:cubicBezTo>
                    <a:pt x="0" y="751"/>
                    <a:pt x="161" y="922"/>
                    <a:pt x="385" y="1007"/>
                  </a:cubicBezTo>
                  <a:cubicBezTo>
                    <a:pt x="534" y="1071"/>
                    <a:pt x="705" y="1082"/>
                    <a:pt x="865" y="1092"/>
                  </a:cubicBezTo>
                  <a:cubicBezTo>
                    <a:pt x="1452" y="1135"/>
                    <a:pt x="2039" y="1146"/>
                    <a:pt x="2637" y="1146"/>
                  </a:cubicBezTo>
                  <a:cubicBezTo>
                    <a:pt x="3363" y="1135"/>
                    <a:pt x="4099" y="1092"/>
                    <a:pt x="4793" y="869"/>
                  </a:cubicBezTo>
                  <a:lnTo>
                    <a:pt x="4376" y="484"/>
                  </a:lnTo>
                  <a:cubicBezTo>
                    <a:pt x="4269" y="399"/>
                    <a:pt x="4163" y="292"/>
                    <a:pt x="4024" y="292"/>
                  </a:cubicBezTo>
                  <a:lnTo>
                    <a:pt x="3875" y="292"/>
                  </a:lnTo>
                  <a:cubicBezTo>
                    <a:pt x="3757" y="271"/>
                    <a:pt x="3683" y="132"/>
                    <a:pt x="3565" y="89"/>
                  </a:cubicBezTo>
                  <a:cubicBezTo>
                    <a:pt x="3544" y="83"/>
                    <a:pt x="3523" y="81"/>
                    <a:pt x="3502" y="81"/>
                  </a:cubicBezTo>
                  <a:cubicBezTo>
                    <a:pt x="3406" y="81"/>
                    <a:pt x="3313" y="135"/>
                    <a:pt x="3235" y="196"/>
                  </a:cubicBezTo>
                  <a:cubicBezTo>
                    <a:pt x="3202" y="228"/>
                    <a:pt x="3171" y="250"/>
                    <a:pt x="3128" y="260"/>
                  </a:cubicBezTo>
                  <a:cubicBezTo>
                    <a:pt x="3053" y="260"/>
                    <a:pt x="3000" y="186"/>
                    <a:pt x="2936" y="143"/>
                  </a:cubicBezTo>
                  <a:cubicBezTo>
                    <a:pt x="2885" y="104"/>
                    <a:pt x="2829" y="88"/>
                    <a:pt x="2771" y="88"/>
                  </a:cubicBezTo>
                  <a:cubicBezTo>
                    <a:pt x="2621" y="88"/>
                    <a:pt x="2458" y="195"/>
                    <a:pt x="2327" y="303"/>
                  </a:cubicBezTo>
                  <a:cubicBezTo>
                    <a:pt x="2263" y="143"/>
                    <a:pt x="2114" y="25"/>
                    <a:pt x="1943" y="4"/>
                  </a:cubicBezTo>
                  <a:cubicBezTo>
                    <a:pt x="1925" y="2"/>
                    <a:pt x="1908" y="0"/>
                    <a:pt x="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6"/>
            <p:cNvSpPr/>
            <p:nvPr/>
          </p:nvSpPr>
          <p:spPr>
            <a:xfrm>
              <a:off x="4232425" y="446200"/>
              <a:ext cx="357675" cy="44075"/>
            </a:xfrm>
            <a:custGeom>
              <a:rect b="b" l="l" r="r" t="t"/>
              <a:pathLst>
                <a:path extrusionOk="0" h="1763" w="14307">
                  <a:moveTo>
                    <a:pt x="2373" y="1"/>
                  </a:moveTo>
                  <a:cubicBezTo>
                    <a:pt x="2323" y="1"/>
                    <a:pt x="2273" y="8"/>
                    <a:pt x="2226" y="23"/>
                  </a:cubicBezTo>
                  <a:cubicBezTo>
                    <a:pt x="1991" y="87"/>
                    <a:pt x="1820" y="300"/>
                    <a:pt x="1724" y="525"/>
                  </a:cubicBezTo>
                  <a:cubicBezTo>
                    <a:pt x="1653" y="409"/>
                    <a:pt x="1515" y="352"/>
                    <a:pt x="1376" y="352"/>
                  </a:cubicBezTo>
                  <a:cubicBezTo>
                    <a:pt x="1221" y="352"/>
                    <a:pt x="1065" y="422"/>
                    <a:pt x="998" y="557"/>
                  </a:cubicBezTo>
                  <a:cubicBezTo>
                    <a:pt x="963" y="515"/>
                    <a:pt x="911" y="497"/>
                    <a:pt x="851" y="497"/>
                  </a:cubicBezTo>
                  <a:cubicBezTo>
                    <a:pt x="533" y="497"/>
                    <a:pt x="0" y="1017"/>
                    <a:pt x="656" y="1197"/>
                  </a:cubicBezTo>
                  <a:cubicBezTo>
                    <a:pt x="1094" y="1315"/>
                    <a:pt x="1553" y="1346"/>
                    <a:pt x="1991" y="1496"/>
                  </a:cubicBezTo>
                  <a:cubicBezTo>
                    <a:pt x="2226" y="1581"/>
                    <a:pt x="2460" y="1709"/>
                    <a:pt x="2717" y="1742"/>
                  </a:cubicBezTo>
                  <a:cubicBezTo>
                    <a:pt x="2797" y="1756"/>
                    <a:pt x="2879" y="1762"/>
                    <a:pt x="2962" y="1762"/>
                  </a:cubicBezTo>
                  <a:cubicBezTo>
                    <a:pt x="3120" y="1762"/>
                    <a:pt x="3281" y="1741"/>
                    <a:pt x="3442" y="1720"/>
                  </a:cubicBezTo>
                  <a:cubicBezTo>
                    <a:pt x="3955" y="1678"/>
                    <a:pt x="4467" y="1688"/>
                    <a:pt x="4989" y="1678"/>
                  </a:cubicBezTo>
                  <a:cubicBezTo>
                    <a:pt x="6836" y="1635"/>
                    <a:pt x="8672" y="1325"/>
                    <a:pt x="10507" y="1144"/>
                  </a:cubicBezTo>
                  <a:cubicBezTo>
                    <a:pt x="11767" y="1016"/>
                    <a:pt x="13036" y="952"/>
                    <a:pt x="14296" y="952"/>
                  </a:cubicBezTo>
                  <a:cubicBezTo>
                    <a:pt x="14307" y="791"/>
                    <a:pt x="14115" y="717"/>
                    <a:pt x="13965" y="717"/>
                  </a:cubicBezTo>
                  <a:cubicBezTo>
                    <a:pt x="13876" y="723"/>
                    <a:pt x="13787" y="739"/>
                    <a:pt x="13701" y="739"/>
                  </a:cubicBezTo>
                  <a:cubicBezTo>
                    <a:pt x="13633" y="739"/>
                    <a:pt x="13568" y="729"/>
                    <a:pt x="13506" y="696"/>
                  </a:cubicBezTo>
                  <a:cubicBezTo>
                    <a:pt x="13462" y="678"/>
                    <a:pt x="13417" y="637"/>
                    <a:pt x="13365" y="637"/>
                  </a:cubicBezTo>
                  <a:cubicBezTo>
                    <a:pt x="13356" y="637"/>
                    <a:pt x="13346" y="639"/>
                    <a:pt x="13335" y="642"/>
                  </a:cubicBezTo>
                  <a:cubicBezTo>
                    <a:pt x="13304" y="653"/>
                    <a:pt x="13271" y="685"/>
                    <a:pt x="13240" y="706"/>
                  </a:cubicBezTo>
                  <a:cubicBezTo>
                    <a:pt x="13215" y="724"/>
                    <a:pt x="13190" y="731"/>
                    <a:pt x="13164" y="731"/>
                  </a:cubicBezTo>
                  <a:cubicBezTo>
                    <a:pt x="13036" y="731"/>
                    <a:pt x="12900" y="545"/>
                    <a:pt x="12749" y="535"/>
                  </a:cubicBezTo>
                  <a:cubicBezTo>
                    <a:pt x="12741" y="534"/>
                    <a:pt x="12733" y="534"/>
                    <a:pt x="12725" y="534"/>
                  </a:cubicBezTo>
                  <a:cubicBezTo>
                    <a:pt x="12660" y="534"/>
                    <a:pt x="12603" y="569"/>
                    <a:pt x="12546" y="578"/>
                  </a:cubicBezTo>
                  <a:cubicBezTo>
                    <a:pt x="12522" y="582"/>
                    <a:pt x="12498" y="584"/>
                    <a:pt x="12474" y="584"/>
                  </a:cubicBezTo>
                  <a:cubicBezTo>
                    <a:pt x="12378" y="584"/>
                    <a:pt x="12277" y="557"/>
                    <a:pt x="12183" y="557"/>
                  </a:cubicBezTo>
                  <a:cubicBezTo>
                    <a:pt x="12055" y="568"/>
                    <a:pt x="11927" y="696"/>
                    <a:pt x="11980" y="802"/>
                  </a:cubicBezTo>
                  <a:cubicBezTo>
                    <a:pt x="11850" y="664"/>
                    <a:pt x="11664" y="588"/>
                    <a:pt x="11479" y="588"/>
                  </a:cubicBezTo>
                  <a:cubicBezTo>
                    <a:pt x="11421" y="588"/>
                    <a:pt x="11363" y="595"/>
                    <a:pt x="11308" y="610"/>
                  </a:cubicBezTo>
                  <a:cubicBezTo>
                    <a:pt x="11233" y="621"/>
                    <a:pt x="11158" y="653"/>
                    <a:pt x="11094" y="653"/>
                  </a:cubicBezTo>
                  <a:cubicBezTo>
                    <a:pt x="10934" y="642"/>
                    <a:pt x="10817" y="504"/>
                    <a:pt x="10667" y="482"/>
                  </a:cubicBezTo>
                  <a:cubicBezTo>
                    <a:pt x="10653" y="480"/>
                    <a:pt x="10638" y="479"/>
                    <a:pt x="10624" y="479"/>
                  </a:cubicBezTo>
                  <a:cubicBezTo>
                    <a:pt x="10444" y="479"/>
                    <a:pt x="10276" y="632"/>
                    <a:pt x="10104" y="632"/>
                  </a:cubicBezTo>
                  <a:cubicBezTo>
                    <a:pt x="10078" y="632"/>
                    <a:pt x="10053" y="628"/>
                    <a:pt x="10027" y="621"/>
                  </a:cubicBezTo>
                  <a:cubicBezTo>
                    <a:pt x="9941" y="599"/>
                    <a:pt x="9867" y="525"/>
                    <a:pt x="9792" y="482"/>
                  </a:cubicBezTo>
                  <a:cubicBezTo>
                    <a:pt x="9729" y="452"/>
                    <a:pt x="9663" y="440"/>
                    <a:pt x="9597" y="440"/>
                  </a:cubicBezTo>
                  <a:cubicBezTo>
                    <a:pt x="9363" y="440"/>
                    <a:pt x="9113" y="589"/>
                    <a:pt x="8864" y="589"/>
                  </a:cubicBezTo>
                  <a:cubicBezTo>
                    <a:pt x="8672" y="578"/>
                    <a:pt x="8501" y="482"/>
                    <a:pt x="8319" y="429"/>
                  </a:cubicBezTo>
                  <a:cubicBezTo>
                    <a:pt x="8246" y="408"/>
                    <a:pt x="8168" y="396"/>
                    <a:pt x="8092" y="396"/>
                  </a:cubicBezTo>
                  <a:cubicBezTo>
                    <a:pt x="7970" y="396"/>
                    <a:pt x="7854" y="428"/>
                    <a:pt x="7775" y="514"/>
                  </a:cubicBezTo>
                  <a:cubicBezTo>
                    <a:pt x="7700" y="407"/>
                    <a:pt x="7626" y="290"/>
                    <a:pt x="7519" y="215"/>
                  </a:cubicBezTo>
                  <a:cubicBezTo>
                    <a:pt x="7454" y="180"/>
                    <a:pt x="7379" y="157"/>
                    <a:pt x="7306" y="157"/>
                  </a:cubicBezTo>
                  <a:cubicBezTo>
                    <a:pt x="7249" y="157"/>
                    <a:pt x="7193" y="171"/>
                    <a:pt x="7145" y="205"/>
                  </a:cubicBezTo>
                  <a:cubicBezTo>
                    <a:pt x="7085" y="245"/>
                    <a:pt x="7035" y="323"/>
                    <a:pt x="6966" y="323"/>
                  </a:cubicBezTo>
                  <a:cubicBezTo>
                    <a:pt x="6962" y="323"/>
                    <a:pt x="6958" y="322"/>
                    <a:pt x="6953" y="322"/>
                  </a:cubicBezTo>
                  <a:cubicBezTo>
                    <a:pt x="6889" y="312"/>
                    <a:pt x="6846" y="248"/>
                    <a:pt x="6815" y="194"/>
                  </a:cubicBezTo>
                  <a:cubicBezTo>
                    <a:pt x="6728" y="69"/>
                    <a:pt x="6585" y="12"/>
                    <a:pt x="6435" y="12"/>
                  </a:cubicBezTo>
                  <a:cubicBezTo>
                    <a:pt x="6380" y="12"/>
                    <a:pt x="6324" y="20"/>
                    <a:pt x="6270" y="34"/>
                  </a:cubicBezTo>
                  <a:cubicBezTo>
                    <a:pt x="6078" y="77"/>
                    <a:pt x="5918" y="215"/>
                    <a:pt x="5779" y="354"/>
                  </a:cubicBezTo>
                  <a:cubicBezTo>
                    <a:pt x="5679" y="214"/>
                    <a:pt x="5511" y="146"/>
                    <a:pt x="5340" y="146"/>
                  </a:cubicBezTo>
                  <a:cubicBezTo>
                    <a:pt x="5148" y="146"/>
                    <a:pt x="4953" y="233"/>
                    <a:pt x="4851" y="397"/>
                  </a:cubicBezTo>
                  <a:cubicBezTo>
                    <a:pt x="4750" y="239"/>
                    <a:pt x="4565" y="159"/>
                    <a:pt x="4382" y="159"/>
                  </a:cubicBezTo>
                  <a:cubicBezTo>
                    <a:pt x="4218" y="159"/>
                    <a:pt x="4055" y="223"/>
                    <a:pt x="3955" y="354"/>
                  </a:cubicBezTo>
                  <a:cubicBezTo>
                    <a:pt x="3848" y="151"/>
                    <a:pt x="3634" y="13"/>
                    <a:pt x="3410" y="2"/>
                  </a:cubicBezTo>
                  <a:cubicBezTo>
                    <a:pt x="3401" y="1"/>
                    <a:pt x="3392" y="1"/>
                    <a:pt x="3383" y="1"/>
                  </a:cubicBezTo>
                  <a:cubicBezTo>
                    <a:pt x="3168" y="1"/>
                    <a:pt x="2956" y="116"/>
                    <a:pt x="2833" y="300"/>
                  </a:cubicBezTo>
                  <a:cubicBezTo>
                    <a:pt x="2774" y="113"/>
                    <a:pt x="2572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6"/>
            <p:cNvSpPr/>
            <p:nvPr/>
          </p:nvSpPr>
          <p:spPr>
            <a:xfrm>
              <a:off x="4470275" y="618600"/>
              <a:ext cx="10175" cy="10150"/>
            </a:xfrm>
            <a:custGeom>
              <a:rect b="b" l="l" r="r" t="t"/>
              <a:pathLst>
                <a:path extrusionOk="0" h="406" w="407">
                  <a:moveTo>
                    <a:pt x="204" y="0"/>
                  </a:moveTo>
                  <a:cubicBezTo>
                    <a:pt x="86" y="0"/>
                    <a:pt x="1" y="86"/>
                    <a:pt x="1" y="203"/>
                  </a:cubicBezTo>
                  <a:cubicBezTo>
                    <a:pt x="1" y="310"/>
                    <a:pt x="86" y="406"/>
                    <a:pt x="204" y="406"/>
                  </a:cubicBezTo>
                  <a:cubicBezTo>
                    <a:pt x="310" y="406"/>
                    <a:pt x="406" y="310"/>
                    <a:pt x="406" y="203"/>
                  </a:cubicBezTo>
                  <a:cubicBezTo>
                    <a:pt x="406" y="86"/>
                    <a:pt x="31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6"/>
            <p:cNvSpPr/>
            <p:nvPr/>
          </p:nvSpPr>
          <p:spPr>
            <a:xfrm>
              <a:off x="4440675" y="650875"/>
              <a:ext cx="16275" cy="16575"/>
            </a:xfrm>
            <a:custGeom>
              <a:rect b="b" l="l" r="r" t="t"/>
              <a:pathLst>
                <a:path extrusionOk="0" h="663" w="651">
                  <a:moveTo>
                    <a:pt x="331" y="1"/>
                  </a:moveTo>
                  <a:cubicBezTo>
                    <a:pt x="150" y="1"/>
                    <a:pt x="0" y="150"/>
                    <a:pt x="0" y="331"/>
                  </a:cubicBezTo>
                  <a:cubicBezTo>
                    <a:pt x="0" y="513"/>
                    <a:pt x="150" y="663"/>
                    <a:pt x="331" y="663"/>
                  </a:cubicBezTo>
                  <a:cubicBezTo>
                    <a:pt x="513" y="663"/>
                    <a:pt x="651" y="513"/>
                    <a:pt x="651" y="331"/>
                  </a:cubicBezTo>
                  <a:cubicBezTo>
                    <a:pt x="651" y="150"/>
                    <a:pt x="513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6"/>
            <p:cNvSpPr/>
            <p:nvPr/>
          </p:nvSpPr>
          <p:spPr>
            <a:xfrm>
              <a:off x="4269375" y="537475"/>
              <a:ext cx="8825" cy="8575"/>
            </a:xfrm>
            <a:custGeom>
              <a:rect b="b" l="l" r="r" t="t"/>
              <a:pathLst>
                <a:path extrusionOk="0" h="343" w="353">
                  <a:moveTo>
                    <a:pt x="182" y="1"/>
                  </a:moveTo>
                  <a:cubicBezTo>
                    <a:pt x="86" y="1"/>
                    <a:pt x="1" y="76"/>
                    <a:pt x="1" y="171"/>
                  </a:cubicBezTo>
                  <a:cubicBezTo>
                    <a:pt x="1" y="268"/>
                    <a:pt x="86" y="342"/>
                    <a:pt x="182" y="342"/>
                  </a:cubicBezTo>
                  <a:cubicBezTo>
                    <a:pt x="278" y="342"/>
                    <a:pt x="352" y="268"/>
                    <a:pt x="352" y="171"/>
                  </a:cubicBezTo>
                  <a:cubicBezTo>
                    <a:pt x="352" y="76"/>
                    <a:pt x="278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6"/>
            <p:cNvSpPr/>
            <p:nvPr/>
          </p:nvSpPr>
          <p:spPr>
            <a:xfrm>
              <a:off x="4280300" y="663950"/>
              <a:ext cx="27775" cy="28050"/>
            </a:xfrm>
            <a:custGeom>
              <a:rect b="b" l="l" r="r" t="t"/>
              <a:pathLst>
                <a:path extrusionOk="0" h="1122" w="1111">
                  <a:moveTo>
                    <a:pt x="556" y="0"/>
                  </a:moveTo>
                  <a:cubicBezTo>
                    <a:pt x="247" y="0"/>
                    <a:pt x="1" y="257"/>
                    <a:pt x="1" y="567"/>
                  </a:cubicBezTo>
                  <a:cubicBezTo>
                    <a:pt x="1" y="876"/>
                    <a:pt x="247" y="1122"/>
                    <a:pt x="556" y="1122"/>
                  </a:cubicBezTo>
                  <a:cubicBezTo>
                    <a:pt x="866" y="1122"/>
                    <a:pt x="1111" y="876"/>
                    <a:pt x="1111" y="567"/>
                  </a:cubicBezTo>
                  <a:cubicBezTo>
                    <a:pt x="1111" y="257"/>
                    <a:pt x="86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6"/>
            <p:cNvSpPr/>
            <p:nvPr/>
          </p:nvSpPr>
          <p:spPr>
            <a:xfrm>
              <a:off x="4349150" y="669575"/>
              <a:ext cx="14175" cy="14150"/>
            </a:xfrm>
            <a:custGeom>
              <a:rect b="b" l="l" r="r" t="t"/>
              <a:pathLst>
                <a:path extrusionOk="0" h="566" w="567">
                  <a:moveTo>
                    <a:pt x="289" y="0"/>
                  </a:moveTo>
                  <a:cubicBezTo>
                    <a:pt x="128" y="0"/>
                    <a:pt x="0" y="128"/>
                    <a:pt x="0" y="288"/>
                  </a:cubicBezTo>
                  <a:cubicBezTo>
                    <a:pt x="0" y="448"/>
                    <a:pt x="128" y="565"/>
                    <a:pt x="289" y="565"/>
                  </a:cubicBezTo>
                  <a:cubicBezTo>
                    <a:pt x="438" y="565"/>
                    <a:pt x="566" y="448"/>
                    <a:pt x="566" y="288"/>
                  </a:cubicBezTo>
                  <a:cubicBezTo>
                    <a:pt x="566" y="128"/>
                    <a:pt x="438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6"/>
            <p:cNvSpPr/>
            <p:nvPr/>
          </p:nvSpPr>
          <p:spPr>
            <a:xfrm>
              <a:off x="4386250" y="602850"/>
              <a:ext cx="14150" cy="14175"/>
            </a:xfrm>
            <a:custGeom>
              <a:rect b="b" l="l" r="r" t="t"/>
              <a:pathLst>
                <a:path extrusionOk="0" h="567" w="566">
                  <a:moveTo>
                    <a:pt x="288" y="1"/>
                  </a:moveTo>
                  <a:cubicBezTo>
                    <a:pt x="128" y="1"/>
                    <a:pt x="0" y="129"/>
                    <a:pt x="0" y="289"/>
                  </a:cubicBezTo>
                  <a:cubicBezTo>
                    <a:pt x="0" y="438"/>
                    <a:pt x="128" y="566"/>
                    <a:pt x="288" y="566"/>
                  </a:cubicBezTo>
                  <a:cubicBezTo>
                    <a:pt x="437" y="566"/>
                    <a:pt x="565" y="438"/>
                    <a:pt x="565" y="289"/>
                  </a:cubicBezTo>
                  <a:cubicBezTo>
                    <a:pt x="565" y="129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6"/>
            <p:cNvSpPr/>
            <p:nvPr/>
          </p:nvSpPr>
          <p:spPr>
            <a:xfrm>
              <a:off x="4241350" y="804575"/>
              <a:ext cx="19225" cy="19225"/>
            </a:xfrm>
            <a:custGeom>
              <a:rect b="b" l="l" r="r" t="t"/>
              <a:pathLst>
                <a:path extrusionOk="0" h="769" w="769">
                  <a:moveTo>
                    <a:pt x="385" y="0"/>
                  </a:moveTo>
                  <a:cubicBezTo>
                    <a:pt x="171" y="0"/>
                    <a:pt x="0" y="171"/>
                    <a:pt x="0" y="385"/>
                  </a:cubicBezTo>
                  <a:cubicBezTo>
                    <a:pt x="0" y="598"/>
                    <a:pt x="171" y="769"/>
                    <a:pt x="385" y="769"/>
                  </a:cubicBezTo>
                  <a:cubicBezTo>
                    <a:pt x="598" y="769"/>
                    <a:pt x="769" y="598"/>
                    <a:pt x="769" y="385"/>
                  </a:cubicBezTo>
                  <a:cubicBezTo>
                    <a:pt x="769" y="171"/>
                    <a:pt x="598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6"/>
            <p:cNvSpPr/>
            <p:nvPr/>
          </p:nvSpPr>
          <p:spPr>
            <a:xfrm>
              <a:off x="4324350" y="822725"/>
              <a:ext cx="13350" cy="13350"/>
            </a:xfrm>
            <a:custGeom>
              <a:rect b="b" l="l" r="r" t="t"/>
              <a:pathLst>
                <a:path extrusionOk="0" h="534" w="534">
                  <a:moveTo>
                    <a:pt x="266" y="0"/>
                  </a:moveTo>
                  <a:cubicBezTo>
                    <a:pt x="128" y="0"/>
                    <a:pt x="0" y="117"/>
                    <a:pt x="0" y="266"/>
                  </a:cubicBezTo>
                  <a:cubicBezTo>
                    <a:pt x="0" y="416"/>
                    <a:pt x="128" y="534"/>
                    <a:pt x="266" y="534"/>
                  </a:cubicBezTo>
                  <a:cubicBezTo>
                    <a:pt x="416" y="534"/>
                    <a:pt x="534" y="416"/>
                    <a:pt x="534" y="266"/>
                  </a:cubicBezTo>
                  <a:cubicBezTo>
                    <a:pt x="534" y="117"/>
                    <a:pt x="416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6"/>
            <p:cNvSpPr/>
            <p:nvPr/>
          </p:nvSpPr>
          <p:spPr>
            <a:xfrm>
              <a:off x="4265350" y="869400"/>
              <a:ext cx="12850" cy="12825"/>
            </a:xfrm>
            <a:custGeom>
              <a:rect b="b" l="l" r="r" t="t"/>
              <a:pathLst>
                <a:path extrusionOk="0" h="513" w="514">
                  <a:moveTo>
                    <a:pt x="257" y="0"/>
                  </a:moveTo>
                  <a:cubicBezTo>
                    <a:pt x="119" y="0"/>
                    <a:pt x="1" y="118"/>
                    <a:pt x="1" y="257"/>
                  </a:cubicBezTo>
                  <a:cubicBezTo>
                    <a:pt x="1" y="396"/>
                    <a:pt x="119" y="513"/>
                    <a:pt x="257" y="513"/>
                  </a:cubicBezTo>
                  <a:cubicBezTo>
                    <a:pt x="396" y="513"/>
                    <a:pt x="513" y="396"/>
                    <a:pt x="513" y="257"/>
                  </a:cubicBezTo>
                  <a:cubicBezTo>
                    <a:pt x="513" y="118"/>
                    <a:pt x="396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6"/>
            <p:cNvSpPr/>
            <p:nvPr/>
          </p:nvSpPr>
          <p:spPr>
            <a:xfrm>
              <a:off x="4386250" y="766950"/>
              <a:ext cx="17100" cy="17375"/>
            </a:xfrm>
            <a:custGeom>
              <a:rect b="b" l="l" r="r" t="t"/>
              <a:pathLst>
                <a:path extrusionOk="0" h="695" w="684">
                  <a:moveTo>
                    <a:pt x="342" y="0"/>
                  </a:moveTo>
                  <a:cubicBezTo>
                    <a:pt x="150" y="0"/>
                    <a:pt x="0" y="161"/>
                    <a:pt x="0" y="353"/>
                  </a:cubicBezTo>
                  <a:cubicBezTo>
                    <a:pt x="0" y="534"/>
                    <a:pt x="150" y="694"/>
                    <a:pt x="342" y="694"/>
                  </a:cubicBezTo>
                  <a:cubicBezTo>
                    <a:pt x="534" y="694"/>
                    <a:pt x="683" y="534"/>
                    <a:pt x="683" y="353"/>
                  </a:cubicBezTo>
                  <a:cubicBezTo>
                    <a:pt x="683" y="161"/>
                    <a:pt x="53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6"/>
            <p:cNvSpPr/>
            <p:nvPr/>
          </p:nvSpPr>
          <p:spPr>
            <a:xfrm>
              <a:off x="4536725" y="771475"/>
              <a:ext cx="17900" cy="18175"/>
            </a:xfrm>
            <a:custGeom>
              <a:rect b="b" l="l" r="r" t="t"/>
              <a:pathLst>
                <a:path extrusionOk="0" h="727" w="716">
                  <a:moveTo>
                    <a:pt x="363" y="1"/>
                  </a:moveTo>
                  <a:cubicBezTo>
                    <a:pt x="160" y="1"/>
                    <a:pt x="0" y="161"/>
                    <a:pt x="0" y="364"/>
                  </a:cubicBezTo>
                  <a:cubicBezTo>
                    <a:pt x="0" y="556"/>
                    <a:pt x="160" y="727"/>
                    <a:pt x="363" y="727"/>
                  </a:cubicBezTo>
                  <a:cubicBezTo>
                    <a:pt x="555" y="727"/>
                    <a:pt x="715" y="556"/>
                    <a:pt x="715" y="364"/>
                  </a:cubicBezTo>
                  <a:cubicBezTo>
                    <a:pt x="715" y="161"/>
                    <a:pt x="555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6"/>
            <p:cNvSpPr/>
            <p:nvPr/>
          </p:nvSpPr>
          <p:spPr>
            <a:xfrm>
              <a:off x="4533525" y="817625"/>
              <a:ext cx="11750" cy="11775"/>
            </a:xfrm>
            <a:custGeom>
              <a:rect b="b" l="l" r="r" t="t"/>
              <a:pathLst>
                <a:path extrusionOk="0" h="471" w="470">
                  <a:moveTo>
                    <a:pt x="235" y="1"/>
                  </a:moveTo>
                  <a:cubicBezTo>
                    <a:pt x="107" y="1"/>
                    <a:pt x="0" y="108"/>
                    <a:pt x="0" y="236"/>
                  </a:cubicBezTo>
                  <a:cubicBezTo>
                    <a:pt x="0" y="364"/>
                    <a:pt x="107" y="470"/>
                    <a:pt x="235" y="470"/>
                  </a:cubicBezTo>
                  <a:cubicBezTo>
                    <a:pt x="363" y="470"/>
                    <a:pt x="470" y="364"/>
                    <a:pt x="470" y="236"/>
                  </a:cubicBezTo>
                  <a:cubicBezTo>
                    <a:pt x="470" y="108"/>
                    <a:pt x="363" y="1"/>
                    <a:pt x="235" y="1"/>
                  </a:cubicBez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6"/>
            <p:cNvSpPr/>
            <p:nvPr/>
          </p:nvSpPr>
          <p:spPr>
            <a:xfrm>
              <a:off x="4533525" y="90247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5" y="1"/>
                  </a:moveTo>
                  <a:cubicBezTo>
                    <a:pt x="107" y="1"/>
                    <a:pt x="0" y="119"/>
                    <a:pt x="0" y="247"/>
                  </a:cubicBezTo>
                  <a:cubicBezTo>
                    <a:pt x="0" y="385"/>
                    <a:pt x="107" y="492"/>
                    <a:pt x="245" y="492"/>
                  </a:cubicBezTo>
                  <a:cubicBezTo>
                    <a:pt x="373" y="492"/>
                    <a:pt x="491" y="385"/>
                    <a:pt x="491" y="247"/>
                  </a:cubicBezTo>
                  <a:cubicBezTo>
                    <a:pt x="491" y="119"/>
                    <a:pt x="373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6"/>
            <p:cNvSpPr/>
            <p:nvPr/>
          </p:nvSpPr>
          <p:spPr>
            <a:xfrm>
              <a:off x="4391575" y="1004950"/>
              <a:ext cx="23225" cy="23225"/>
            </a:xfrm>
            <a:custGeom>
              <a:rect b="b" l="l" r="r" t="t"/>
              <a:pathLst>
                <a:path extrusionOk="0" h="929" w="929">
                  <a:moveTo>
                    <a:pt x="470" y="0"/>
                  </a:moveTo>
                  <a:cubicBezTo>
                    <a:pt x="203" y="0"/>
                    <a:pt x="1" y="203"/>
                    <a:pt x="1" y="459"/>
                  </a:cubicBezTo>
                  <a:cubicBezTo>
                    <a:pt x="1" y="726"/>
                    <a:pt x="203" y="929"/>
                    <a:pt x="470" y="929"/>
                  </a:cubicBezTo>
                  <a:cubicBezTo>
                    <a:pt x="726" y="929"/>
                    <a:pt x="929" y="726"/>
                    <a:pt x="929" y="459"/>
                  </a:cubicBezTo>
                  <a:cubicBezTo>
                    <a:pt x="929" y="203"/>
                    <a:pt x="726" y="0"/>
                    <a:pt x="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6"/>
            <p:cNvSpPr/>
            <p:nvPr/>
          </p:nvSpPr>
          <p:spPr>
            <a:xfrm>
              <a:off x="4535900" y="1016425"/>
              <a:ext cx="9925" cy="9875"/>
            </a:xfrm>
            <a:custGeom>
              <a:rect b="b" l="l" r="r" t="t"/>
              <a:pathLst>
                <a:path extrusionOk="0" h="395" w="397">
                  <a:moveTo>
                    <a:pt x="193" y="0"/>
                  </a:moveTo>
                  <a:cubicBezTo>
                    <a:pt x="86" y="0"/>
                    <a:pt x="1" y="96"/>
                    <a:pt x="1" y="203"/>
                  </a:cubicBezTo>
                  <a:cubicBezTo>
                    <a:pt x="1" y="309"/>
                    <a:pt x="86" y="395"/>
                    <a:pt x="193" y="395"/>
                  </a:cubicBezTo>
                  <a:cubicBezTo>
                    <a:pt x="300" y="395"/>
                    <a:pt x="396" y="309"/>
                    <a:pt x="396" y="203"/>
                  </a:cubicBezTo>
                  <a:cubicBezTo>
                    <a:pt x="396" y="9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6"/>
            <p:cNvSpPr/>
            <p:nvPr/>
          </p:nvSpPr>
          <p:spPr>
            <a:xfrm>
              <a:off x="4331000" y="1119125"/>
              <a:ext cx="15250" cy="14975"/>
            </a:xfrm>
            <a:custGeom>
              <a:rect b="b" l="l" r="r" t="t"/>
              <a:pathLst>
                <a:path extrusionOk="0" h="599" w="610">
                  <a:moveTo>
                    <a:pt x="310" y="1"/>
                  </a:moveTo>
                  <a:cubicBezTo>
                    <a:pt x="140" y="1"/>
                    <a:pt x="0" y="129"/>
                    <a:pt x="0" y="300"/>
                  </a:cubicBezTo>
                  <a:cubicBezTo>
                    <a:pt x="0" y="471"/>
                    <a:pt x="140" y="599"/>
                    <a:pt x="310" y="599"/>
                  </a:cubicBezTo>
                  <a:cubicBezTo>
                    <a:pt x="470" y="599"/>
                    <a:pt x="609" y="471"/>
                    <a:pt x="609" y="300"/>
                  </a:cubicBezTo>
                  <a:cubicBezTo>
                    <a:pt x="609" y="129"/>
                    <a:pt x="470" y="1"/>
                    <a:pt x="310" y="1"/>
                  </a:cubicBezTo>
                  <a:close/>
                </a:path>
              </a:pathLst>
            </a:custGeom>
            <a:solidFill>
              <a:srgbClr val="35B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6"/>
            <p:cNvSpPr/>
            <p:nvPr/>
          </p:nvSpPr>
          <p:spPr>
            <a:xfrm>
              <a:off x="4275500" y="1151150"/>
              <a:ext cx="24050" cy="24050"/>
            </a:xfrm>
            <a:custGeom>
              <a:rect b="b" l="l" r="r" t="t"/>
              <a:pathLst>
                <a:path extrusionOk="0" h="962" w="962">
                  <a:moveTo>
                    <a:pt x="481" y="1"/>
                  </a:moveTo>
                  <a:cubicBezTo>
                    <a:pt x="214" y="1"/>
                    <a:pt x="1" y="225"/>
                    <a:pt x="1" y="481"/>
                  </a:cubicBezTo>
                  <a:cubicBezTo>
                    <a:pt x="1" y="748"/>
                    <a:pt x="214" y="961"/>
                    <a:pt x="481" y="961"/>
                  </a:cubicBezTo>
                  <a:cubicBezTo>
                    <a:pt x="748" y="961"/>
                    <a:pt x="961" y="748"/>
                    <a:pt x="961" y="481"/>
                  </a:cubicBezTo>
                  <a:cubicBezTo>
                    <a:pt x="961" y="225"/>
                    <a:pt x="748" y="1"/>
                    <a:pt x="481" y="1"/>
                  </a:cubicBezTo>
                  <a:close/>
                </a:path>
              </a:pathLst>
            </a:custGeom>
            <a:solidFill>
              <a:srgbClr val="35B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6"/>
            <p:cNvSpPr/>
            <p:nvPr/>
          </p:nvSpPr>
          <p:spPr>
            <a:xfrm>
              <a:off x="4208275" y="1189575"/>
              <a:ext cx="7750" cy="7775"/>
            </a:xfrm>
            <a:custGeom>
              <a:rect b="b" l="l" r="r" t="t"/>
              <a:pathLst>
                <a:path extrusionOk="0" h="311" w="310">
                  <a:moveTo>
                    <a:pt x="161" y="0"/>
                  </a:moveTo>
                  <a:cubicBezTo>
                    <a:pt x="75" y="0"/>
                    <a:pt x="0" y="76"/>
                    <a:pt x="0" y="161"/>
                  </a:cubicBezTo>
                  <a:cubicBezTo>
                    <a:pt x="0" y="246"/>
                    <a:pt x="75" y="310"/>
                    <a:pt x="161" y="310"/>
                  </a:cubicBezTo>
                  <a:cubicBezTo>
                    <a:pt x="246" y="310"/>
                    <a:pt x="310" y="246"/>
                    <a:pt x="310" y="161"/>
                  </a:cubicBezTo>
                  <a:cubicBezTo>
                    <a:pt x="310" y="76"/>
                    <a:pt x="246" y="0"/>
                    <a:pt x="161" y="0"/>
                  </a:cubicBezTo>
                  <a:close/>
                </a:path>
              </a:pathLst>
            </a:custGeom>
            <a:solidFill>
              <a:srgbClr val="35B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6"/>
            <p:cNvSpPr/>
            <p:nvPr/>
          </p:nvSpPr>
          <p:spPr>
            <a:xfrm>
              <a:off x="4252300" y="1189575"/>
              <a:ext cx="16825" cy="16850"/>
            </a:xfrm>
            <a:custGeom>
              <a:rect b="b" l="l" r="r" t="t"/>
              <a:pathLst>
                <a:path extrusionOk="0" h="674" w="673">
                  <a:moveTo>
                    <a:pt x="331" y="0"/>
                  </a:moveTo>
                  <a:cubicBezTo>
                    <a:pt x="150" y="0"/>
                    <a:pt x="0" y="150"/>
                    <a:pt x="0" y="332"/>
                  </a:cubicBezTo>
                  <a:cubicBezTo>
                    <a:pt x="0" y="524"/>
                    <a:pt x="150" y="673"/>
                    <a:pt x="331" y="673"/>
                  </a:cubicBezTo>
                  <a:cubicBezTo>
                    <a:pt x="513" y="673"/>
                    <a:pt x="672" y="524"/>
                    <a:pt x="672" y="332"/>
                  </a:cubicBezTo>
                  <a:cubicBezTo>
                    <a:pt x="672" y="150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35B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6"/>
            <p:cNvSpPr/>
            <p:nvPr/>
          </p:nvSpPr>
          <p:spPr>
            <a:xfrm>
              <a:off x="4346225" y="1179725"/>
              <a:ext cx="14150" cy="13875"/>
            </a:xfrm>
            <a:custGeom>
              <a:rect b="b" l="l" r="r" t="t"/>
              <a:pathLst>
                <a:path extrusionOk="0" h="555" w="566">
                  <a:moveTo>
                    <a:pt x="288" y="0"/>
                  </a:moveTo>
                  <a:cubicBezTo>
                    <a:pt x="128" y="0"/>
                    <a:pt x="0" y="117"/>
                    <a:pt x="0" y="278"/>
                  </a:cubicBezTo>
                  <a:cubicBezTo>
                    <a:pt x="0" y="437"/>
                    <a:pt x="128" y="555"/>
                    <a:pt x="288" y="555"/>
                  </a:cubicBezTo>
                  <a:cubicBezTo>
                    <a:pt x="437" y="555"/>
                    <a:pt x="565" y="437"/>
                    <a:pt x="565" y="278"/>
                  </a:cubicBezTo>
                  <a:cubicBezTo>
                    <a:pt x="565" y="117"/>
                    <a:pt x="437" y="0"/>
                    <a:pt x="288" y="0"/>
                  </a:cubicBezTo>
                  <a:close/>
                </a:path>
              </a:pathLst>
            </a:custGeom>
            <a:solidFill>
              <a:srgbClr val="35B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6"/>
            <p:cNvSpPr/>
            <p:nvPr/>
          </p:nvSpPr>
          <p:spPr>
            <a:xfrm>
              <a:off x="4252025" y="1125000"/>
              <a:ext cx="13350" cy="13375"/>
            </a:xfrm>
            <a:custGeom>
              <a:rect b="b" l="l" r="r" t="t"/>
              <a:pathLst>
                <a:path extrusionOk="0" h="535" w="534">
                  <a:moveTo>
                    <a:pt x="268" y="1"/>
                  </a:moveTo>
                  <a:cubicBezTo>
                    <a:pt x="118" y="1"/>
                    <a:pt x="0" y="119"/>
                    <a:pt x="0" y="268"/>
                  </a:cubicBezTo>
                  <a:cubicBezTo>
                    <a:pt x="0" y="417"/>
                    <a:pt x="118" y="534"/>
                    <a:pt x="268" y="534"/>
                  </a:cubicBezTo>
                  <a:cubicBezTo>
                    <a:pt x="417" y="534"/>
                    <a:pt x="534" y="417"/>
                    <a:pt x="534" y="268"/>
                  </a:cubicBezTo>
                  <a:cubicBezTo>
                    <a:pt x="534" y="119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35B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6"/>
            <p:cNvSpPr/>
            <p:nvPr/>
          </p:nvSpPr>
          <p:spPr>
            <a:xfrm>
              <a:off x="4188275" y="930500"/>
              <a:ext cx="15200" cy="15225"/>
            </a:xfrm>
            <a:custGeom>
              <a:rect b="b" l="l" r="r" t="t"/>
              <a:pathLst>
                <a:path extrusionOk="0" h="609" w="608">
                  <a:moveTo>
                    <a:pt x="299" y="1"/>
                  </a:moveTo>
                  <a:cubicBezTo>
                    <a:pt x="138" y="1"/>
                    <a:pt x="0" y="139"/>
                    <a:pt x="0" y="300"/>
                  </a:cubicBezTo>
                  <a:cubicBezTo>
                    <a:pt x="0" y="470"/>
                    <a:pt x="138" y="609"/>
                    <a:pt x="299" y="609"/>
                  </a:cubicBezTo>
                  <a:cubicBezTo>
                    <a:pt x="470" y="609"/>
                    <a:pt x="608" y="470"/>
                    <a:pt x="608" y="300"/>
                  </a:cubicBezTo>
                  <a:cubicBezTo>
                    <a:pt x="608" y="139"/>
                    <a:pt x="470" y="1"/>
                    <a:pt x="299" y="1"/>
                  </a:cubicBezTo>
                  <a:close/>
                </a:path>
              </a:pathLst>
            </a:custGeom>
            <a:solidFill>
              <a:srgbClr val="389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6"/>
            <p:cNvSpPr/>
            <p:nvPr/>
          </p:nvSpPr>
          <p:spPr>
            <a:xfrm>
              <a:off x="4330475" y="1210925"/>
              <a:ext cx="12825" cy="12825"/>
            </a:xfrm>
            <a:custGeom>
              <a:rect b="b" l="l" r="r" t="t"/>
              <a:pathLst>
                <a:path extrusionOk="0" h="513" w="513">
                  <a:moveTo>
                    <a:pt x="256" y="0"/>
                  </a:moveTo>
                  <a:cubicBezTo>
                    <a:pt x="118" y="0"/>
                    <a:pt x="0" y="107"/>
                    <a:pt x="0" y="256"/>
                  </a:cubicBezTo>
                  <a:cubicBezTo>
                    <a:pt x="0" y="396"/>
                    <a:pt x="118" y="513"/>
                    <a:pt x="256" y="513"/>
                  </a:cubicBezTo>
                  <a:cubicBezTo>
                    <a:pt x="395" y="513"/>
                    <a:pt x="512" y="396"/>
                    <a:pt x="512" y="256"/>
                  </a:cubicBezTo>
                  <a:cubicBezTo>
                    <a:pt x="512" y="107"/>
                    <a:pt x="395" y="0"/>
                    <a:pt x="256" y="0"/>
                  </a:cubicBezTo>
                  <a:close/>
                </a:path>
              </a:pathLst>
            </a:custGeom>
            <a:solidFill>
              <a:srgbClr val="35B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6"/>
            <p:cNvSpPr/>
            <p:nvPr/>
          </p:nvSpPr>
          <p:spPr>
            <a:xfrm>
              <a:off x="4209075" y="683700"/>
              <a:ext cx="31775" cy="31775"/>
            </a:xfrm>
            <a:custGeom>
              <a:rect b="b" l="l" r="r" t="t"/>
              <a:pathLst>
                <a:path extrusionOk="0" h="1271" w="1271">
                  <a:moveTo>
                    <a:pt x="641" y="0"/>
                  </a:moveTo>
                  <a:cubicBezTo>
                    <a:pt x="288" y="0"/>
                    <a:pt x="1" y="289"/>
                    <a:pt x="1" y="641"/>
                  </a:cubicBezTo>
                  <a:cubicBezTo>
                    <a:pt x="1" y="993"/>
                    <a:pt x="288" y="1271"/>
                    <a:pt x="641" y="1271"/>
                  </a:cubicBezTo>
                  <a:cubicBezTo>
                    <a:pt x="993" y="1271"/>
                    <a:pt x="1270" y="993"/>
                    <a:pt x="1270" y="641"/>
                  </a:cubicBezTo>
                  <a:cubicBezTo>
                    <a:pt x="1270" y="289"/>
                    <a:pt x="99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6"/>
            <p:cNvSpPr/>
            <p:nvPr/>
          </p:nvSpPr>
          <p:spPr>
            <a:xfrm>
              <a:off x="4237075" y="567900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278" y="0"/>
                  </a:moveTo>
                  <a:cubicBezTo>
                    <a:pt x="129" y="0"/>
                    <a:pt x="1" y="118"/>
                    <a:pt x="1" y="278"/>
                  </a:cubicBezTo>
                  <a:cubicBezTo>
                    <a:pt x="1" y="427"/>
                    <a:pt x="129" y="555"/>
                    <a:pt x="278" y="555"/>
                  </a:cubicBezTo>
                  <a:cubicBezTo>
                    <a:pt x="439" y="555"/>
                    <a:pt x="556" y="427"/>
                    <a:pt x="556" y="278"/>
                  </a:cubicBezTo>
                  <a:cubicBezTo>
                    <a:pt x="556" y="118"/>
                    <a:pt x="439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6"/>
            <p:cNvSpPr/>
            <p:nvPr/>
          </p:nvSpPr>
          <p:spPr>
            <a:xfrm>
              <a:off x="4459600" y="530825"/>
              <a:ext cx="25375" cy="25350"/>
            </a:xfrm>
            <a:custGeom>
              <a:rect b="b" l="l" r="r" t="t"/>
              <a:pathLst>
                <a:path extrusionOk="0" h="1014" w="1015">
                  <a:moveTo>
                    <a:pt x="503" y="0"/>
                  </a:moveTo>
                  <a:cubicBezTo>
                    <a:pt x="225" y="0"/>
                    <a:pt x="1" y="224"/>
                    <a:pt x="1" y="501"/>
                  </a:cubicBezTo>
                  <a:cubicBezTo>
                    <a:pt x="1" y="790"/>
                    <a:pt x="225" y="1014"/>
                    <a:pt x="503" y="1014"/>
                  </a:cubicBezTo>
                  <a:cubicBezTo>
                    <a:pt x="790" y="1014"/>
                    <a:pt x="1015" y="790"/>
                    <a:pt x="1015" y="501"/>
                  </a:cubicBezTo>
                  <a:cubicBezTo>
                    <a:pt x="1015" y="224"/>
                    <a:pt x="790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6"/>
            <p:cNvSpPr/>
            <p:nvPr/>
          </p:nvSpPr>
          <p:spPr>
            <a:xfrm>
              <a:off x="4410250" y="53480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3" y="1"/>
                  </a:moveTo>
                  <a:cubicBezTo>
                    <a:pt x="86" y="1"/>
                    <a:pt x="1" y="97"/>
                    <a:pt x="1" y="204"/>
                  </a:cubicBezTo>
                  <a:cubicBezTo>
                    <a:pt x="1" y="321"/>
                    <a:pt x="86" y="418"/>
                    <a:pt x="203" y="418"/>
                  </a:cubicBezTo>
                  <a:cubicBezTo>
                    <a:pt x="321" y="418"/>
                    <a:pt x="416" y="321"/>
                    <a:pt x="416" y="204"/>
                  </a:cubicBezTo>
                  <a:cubicBezTo>
                    <a:pt x="416" y="97"/>
                    <a:pt x="32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6"/>
            <p:cNvSpPr/>
            <p:nvPr/>
          </p:nvSpPr>
          <p:spPr>
            <a:xfrm>
              <a:off x="4572200" y="507350"/>
              <a:ext cx="10975" cy="10950"/>
            </a:xfrm>
            <a:custGeom>
              <a:rect b="b" l="l" r="r" t="t"/>
              <a:pathLst>
                <a:path extrusionOk="0" h="438" w="439">
                  <a:moveTo>
                    <a:pt x="214" y="0"/>
                  </a:moveTo>
                  <a:cubicBezTo>
                    <a:pt x="97" y="0"/>
                    <a:pt x="0" y="96"/>
                    <a:pt x="0" y="224"/>
                  </a:cubicBezTo>
                  <a:cubicBezTo>
                    <a:pt x="0" y="342"/>
                    <a:pt x="97" y="437"/>
                    <a:pt x="214" y="437"/>
                  </a:cubicBezTo>
                  <a:cubicBezTo>
                    <a:pt x="332" y="437"/>
                    <a:pt x="438" y="342"/>
                    <a:pt x="438" y="224"/>
                  </a:cubicBezTo>
                  <a:cubicBezTo>
                    <a:pt x="43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6"/>
            <p:cNvSpPr/>
            <p:nvPr/>
          </p:nvSpPr>
          <p:spPr>
            <a:xfrm>
              <a:off x="4180800" y="1224900"/>
              <a:ext cx="103800" cy="57850"/>
            </a:xfrm>
            <a:custGeom>
              <a:rect b="b" l="l" r="r" t="t"/>
              <a:pathLst>
                <a:path extrusionOk="0" h="2314" w="4152">
                  <a:moveTo>
                    <a:pt x="354" y="0"/>
                  </a:moveTo>
                  <a:cubicBezTo>
                    <a:pt x="308" y="0"/>
                    <a:pt x="264" y="16"/>
                    <a:pt x="224" y="50"/>
                  </a:cubicBezTo>
                  <a:cubicBezTo>
                    <a:pt x="0" y="231"/>
                    <a:pt x="75" y="1160"/>
                    <a:pt x="192" y="1384"/>
                  </a:cubicBezTo>
                  <a:cubicBezTo>
                    <a:pt x="256" y="1502"/>
                    <a:pt x="373" y="1597"/>
                    <a:pt x="501" y="1661"/>
                  </a:cubicBezTo>
                  <a:cubicBezTo>
                    <a:pt x="843" y="1864"/>
                    <a:pt x="1227" y="1981"/>
                    <a:pt x="1611" y="2078"/>
                  </a:cubicBezTo>
                  <a:cubicBezTo>
                    <a:pt x="2135" y="2195"/>
                    <a:pt x="2668" y="2280"/>
                    <a:pt x="3202" y="2302"/>
                  </a:cubicBezTo>
                  <a:cubicBezTo>
                    <a:pt x="3291" y="2309"/>
                    <a:pt x="3381" y="2313"/>
                    <a:pt x="3471" y="2313"/>
                  </a:cubicBezTo>
                  <a:cubicBezTo>
                    <a:pt x="3651" y="2313"/>
                    <a:pt x="3831" y="2294"/>
                    <a:pt x="4002" y="2238"/>
                  </a:cubicBezTo>
                  <a:cubicBezTo>
                    <a:pt x="4034" y="2227"/>
                    <a:pt x="4077" y="2206"/>
                    <a:pt x="4098" y="2185"/>
                  </a:cubicBezTo>
                  <a:cubicBezTo>
                    <a:pt x="4151" y="2121"/>
                    <a:pt x="4120" y="2014"/>
                    <a:pt x="4056" y="1960"/>
                  </a:cubicBezTo>
                  <a:cubicBezTo>
                    <a:pt x="3981" y="1907"/>
                    <a:pt x="3895" y="1896"/>
                    <a:pt x="3810" y="1886"/>
                  </a:cubicBezTo>
                  <a:cubicBezTo>
                    <a:pt x="3287" y="1789"/>
                    <a:pt x="2785" y="1587"/>
                    <a:pt x="2284" y="1384"/>
                  </a:cubicBezTo>
                  <a:cubicBezTo>
                    <a:pt x="1900" y="1234"/>
                    <a:pt x="1505" y="1064"/>
                    <a:pt x="1196" y="786"/>
                  </a:cubicBezTo>
                  <a:cubicBezTo>
                    <a:pt x="1038" y="629"/>
                    <a:pt x="649" y="0"/>
                    <a:pt x="354" y="0"/>
                  </a:cubicBezTo>
                  <a:close/>
                </a:path>
              </a:pathLst>
            </a:custGeom>
            <a:solidFill>
              <a:srgbClr val="79C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6"/>
            <p:cNvSpPr/>
            <p:nvPr/>
          </p:nvSpPr>
          <p:spPr>
            <a:xfrm>
              <a:off x="4299250" y="1255150"/>
              <a:ext cx="117425" cy="35650"/>
            </a:xfrm>
            <a:custGeom>
              <a:rect b="b" l="l" r="r" t="t"/>
              <a:pathLst>
                <a:path extrusionOk="0" h="1426" w="4697">
                  <a:moveTo>
                    <a:pt x="219" y="0"/>
                  </a:moveTo>
                  <a:cubicBezTo>
                    <a:pt x="153" y="0"/>
                    <a:pt x="91" y="25"/>
                    <a:pt x="54" y="78"/>
                  </a:cubicBezTo>
                  <a:cubicBezTo>
                    <a:pt x="1" y="152"/>
                    <a:pt x="22" y="249"/>
                    <a:pt x="44" y="323"/>
                  </a:cubicBezTo>
                  <a:cubicBezTo>
                    <a:pt x="160" y="729"/>
                    <a:pt x="523" y="1039"/>
                    <a:pt x="919" y="1188"/>
                  </a:cubicBezTo>
                  <a:cubicBezTo>
                    <a:pt x="1313" y="1348"/>
                    <a:pt x="1751" y="1380"/>
                    <a:pt x="2178" y="1401"/>
                  </a:cubicBezTo>
                  <a:cubicBezTo>
                    <a:pt x="2453" y="1415"/>
                    <a:pt x="2730" y="1426"/>
                    <a:pt x="3006" y="1426"/>
                  </a:cubicBezTo>
                  <a:cubicBezTo>
                    <a:pt x="3575" y="1426"/>
                    <a:pt x="4143" y="1381"/>
                    <a:pt x="4697" y="1231"/>
                  </a:cubicBezTo>
                  <a:lnTo>
                    <a:pt x="4697" y="1231"/>
                  </a:lnTo>
                  <a:cubicBezTo>
                    <a:pt x="4535" y="1239"/>
                    <a:pt x="4373" y="1244"/>
                    <a:pt x="4212" y="1244"/>
                  </a:cubicBezTo>
                  <a:cubicBezTo>
                    <a:pt x="3574" y="1244"/>
                    <a:pt x="2938" y="1177"/>
                    <a:pt x="2316" y="1049"/>
                  </a:cubicBezTo>
                  <a:cubicBezTo>
                    <a:pt x="2114" y="1017"/>
                    <a:pt x="1911" y="963"/>
                    <a:pt x="1740" y="857"/>
                  </a:cubicBezTo>
                  <a:cubicBezTo>
                    <a:pt x="1474" y="665"/>
                    <a:pt x="1367" y="526"/>
                    <a:pt x="1036" y="494"/>
                  </a:cubicBezTo>
                  <a:cubicBezTo>
                    <a:pt x="694" y="451"/>
                    <a:pt x="673" y="259"/>
                    <a:pt x="406" y="67"/>
                  </a:cubicBezTo>
                  <a:cubicBezTo>
                    <a:pt x="353" y="24"/>
                    <a:pt x="284" y="0"/>
                    <a:pt x="219" y="0"/>
                  </a:cubicBezTo>
                  <a:close/>
                </a:path>
              </a:pathLst>
            </a:custGeom>
            <a:solidFill>
              <a:srgbClr val="79C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6"/>
            <p:cNvSpPr/>
            <p:nvPr/>
          </p:nvSpPr>
          <p:spPr>
            <a:xfrm>
              <a:off x="4506550" y="1224875"/>
              <a:ext cx="69675" cy="49750"/>
            </a:xfrm>
            <a:custGeom>
              <a:rect b="b" l="l" r="r" t="t"/>
              <a:pathLst>
                <a:path extrusionOk="0" h="1990" w="2787">
                  <a:moveTo>
                    <a:pt x="2295" y="1"/>
                  </a:moveTo>
                  <a:cubicBezTo>
                    <a:pt x="2073" y="1"/>
                    <a:pt x="1578" y="451"/>
                    <a:pt x="1388" y="531"/>
                  </a:cubicBezTo>
                  <a:cubicBezTo>
                    <a:pt x="1079" y="659"/>
                    <a:pt x="759" y="777"/>
                    <a:pt x="428" y="872"/>
                  </a:cubicBezTo>
                  <a:cubicBezTo>
                    <a:pt x="321" y="905"/>
                    <a:pt x="214" y="926"/>
                    <a:pt x="140" y="1000"/>
                  </a:cubicBezTo>
                  <a:cubicBezTo>
                    <a:pt x="55" y="1065"/>
                    <a:pt x="1" y="1182"/>
                    <a:pt x="44" y="1278"/>
                  </a:cubicBezTo>
                  <a:cubicBezTo>
                    <a:pt x="97" y="1406"/>
                    <a:pt x="268" y="1427"/>
                    <a:pt x="396" y="1438"/>
                  </a:cubicBezTo>
                  <a:cubicBezTo>
                    <a:pt x="535" y="1449"/>
                    <a:pt x="695" y="1491"/>
                    <a:pt x="738" y="1619"/>
                  </a:cubicBezTo>
                  <a:cubicBezTo>
                    <a:pt x="781" y="1780"/>
                    <a:pt x="599" y="1897"/>
                    <a:pt x="449" y="1972"/>
                  </a:cubicBezTo>
                  <a:cubicBezTo>
                    <a:pt x="558" y="1982"/>
                    <a:pt x="671" y="1989"/>
                    <a:pt x="784" y="1989"/>
                  </a:cubicBezTo>
                  <a:cubicBezTo>
                    <a:pt x="916" y="1989"/>
                    <a:pt x="1049" y="1979"/>
                    <a:pt x="1175" y="1951"/>
                  </a:cubicBezTo>
                  <a:cubicBezTo>
                    <a:pt x="1400" y="1887"/>
                    <a:pt x="1613" y="1769"/>
                    <a:pt x="1826" y="1684"/>
                  </a:cubicBezTo>
                  <a:cubicBezTo>
                    <a:pt x="1922" y="1652"/>
                    <a:pt x="2019" y="1619"/>
                    <a:pt x="2104" y="1577"/>
                  </a:cubicBezTo>
                  <a:cubicBezTo>
                    <a:pt x="2403" y="1406"/>
                    <a:pt x="2787" y="179"/>
                    <a:pt x="2339" y="8"/>
                  </a:cubicBezTo>
                  <a:cubicBezTo>
                    <a:pt x="2326" y="3"/>
                    <a:pt x="2311" y="1"/>
                    <a:pt x="2295" y="1"/>
                  </a:cubicBezTo>
                  <a:close/>
                </a:path>
              </a:pathLst>
            </a:custGeom>
            <a:solidFill>
              <a:srgbClr val="79C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6"/>
            <p:cNvSpPr/>
            <p:nvPr/>
          </p:nvSpPr>
          <p:spPr>
            <a:xfrm>
              <a:off x="4142625" y="580975"/>
              <a:ext cx="193475" cy="719625"/>
            </a:xfrm>
            <a:custGeom>
              <a:rect b="b" l="l" r="r" t="t"/>
              <a:pathLst>
                <a:path extrusionOk="0" h="28785" w="7739">
                  <a:moveTo>
                    <a:pt x="1537" y="27568"/>
                  </a:moveTo>
                  <a:cubicBezTo>
                    <a:pt x="2370" y="28187"/>
                    <a:pt x="4761" y="28656"/>
                    <a:pt x="7739" y="28784"/>
                  </a:cubicBezTo>
                  <a:cubicBezTo>
                    <a:pt x="4761" y="28656"/>
                    <a:pt x="2370" y="28187"/>
                    <a:pt x="1537" y="27568"/>
                  </a:cubicBezTo>
                  <a:lnTo>
                    <a:pt x="1537" y="27568"/>
                  </a:lnTo>
                  <a:close/>
                  <a:moveTo>
                    <a:pt x="1" y="1"/>
                  </a:moveTo>
                  <a:lnTo>
                    <a:pt x="385" y="8411"/>
                  </a:lnTo>
                  <a:lnTo>
                    <a:pt x="385" y="84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6CA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6"/>
            <p:cNvSpPr/>
            <p:nvPr/>
          </p:nvSpPr>
          <p:spPr>
            <a:xfrm>
              <a:off x="4170650" y="1202125"/>
              <a:ext cx="10425" cy="68050"/>
            </a:xfrm>
            <a:custGeom>
              <a:rect b="b" l="l" r="r" t="t"/>
              <a:pathLst>
                <a:path extrusionOk="0" h="2722" w="417">
                  <a:moveTo>
                    <a:pt x="416" y="2722"/>
                  </a:moveTo>
                  <a:lnTo>
                    <a:pt x="416" y="2722"/>
                  </a:lnTo>
                  <a:lnTo>
                    <a:pt x="416" y="2722"/>
                  </a:lnTo>
                  <a:lnTo>
                    <a:pt x="416" y="2722"/>
                  </a:lnTo>
                  <a:lnTo>
                    <a:pt x="416" y="2722"/>
                  </a:lnTo>
                  <a:close/>
                  <a:moveTo>
                    <a:pt x="1" y="1"/>
                  </a:moveTo>
                  <a:lnTo>
                    <a:pt x="96" y="2103"/>
                  </a:lnTo>
                  <a:lnTo>
                    <a:pt x="96" y="2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C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6"/>
            <p:cNvSpPr/>
            <p:nvPr/>
          </p:nvSpPr>
          <p:spPr>
            <a:xfrm>
              <a:off x="4165050" y="1077500"/>
              <a:ext cx="5625" cy="124650"/>
            </a:xfrm>
            <a:custGeom>
              <a:rect b="b" l="l" r="r" t="t"/>
              <a:pathLst>
                <a:path extrusionOk="0" h="4986" w="225">
                  <a:moveTo>
                    <a:pt x="203" y="4377"/>
                  </a:moveTo>
                  <a:lnTo>
                    <a:pt x="225" y="4986"/>
                  </a:lnTo>
                  <a:lnTo>
                    <a:pt x="225" y="4986"/>
                  </a:lnTo>
                  <a:close/>
                  <a:moveTo>
                    <a:pt x="85" y="1933"/>
                  </a:moveTo>
                  <a:lnTo>
                    <a:pt x="192" y="4142"/>
                  </a:lnTo>
                  <a:lnTo>
                    <a:pt x="192" y="4142"/>
                  </a:lnTo>
                  <a:close/>
                  <a:moveTo>
                    <a:pt x="0" y="1"/>
                  </a:moveTo>
                  <a:lnTo>
                    <a:pt x="54" y="1239"/>
                  </a:lnTo>
                  <a:lnTo>
                    <a:pt x="54" y="1239"/>
                  </a:lnTo>
                  <a:close/>
                </a:path>
              </a:pathLst>
            </a:custGeom>
            <a:solidFill>
              <a:srgbClr val="74A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6"/>
            <p:cNvSpPr/>
            <p:nvPr/>
          </p:nvSpPr>
          <p:spPr>
            <a:xfrm>
              <a:off x="4166375" y="1108475"/>
              <a:ext cx="3775" cy="78450"/>
            </a:xfrm>
            <a:custGeom>
              <a:rect b="b" l="l" r="r" t="t"/>
              <a:pathLst>
                <a:path extrusionOk="0" h="3138" w="151">
                  <a:moveTo>
                    <a:pt x="139" y="2903"/>
                  </a:moveTo>
                  <a:lnTo>
                    <a:pt x="150" y="3138"/>
                  </a:lnTo>
                  <a:lnTo>
                    <a:pt x="150" y="3138"/>
                  </a:lnTo>
                  <a:close/>
                  <a:moveTo>
                    <a:pt x="1" y="0"/>
                  </a:moveTo>
                  <a:lnTo>
                    <a:pt x="32" y="694"/>
                  </a:lnTo>
                  <a:lnTo>
                    <a:pt x="32" y="694"/>
                  </a:lnTo>
                  <a:close/>
                </a:path>
              </a:pathLst>
            </a:custGeom>
            <a:solidFill>
              <a:srgbClr val="448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6"/>
            <p:cNvSpPr/>
            <p:nvPr/>
          </p:nvSpPr>
          <p:spPr>
            <a:xfrm>
              <a:off x="4173050" y="1254675"/>
              <a:ext cx="8025" cy="15500"/>
            </a:xfrm>
            <a:custGeom>
              <a:rect b="b" l="l" r="r" t="t"/>
              <a:pathLst>
                <a:path extrusionOk="0" h="620" w="321">
                  <a:moveTo>
                    <a:pt x="0" y="1"/>
                  </a:moveTo>
                  <a:lnTo>
                    <a:pt x="11" y="140"/>
                  </a:lnTo>
                  <a:cubicBezTo>
                    <a:pt x="11" y="299"/>
                    <a:pt x="118" y="470"/>
                    <a:pt x="320" y="620"/>
                  </a:cubicBezTo>
                  <a:lnTo>
                    <a:pt x="320" y="620"/>
                  </a:lnTo>
                  <a:cubicBezTo>
                    <a:pt x="118" y="470"/>
                    <a:pt x="11" y="299"/>
                    <a:pt x="11" y="14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FCC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6"/>
            <p:cNvSpPr/>
            <p:nvPr/>
          </p:nvSpPr>
          <p:spPr>
            <a:xfrm>
              <a:off x="4152225" y="791225"/>
              <a:ext cx="12850" cy="286300"/>
            </a:xfrm>
            <a:custGeom>
              <a:rect b="b" l="l" r="r" t="t"/>
              <a:pathLst>
                <a:path extrusionOk="0" h="11452" w="514">
                  <a:moveTo>
                    <a:pt x="513" y="11452"/>
                  </a:moveTo>
                  <a:lnTo>
                    <a:pt x="513" y="11452"/>
                  </a:lnTo>
                  <a:lnTo>
                    <a:pt x="513" y="11452"/>
                  </a:lnTo>
                  <a:lnTo>
                    <a:pt x="513" y="11452"/>
                  </a:lnTo>
                  <a:lnTo>
                    <a:pt x="513" y="11452"/>
                  </a:lnTo>
                  <a:close/>
                  <a:moveTo>
                    <a:pt x="406" y="9158"/>
                  </a:moveTo>
                  <a:lnTo>
                    <a:pt x="492" y="10833"/>
                  </a:lnTo>
                  <a:lnTo>
                    <a:pt x="492" y="10833"/>
                  </a:lnTo>
                  <a:lnTo>
                    <a:pt x="406" y="9158"/>
                  </a:lnTo>
                  <a:lnTo>
                    <a:pt x="406" y="9158"/>
                  </a:lnTo>
                  <a:close/>
                  <a:moveTo>
                    <a:pt x="247" y="5433"/>
                  </a:moveTo>
                  <a:lnTo>
                    <a:pt x="396" y="8838"/>
                  </a:lnTo>
                  <a:lnTo>
                    <a:pt x="396" y="8838"/>
                  </a:lnTo>
                  <a:lnTo>
                    <a:pt x="247" y="5433"/>
                  </a:lnTo>
                  <a:lnTo>
                    <a:pt x="247" y="5433"/>
                  </a:lnTo>
                  <a:close/>
                  <a:moveTo>
                    <a:pt x="183" y="4067"/>
                  </a:moveTo>
                  <a:lnTo>
                    <a:pt x="193" y="4429"/>
                  </a:lnTo>
                  <a:lnTo>
                    <a:pt x="193" y="4429"/>
                  </a:lnTo>
                  <a:lnTo>
                    <a:pt x="183" y="4067"/>
                  </a:lnTo>
                  <a:lnTo>
                    <a:pt x="183" y="4067"/>
                  </a:lnTo>
                  <a:close/>
                  <a:moveTo>
                    <a:pt x="22" y="577"/>
                  </a:moveTo>
                  <a:lnTo>
                    <a:pt x="108" y="2349"/>
                  </a:lnTo>
                  <a:lnTo>
                    <a:pt x="108" y="2349"/>
                  </a:lnTo>
                  <a:lnTo>
                    <a:pt x="22" y="577"/>
                  </a:lnTo>
                  <a:lnTo>
                    <a:pt x="22" y="577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C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6"/>
            <p:cNvSpPr/>
            <p:nvPr/>
          </p:nvSpPr>
          <p:spPr>
            <a:xfrm>
              <a:off x="4154900" y="849925"/>
              <a:ext cx="7500" cy="170250"/>
            </a:xfrm>
            <a:custGeom>
              <a:rect b="b" l="l" r="r" t="t"/>
              <a:pathLst>
                <a:path extrusionOk="0" h="6810" w="300">
                  <a:moveTo>
                    <a:pt x="299" y="6639"/>
                  </a:moveTo>
                  <a:lnTo>
                    <a:pt x="299" y="6810"/>
                  </a:lnTo>
                  <a:lnTo>
                    <a:pt x="299" y="6810"/>
                  </a:lnTo>
                  <a:lnTo>
                    <a:pt x="299" y="6639"/>
                  </a:lnTo>
                  <a:lnTo>
                    <a:pt x="299" y="6639"/>
                  </a:lnTo>
                  <a:close/>
                  <a:moveTo>
                    <a:pt x="289" y="6490"/>
                  </a:moveTo>
                  <a:lnTo>
                    <a:pt x="289" y="6500"/>
                  </a:lnTo>
                  <a:lnTo>
                    <a:pt x="289" y="6500"/>
                  </a:lnTo>
                  <a:lnTo>
                    <a:pt x="289" y="6490"/>
                  </a:lnTo>
                  <a:lnTo>
                    <a:pt x="289" y="6490"/>
                  </a:lnTo>
                  <a:close/>
                  <a:moveTo>
                    <a:pt x="129" y="2925"/>
                  </a:moveTo>
                  <a:lnTo>
                    <a:pt x="140" y="3085"/>
                  </a:lnTo>
                  <a:lnTo>
                    <a:pt x="140" y="3085"/>
                  </a:lnTo>
                  <a:lnTo>
                    <a:pt x="129" y="2925"/>
                  </a:lnTo>
                  <a:lnTo>
                    <a:pt x="129" y="2925"/>
                  </a:lnTo>
                  <a:close/>
                  <a:moveTo>
                    <a:pt x="86" y="2081"/>
                  </a:moveTo>
                  <a:lnTo>
                    <a:pt x="86" y="2081"/>
                  </a:lnTo>
                  <a:lnTo>
                    <a:pt x="118" y="2764"/>
                  </a:lnTo>
                  <a:lnTo>
                    <a:pt x="118" y="2764"/>
                  </a:lnTo>
                  <a:lnTo>
                    <a:pt x="86" y="2081"/>
                  </a:lnTo>
                  <a:close/>
                  <a:moveTo>
                    <a:pt x="33" y="737"/>
                  </a:moveTo>
                  <a:lnTo>
                    <a:pt x="76" y="1719"/>
                  </a:lnTo>
                  <a:lnTo>
                    <a:pt x="76" y="1719"/>
                  </a:lnTo>
                  <a:lnTo>
                    <a:pt x="33" y="737"/>
                  </a:lnTo>
                  <a:lnTo>
                    <a:pt x="33" y="737"/>
                  </a:lnTo>
                  <a:close/>
                  <a:moveTo>
                    <a:pt x="1" y="1"/>
                  </a:moveTo>
                  <a:lnTo>
                    <a:pt x="12" y="331"/>
                  </a:lnTo>
                  <a:lnTo>
                    <a:pt x="12" y="3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4A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6"/>
            <p:cNvSpPr/>
            <p:nvPr/>
          </p:nvSpPr>
          <p:spPr>
            <a:xfrm>
              <a:off x="4155175" y="858200"/>
              <a:ext cx="7225" cy="157725"/>
            </a:xfrm>
            <a:custGeom>
              <a:rect b="b" l="l" r="r" t="t"/>
              <a:pathLst>
                <a:path extrusionOk="0" h="6309" w="289">
                  <a:moveTo>
                    <a:pt x="278" y="6169"/>
                  </a:moveTo>
                  <a:lnTo>
                    <a:pt x="288" y="6308"/>
                  </a:lnTo>
                  <a:lnTo>
                    <a:pt x="288" y="6308"/>
                  </a:lnTo>
                  <a:close/>
                  <a:moveTo>
                    <a:pt x="107" y="2433"/>
                  </a:moveTo>
                  <a:lnTo>
                    <a:pt x="118" y="2594"/>
                  </a:lnTo>
                  <a:lnTo>
                    <a:pt x="118" y="2594"/>
                  </a:lnTo>
                  <a:close/>
                  <a:moveTo>
                    <a:pt x="1" y="0"/>
                  </a:moveTo>
                  <a:lnTo>
                    <a:pt x="22" y="406"/>
                  </a:lnTo>
                  <a:lnTo>
                    <a:pt x="22" y="406"/>
                  </a:lnTo>
                  <a:close/>
                </a:path>
              </a:pathLst>
            </a:custGeom>
            <a:solidFill>
              <a:srgbClr val="448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6"/>
            <p:cNvSpPr/>
            <p:nvPr/>
          </p:nvSpPr>
          <p:spPr>
            <a:xfrm>
              <a:off x="4164500" y="1062025"/>
              <a:ext cx="575" cy="15500"/>
            </a:xfrm>
            <a:custGeom>
              <a:rect b="b" l="l" r="r" t="t"/>
              <a:pathLst>
                <a:path extrusionOk="0" h="620" w="23">
                  <a:moveTo>
                    <a:pt x="1" y="1"/>
                  </a:moveTo>
                  <a:lnTo>
                    <a:pt x="22" y="620"/>
                  </a:lnTo>
                  <a:lnTo>
                    <a:pt x="22" y="620"/>
                  </a:lnTo>
                  <a:close/>
                </a:path>
              </a:pathLst>
            </a:custGeom>
            <a:solidFill>
              <a:srgbClr val="9FCC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6"/>
            <p:cNvSpPr/>
            <p:nvPr/>
          </p:nvSpPr>
          <p:spPr>
            <a:xfrm>
              <a:off x="4152225" y="791225"/>
              <a:ext cx="575" cy="14450"/>
            </a:xfrm>
            <a:custGeom>
              <a:rect b="b" l="l" r="r" t="t"/>
              <a:pathLst>
                <a:path extrusionOk="0" h="578" w="23">
                  <a:moveTo>
                    <a:pt x="1" y="1"/>
                  </a:moveTo>
                  <a:lnTo>
                    <a:pt x="22" y="577"/>
                  </a:lnTo>
                  <a:lnTo>
                    <a:pt x="22" y="5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C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6"/>
            <p:cNvSpPr/>
            <p:nvPr/>
          </p:nvSpPr>
          <p:spPr>
            <a:xfrm>
              <a:off x="4416650" y="1275500"/>
              <a:ext cx="145700" cy="25100"/>
            </a:xfrm>
            <a:custGeom>
              <a:rect b="b" l="l" r="r" t="t"/>
              <a:pathLst>
                <a:path extrusionOk="0" h="1004" w="5828">
                  <a:moveTo>
                    <a:pt x="5828" y="0"/>
                  </a:moveTo>
                  <a:cubicBezTo>
                    <a:pt x="4782" y="512"/>
                    <a:pt x="2615" y="897"/>
                    <a:pt x="1" y="1003"/>
                  </a:cubicBezTo>
                  <a:cubicBezTo>
                    <a:pt x="2615" y="897"/>
                    <a:pt x="4782" y="512"/>
                    <a:pt x="5828" y="0"/>
                  </a:cubicBezTo>
                  <a:close/>
                </a:path>
              </a:pathLst>
            </a:custGeom>
            <a:solidFill>
              <a:srgbClr val="C6CA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6"/>
            <p:cNvSpPr/>
            <p:nvPr/>
          </p:nvSpPr>
          <p:spPr>
            <a:xfrm>
              <a:off x="4562325" y="1260300"/>
              <a:ext cx="16825" cy="15225"/>
            </a:xfrm>
            <a:custGeom>
              <a:rect b="b" l="l" r="r" t="t"/>
              <a:pathLst>
                <a:path extrusionOk="0" h="609" w="673">
                  <a:moveTo>
                    <a:pt x="673" y="0"/>
                  </a:moveTo>
                  <a:cubicBezTo>
                    <a:pt x="620" y="224"/>
                    <a:pt x="385" y="427"/>
                    <a:pt x="1" y="608"/>
                  </a:cubicBezTo>
                  <a:lnTo>
                    <a:pt x="1" y="608"/>
                  </a:lnTo>
                  <a:cubicBezTo>
                    <a:pt x="385" y="427"/>
                    <a:pt x="620" y="224"/>
                    <a:pt x="673" y="0"/>
                  </a:cubicBezTo>
                  <a:close/>
                </a:path>
              </a:pathLst>
            </a:custGeom>
            <a:solidFill>
              <a:srgbClr val="86C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6"/>
            <p:cNvSpPr/>
            <p:nvPr/>
          </p:nvSpPr>
          <p:spPr>
            <a:xfrm>
              <a:off x="4579125" y="1238675"/>
              <a:ext cx="1100" cy="21650"/>
            </a:xfrm>
            <a:custGeom>
              <a:rect b="b" l="l" r="r" t="t"/>
              <a:pathLst>
                <a:path extrusionOk="0" h="866" w="44">
                  <a:moveTo>
                    <a:pt x="44" y="0"/>
                  </a:moveTo>
                  <a:lnTo>
                    <a:pt x="12" y="780"/>
                  </a:lnTo>
                  <a:cubicBezTo>
                    <a:pt x="12" y="811"/>
                    <a:pt x="12" y="844"/>
                    <a:pt x="1" y="865"/>
                  </a:cubicBezTo>
                  <a:lnTo>
                    <a:pt x="1" y="865"/>
                  </a:lnTo>
                  <a:cubicBezTo>
                    <a:pt x="12" y="844"/>
                    <a:pt x="12" y="811"/>
                    <a:pt x="12" y="780"/>
                  </a:cubicBezTo>
                  <a:close/>
                </a:path>
              </a:pathLst>
            </a:custGeom>
            <a:solidFill>
              <a:srgbClr val="74A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6"/>
            <p:cNvSpPr/>
            <p:nvPr/>
          </p:nvSpPr>
          <p:spPr>
            <a:xfrm>
              <a:off x="4142625" y="579375"/>
              <a:ext cx="25" cy="1625"/>
            </a:xfrm>
            <a:custGeom>
              <a:rect b="b" l="l" r="r" t="t"/>
              <a:pathLst>
                <a:path extrusionOk="0" h="65" w="1">
                  <a:moveTo>
                    <a:pt x="1" y="1"/>
                  </a:moveTo>
                  <a:lnTo>
                    <a:pt x="1" y="1"/>
                  </a:lnTo>
                  <a:lnTo>
                    <a:pt x="1" y="65"/>
                  </a:lnTo>
                  <a:lnTo>
                    <a:pt x="1" y="65"/>
                  </a:lnTo>
                  <a:close/>
                </a:path>
              </a:pathLst>
            </a:custGeom>
            <a:solidFill>
              <a:srgbClr val="2D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6"/>
            <p:cNvSpPr/>
            <p:nvPr/>
          </p:nvSpPr>
          <p:spPr>
            <a:xfrm>
              <a:off x="4140225" y="525475"/>
              <a:ext cx="2425" cy="53925"/>
            </a:xfrm>
            <a:custGeom>
              <a:rect b="b" l="l" r="r" t="t"/>
              <a:pathLst>
                <a:path extrusionOk="0" h="2157" w="97">
                  <a:moveTo>
                    <a:pt x="1" y="1"/>
                  </a:moveTo>
                  <a:lnTo>
                    <a:pt x="97" y="2157"/>
                  </a:lnTo>
                  <a:lnTo>
                    <a:pt x="97" y="21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B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6"/>
            <p:cNvSpPr/>
            <p:nvPr/>
          </p:nvSpPr>
          <p:spPr>
            <a:xfrm>
              <a:off x="4140225" y="525475"/>
              <a:ext cx="442950" cy="775925"/>
            </a:xfrm>
            <a:custGeom>
              <a:rect b="b" l="l" r="r" t="t"/>
              <a:pathLst>
                <a:path extrusionOk="0" h="31037" w="17718">
                  <a:moveTo>
                    <a:pt x="16949" y="27973"/>
                  </a:moveTo>
                  <a:cubicBezTo>
                    <a:pt x="16959" y="27973"/>
                    <a:pt x="16981" y="27973"/>
                    <a:pt x="16992" y="27984"/>
                  </a:cubicBezTo>
                  <a:cubicBezTo>
                    <a:pt x="17440" y="28155"/>
                    <a:pt x="17056" y="29382"/>
                    <a:pt x="16757" y="29553"/>
                  </a:cubicBezTo>
                  <a:cubicBezTo>
                    <a:pt x="16672" y="29595"/>
                    <a:pt x="16575" y="29628"/>
                    <a:pt x="16479" y="29660"/>
                  </a:cubicBezTo>
                  <a:cubicBezTo>
                    <a:pt x="16266" y="29745"/>
                    <a:pt x="16053" y="29863"/>
                    <a:pt x="15828" y="29927"/>
                  </a:cubicBezTo>
                  <a:cubicBezTo>
                    <a:pt x="15700" y="29958"/>
                    <a:pt x="15572" y="29969"/>
                    <a:pt x="15444" y="29969"/>
                  </a:cubicBezTo>
                  <a:cubicBezTo>
                    <a:pt x="15327" y="29969"/>
                    <a:pt x="15209" y="29958"/>
                    <a:pt x="15102" y="29948"/>
                  </a:cubicBezTo>
                  <a:cubicBezTo>
                    <a:pt x="15252" y="29873"/>
                    <a:pt x="15434" y="29756"/>
                    <a:pt x="15391" y="29595"/>
                  </a:cubicBezTo>
                  <a:cubicBezTo>
                    <a:pt x="15348" y="29467"/>
                    <a:pt x="15188" y="29425"/>
                    <a:pt x="15049" y="29414"/>
                  </a:cubicBezTo>
                  <a:cubicBezTo>
                    <a:pt x="14921" y="29403"/>
                    <a:pt x="14750" y="29382"/>
                    <a:pt x="14697" y="29254"/>
                  </a:cubicBezTo>
                  <a:cubicBezTo>
                    <a:pt x="14654" y="29158"/>
                    <a:pt x="14708" y="29041"/>
                    <a:pt x="14793" y="28976"/>
                  </a:cubicBezTo>
                  <a:cubicBezTo>
                    <a:pt x="14867" y="28902"/>
                    <a:pt x="14974" y="28881"/>
                    <a:pt x="15081" y="28848"/>
                  </a:cubicBezTo>
                  <a:cubicBezTo>
                    <a:pt x="15412" y="28753"/>
                    <a:pt x="15732" y="28635"/>
                    <a:pt x="16041" y="28507"/>
                  </a:cubicBezTo>
                  <a:cubicBezTo>
                    <a:pt x="16223" y="28422"/>
                    <a:pt x="16714" y="27973"/>
                    <a:pt x="16949" y="27973"/>
                  </a:cubicBezTo>
                  <a:close/>
                  <a:moveTo>
                    <a:pt x="1975" y="27973"/>
                  </a:moveTo>
                  <a:cubicBezTo>
                    <a:pt x="2274" y="27973"/>
                    <a:pt x="2658" y="28603"/>
                    <a:pt x="2819" y="28763"/>
                  </a:cubicBezTo>
                  <a:cubicBezTo>
                    <a:pt x="3128" y="29041"/>
                    <a:pt x="3523" y="29211"/>
                    <a:pt x="3907" y="29361"/>
                  </a:cubicBezTo>
                  <a:cubicBezTo>
                    <a:pt x="4408" y="29564"/>
                    <a:pt x="4910" y="29766"/>
                    <a:pt x="5433" y="29863"/>
                  </a:cubicBezTo>
                  <a:cubicBezTo>
                    <a:pt x="5518" y="29873"/>
                    <a:pt x="5604" y="29884"/>
                    <a:pt x="5679" y="29937"/>
                  </a:cubicBezTo>
                  <a:cubicBezTo>
                    <a:pt x="5743" y="29991"/>
                    <a:pt x="5774" y="30098"/>
                    <a:pt x="5721" y="30162"/>
                  </a:cubicBezTo>
                  <a:cubicBezTo>
                    <a:pt x="5700" y="30183"/>
                    <a:pt x="5657" y="30204"/>
                    <a:pt x="5625" y="30215"/>
                  </a:cubicBezTo>
                  <a:cubicBezTo>
                    <a:pt x="5444" y="30279"/>
                    <a:pt x="5252" y="30290"/>
                    <a:pt x="5070" y="30290"/>
                  </a:cubicBezTo>
                  <a:cubicBezTo>
                    <a:pt x="4985" y="30290"/>
                    <a:pt x="4899" y="30290"/>
                    <a:pt x="4825" y="30279"/>
                  </a:cubicBezTo>
                  <a:cubicBezTo>
                    <a:pt x="4291" y="30257"/>
                    <a:pt x="3758" y="30172"/>
                    <a:pt x="3234" y="30055"/>
                  </a:cubicBezTo>
                  <a:cubicBezTo>
                    <a:pt x="2850" y="29958"/>
                    <a:pt x="2466" y="29841"/>
                    <a:pt x="2124" y="29638"/>
                  </a:cubicBezTo>
                  <a:cubicBezTo>
                    <a:pt x="1996" y="29574"/>
                    <a:pt x="1879" y="29479"/>
                    <a:pt x="1815" y="29361"/>
                  </a:cubicBezTo>
                  <a:cubicBezTo>
                    <a:pt x="1698" y="29137"/>
                    <a:pt x="1623" y="28208"/>
                    <a:pt x="1847" y="28027"/>
                  </a:cubicBezTo>
                  <a:cubicBezTo>
                    <a:pt x="1879" y="27995"/>
                    <a:pt x="1932" y="27973"/>
                    <a:pt x="1975" y="27973"/>
                  </a:cubicBezTo>
                  <a:close/>
                  <a:moveTo>
                    <a:pt x="6586" y="29190"/>
                  </a:moveTo>
                  <a:cubicBezTo>
                    <a:pt x="6650" y="29190"/>
                    <a:pt x="6714" y="29211"/>
                    <a:pt x="6767" y="29254"/>
                  </a:cubicBezTo>
                  <a:cubicBezTo>
                    <a:pt x="7034" y="29446"/>
                    <a:pt x="7055" y="29638"/>
                    <a:pt x="7397" y="29681"/>
                  </a:cubicBezTo>
                  <a:cubicBezTo>
                    <a:pt x="7728" y="29713"/>
                    <a:pt x="7835" y="29852"/>
                    <a:pt x="8101" y="30044"/>
                  </a:cubicBezTo>
                  <a:cubicBezTo>
                    <a:pt x="8272" y="30150"/>
                    <a:pt x="8475" y="30204"/>
                    <a:pt x="8677" y="30236"/>
                  </a:cubicBezTo>
                  <a:cubicBezTo>
                    <a:pt x="9318" y="30364"/>
                    <a:pt x="9969" y="30428"/>
                    <a:pt x="10620" y="30428"/>
                  </a:cubicBezTo>
                  <a:cubicBezTo>
                    <a:pt x="10769" y="30428"/>
                    <a:pt x="10908" y="30428"/>
                    <a:pt x="11058" y="30418"/>
                  </a:cubicBezTo>
                  <a:lnTo>
                    <a:pt x="11058" y="30418"/>
                  </a:lnTo>
                  <a:cubicBezTo>
                    <a:pt x="10524" y="30567"/>
                    <a:pt x="9969" y="30610"/>
                    <a:pt x="9414" y="30610"/>
                  </a:cubicBezTo>
                  <a:cubicBezTo>
                    <a:pt x="9115" y="30610"/>
                    <a:pt x="8827" y="30599"/>
                    <a:pt x="8539" y="30588"/>
                  </a:cubicBezTo>
                  <a:cubicBezTo>
                    <a:pt x="8112" y="30567"/>
                    <a:pt x="7674" y="30535"/>
                    <a:pt x="7280" y="30375"/>
                  </a:cubicBezTo>
                  <a:cubicBezTo>
                    <a:pt x="6884" y="30226"/>
                    <a:pt x="6521" y="29916"/>
                    <a:pt x="6405" y="29510"/>
                  </a:cubicBezTo>
                  <a:cubicBezTo>
                    <a:pt x="6383" y="29436"/>
                    <a:pt x="6362" y="29339"/>
                    <a:pt x="6415" y="29265"/>
                  </a:cubicBezTo>
                  <a:cubicBezTo>
                    <a:pt x="6447" y="29211"/>
                    <a:pt x="6511" y="29190"/>
                    <a:pt x="6586" y="29190"/>
                  </a:cubicBezTo>
                  <a:close/>
                  <a:moveTo>
                    <a:pt x="1" y="1"/>
                  </a:moveTo>
                  <a:lnTo>
                    <a:pt x="97" y="2157"/>
                  </a:lnTo>
                  <a:lnTo>
                    <a:pt x="97" y="2221"/>
                  </a:lnTo>
                  <a:lnTo>
                    <a:pt x="481" y="10631"/>
                  </a:lnTo>
                  <a:lnTo>
                    <a:pt x="502" y="11207"/>
                  </a:lnTo>
                  <a:lnTo>
                    <a:pt x="588" y="12979"/>
                  </a:lnTo>
                  <a:lnTo>
                    <a:pt x="599" y="13309"/>
                  </a:lnTo>
                  <a:lnTo>
                    <a:pt x="620" y="13715"/>
                  </a:lnTo>
                  <a:lnTo>
                    <a:pt x="663" y="14697"/>
                  </a:lnTo>
                  <a:lnTo>
                    <a:pt x="673" y="15059"/>
                  </a:lnTo>
                  <a:lnTo>
                    <a:pt x="705" y="15742"/>
                  </a:lnTo>
                  <a:lnTo>
                    <a:pt x="716" y="15903"/>
                  </a:lnTo>
                  <a:lnTo>
                    <a:pt x="727" y="16063"/>
                  </a:lnTo>
                  <a:lnTo>
                    <a:pt x="876" y="19468"/>
                  </a:lnTo>
                  <a:lnTo>
                    <a:pt x="876" y="19478"/>
                  </a:lnTo>
                  <a:lnTo>
                    <a:pt x="886" y="19617"/>
                  </a:lnTo>
                  <a:lnTo>
                    <a:pt x="886" y="19788"/>
                  </a:lnTo>
                  <a:lnTo>
                    <a:pt x="972" y="21463"/>
                  </a:lnTo>
                  <a:lnTo>
                    <a:pt x="993" y="22082"/>
                  </a:lnTo>
                  <a:lnTo>
                    <a:pt x="1047" y="23320"/>
                  </a:lnTo>
                  <a:lnTo>
                    <a:pt x="1078" y="24014"/>
                  </a:lnTo>
                  <a:lnTo>
                    <a:pt x="1185" y="26223"/>
                  </a:lnTo>
                  <a:lnTo>
                    <a:pt x="1196" y="26458"/>
                  </a:lnTo>
                  <a:lnTo>
                    <a:pt x="1218" y="27067"/>
                  </a:lnTo>
                  <a:lnTo>
                    <a:pt x="1313" y="29169"/>
                  </a:lnTo>
                  <a:lnTo>
                    <a:pt x="1324" y="29308"/>
                  </a:lnTo>
                  <a:cubicBezTo>
                    <a:pt x="1324" y="29467"/>
                    <a:pt x="1431" y="29638"/>
                    <a:pt x="1633" y="29788"/>
                  </a:cubicBezTo>
                  <a:cubicBezTo>
                    <a:pt x="2466" y="30407"/>
                    <a:pt x="4857" y="30876"/>
                    <a:pt x="7835" y="31004"/>
                  </a:cubicBezTo>
                  <a:cubicBezTo>
                    <a:pt x="8357" y="31026"/>
                    <a:pt x="8891" y="31037"/>
                    <a:pt x="9446" y="31037"/>
                  </a:cubicBezTo>
                  <a:cubicBezTo>
                    <a:pt x="10001" y="31037"/>
                    <a:pt x="10534" y="31026"/>
                    <a:pt x="11058" y="31004"/>
                  </a:cubicBezTo>
                  <a:cubicBezTo>
                    <a:pt x="13672" y="30898"/>
                    <a:pt x="15839" y="30513"/>
                    <a:pt x="16885" y="30001"/>
                  </a:cubicBezTo>
                  <a:cubicBezTo>
                    <a:pt x="17269" y="29820"/>
                    <a:pt x="17504" y="29617"/>
                    <a:pt x="17557" y="29393"/>
                  </a:cubicBezTo>
                  <a:cubicBezTo>
                    <a:pt x="17568" y="29372"/>
                    <a:pt x="17568" y="29339"/>
                    <a:pt x="17568" y="29308"/>
                  </a:cubicBezTo>
                  <a:lnTo>
                    <a:pt x="17600" y="28528"/>
                  </a:lnTo>
                  <a:lnTo>
                    <a:pt x="17717" y="25903"/>
                  </a:lnTo>
                  <a:lnTo>
                    <a:pt x="17237" y="25711"/>
                  </a:lnTo>
                  <a:lnTo>
                    <a:pt x="17162" y="27397"/>
                  </a:lnTo>
                  <a:cubicBezTo>
                    <a:pt x="16095" y="28091"/>
                    <a:pt x="13043" y="28592"/>
                    <a:pt x="9446" y="28592"/>
                  </a:cubicBezTo>
                  <a:cubicBezTo>
                    <a:pt x="5838" y="28592"/>
                    <a:pt x="2786" y="28091"/>
                    <a:pt x="1730" y="27397"/>
                  </a:cubicBezTo>
                  <a:lnTo>
                    <a:pt x="1324" y="18560"/>
                  </a:lnTo>
                  <a:lnTo>
                    <a:pt x="972" y="10748"/>
                  </a:lnTo>
                  <a:lnTo>
                    <a:pt x="545" y="1121"/>
                  </a:lnTo>
                  <a:cubicBezTo>
                    <a:pt x="374" y="748"/>
                    <a:pt x="193" y="37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6"/>
            <p:cNvSpPr/>
            <p:nvPr/>
          </p:nvSpPr>
          <p:spPr>
            <a:xfrm>
              <a:off x="4153825" y="553500"/>
              <a:ext cx="64075" cy="240675"/>
            </a:xfrm>
            <a:custGeom>
              <a:rect b="b" l="l" r="r" t="t"/>
              <a:pathLst>
                <a:path extrusionOk="0" h="9627" w="2563">
                  <a:moveTo>
                    <a:pt x="2306" y="7759"/>
                  </a:moveTo>
                  <a:cubicBezTo>
                    <a:pt x="2275" y="8154"/>
                    <a:pt x="2232" y="8549"/>
                    <a:pt x="2199" y="8976"/>
                  </a:cubicBezTo>
                  <a:cubicBezTo>
                    <a:pt x="2317" y="8944"/>
                    <a:pt x="2434" y="8922"/>
                    <a:pt x="2562" y="8901"/>
                  </a:cubicBezTo>
                  <a:cubicBezTo>
                    <a:pt x="2477" y="8517"/>
                    <a:pt x="2392" y="8144"/>
                    <a:pt x="2306" y="7759"/>
                  </a:cubicBezTo>
                  <a:close/>
                  <a:moveTo>
                    <a:pt x="1" y="0"/>
                  </a:moveTo>
                  <a:lnTo>
                    <a:pt x="428" y="9627"/>
                  </a:lnTo>
                  <a:cubicBezTo>
                    <a:pt x="588" y="9541"/>
                    <a:pt x="738" y="9456"/>
                    <a:pt x="908" y="9392"/>
                  </a:cubicBezTo>
                  <a:cubicBezTo>
                    <a:pt x="759" y="6713"/>
                    <a:pt x="599" y="3437"/>
                    <a:pt x="513" y="1228"/>
                  </a:cubicBezTo>
                  <a:cubicBezTo>
                    <a:pt x="353" y="811"/>
                    <a:pt x="183" y="40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6"/>
            <p:cNvSpPr/>
            <p:nvPr/>
          </p:nvSpPr>
          <p:spPr>
            <a:xfrm>
              <a:off x="4164500" y="776000"/>
              <a:ext cx="101425" cy="213500"/>
            </a:xfrm>
            <a:custGeom>
              <a:rect b="b" l="l" r="r" t="t"/>
              <a:pathLst>
                <a:path extrusionOk="0" h="8540" w="4057">
                  <a:moveTo>
                    <a:pt x="1165" y="5551"/>
                  </a:moveTo>
                  <a:cubicBezTo>
                    <a:pt x="1378" y="5551"/>
                    <a:pt x="1559" y="5935"/>
                    <a:pt x="1559" y="6426"/>
                  </a:cubicBezTo>
                  <a:lnTo>
                    <a:pt x="1559" y="6469"/>
                  </a:lnTo>
                  <a:lnTo>
                    <a:pt x="1559" y="6480"/>
                  </a:lnTo>
                  <a:cubicBezTo>
                    <a:pt x="1559" y="6501"/>
                    <a:pt x="1559" y="6511"/>
                    <a:pt x="1549" y="6522"/>
                  </a:cubicBezTo>
                  <a:cubicBezTo>
                    <a:pt x="1527" y="6959"/>
                    <a:pt x="1367" y="7291"/>
                    <a:pt x="1165" y="7291"/>
                  </a:cubicBezTo>
                  <a:cubicBezTo>
                    <a:pt x="951" y="7291"/>
                    <a:pt x="769" y="6907"/>
                    <a:pt x="769" y="6426"/>
                  </a:cubicBezTo>
                  <a:cubicBezTo>
                    <a:pt x="769" y="5935"/>
                    <a:pt x="951" y="5551"/>
                    <a:pt x="1165" y="5551"/>
                  </a:cubicBezTo>
                  <a:close/>
                  <a:moveTo>
                    <a:pt x="2135" y="1"/>
                  </a:moveTo>
                  <a:cubicBezTo>
                    <a:pt x="2007" y="22"/>
                    <a:pt x="1890" y="44"/>
                    <a:pt x="1772" y="76"/>
                  </a:cubicBezTo>
                  <a:cubicBezTo>
                    <a:pt x="1730" y="471"/>
                    <a:pt x="1708" y="887"/>
                    <a:pt x="1677" y="1314"/>
                  </a:cubicBezTo>
                  <a:cubicBezTo>
                    <a:pt x="1815" y="1399"/>
                    <a:pt x="1836" y="1805"/>
                    <a:pt x="1869" y="1933"/>
                  </a:cubicBezTo>
                  <a:cubicBezTo>
                    <a:pt x="1943" y="2221"/>
                    <a:pt x="2040" y="2520"/>
                    <a:pt x="2157" y="2797"/>
                  </a:cubicBezTo>
                  <a:cubicBezTo>
                    <a:pt x="2381" y="3373"/>
                    <a:pt x="2701" y="3907"/>
                    <a:pt x="3074" y="4388"/>
                  </a:cubicBezTo>
                  <a:cubicBezTo>
                    <a:pt x="2787" y="4569"/>
                    <a:pt x="2477" y="4729"/>
                    <a:pt x="2157" y="4846"/>
                  </a:cubicBezTo>
                  <a:lnTo>
                    <a:pt x="2146" y="4846"/>
                  </a:lnTo>
                  <a:cubicBezTo>
                    <a:pt x="2071" y="4846"/>
                    <a:pt x="1698" y="3267"/>
                    <a:pt x="1677" y="3128"/>
                  </a:cubicBezTo>
                  <a:cubicBezTo>
                    <a:pt x="1644" y="2968"/>
                    <a:pt x="1623" y="2808"/>
                    <a:pt x="1602" y="2648"/>
                  </a:cubicBezTo>
                  <a:cubicBezTo>
                    <a:pt x="1580" y="3321"/>
                    <a:pt x="1559" y="4014"/>
                    <a:pt x="1559" y="4740"/>
                  </a:cubicBezTo>
                  <a:cubicBezTo>
                    <a:pt x="1559" y="4985"/>
                    <a:pt x="1357" y="5166"/>
                    <a:pt x="1132" y="5166"/>
                  </a:cubicBezTo>
                  <a:cubicBezTo>
                    <a:pt x="1100" y="5166"/>
                    <a:pt x="1058" y="5156"/>
                    <a:pt x="1025" y="5145"/>
                  </a:cubicBezTo>
                  <a:cubicBezTo>
                    <a:pt x="844" y="5102"/>
                    <a:pt x="727" y="4943"/>
                    <a:pt x="716" y="4772"/>
                  </a:cubicBezTo>
                  <a:cubicBezTo>
                    <a:pt x="674" y="4121"/>
                    <a:pt x="588" y="2467"/>
                    <a:pt x="481" y="492"/>
                  </a:cubicBezTo>
                  <a:cubicBezTo>
                    <a:pt x="311" y="556"/>
                    <a:pt x="161" y="641"/>
                    <a:pt x="1" y="727"/>
                  </a:cubicBezTo>
                  <a:lnTo>
                    <a:pt x="353" y="8539"/>
                  </a:lnTo>
                  <a:cubicBezTo>
                    <a:pt x="705" y="8294"/>
                    <a:pt x="1068" y="8081"/>
                    <a:pt x="1442" y="7888"/>
                  </a:cubicBezTo>
                  <a:cubicBezTo>
                    <a:pt x="1463" y="7643"/>
                    <a:pt x="1474" y="7483"/>
                    <a:pt x="1495" y="7440"/>
                  </a:cubicBezTo>
                  <a:cubicBezTo>
                    <a:pt x="1495" y="7440"/>
                    <a:pt x="1772" y="7258"/>
                    <a:pt x="2146" y="7024"/>
                  </a:cubicBezTo>
                  <a:cubicBezTo>
                    <a:pt x="2744" y="6661"/>
                    <a:pt x="3577" y="6159"/>
                    <a:pt x="3843" y="6084"/>
                  </a:cubicBezTo>
                  <a:lnTo>
                    <a:pt x="3854" y="6084"/>
                  </a:lnTo>
                  <a:lnTo>
                    <a:pt x="3854" y="6074"/>
                  </a:lnTo>
                  <a:lnTo>
                    <a:pt x="3918" y="6074"/>
                  </a:lnTo>
                  <a:cubicBezTo>
                    <a:pt x="3918" y="6074"/>
                    <a:pt x="3918" y="6063"/>
                    <a:pt x="3928" y="6063"/>
                  </a:cubicBezTo>
                  <a:cubicBezTo>
                    <a:pt x="3971" y="6063"/>
                    <a:pt x="4014" y="6053"/>
                    <a:pt x="4056" y="6053"/>
                  </a:cubicBezTo>
                  <a:cubicBezTo>
                    <a:pt x="4014" y="5978"/>
                    <a:pt x="3982" y="5903"/>
                    <a:pt x="3950" y="5828"/>
                  </a:cubicBezTo>
                  <a:cubicBezTo>
                    <a:pt x="3096" y="3971"/>
                    <a:pt x="2573" y="1997"/>
                    <a:pt x="2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6"/>
            <p:cNvSpPr/>
            <p:nvPr/>
          </p:nvSpPr>
          <p:spPr>
            <a:xfrm>
              <a:off x="4173325" y="973200"/>
              <a:ext cx="397825" cy="267100"/>
            </a:xfrm>
            <a:custGeom>
              <a:rect b="b" l="l" r="r" t="t"/>
              <a:pathLst>
                <a:path extrusionOk="0" h="10684" w="15913">
                  <a:moveTo>
                    <a:pt x="6617" y="5838"/>
                  </a:moveTo>
                  <a:cubicBezTo>
                    <a:pt x="6777" y="5838"/>
                    <a:pt x="6916" y="5966"/>
                    <a:pt x="6916" y="6137"/>
                  </a:cubicBezTo>
                  <a:cubicBezTo>
                    <a:pt x="6916" y="6308"/>
                    <a:pt x="6777" y="6436"/>
                    <a:pt x="6617" y="6436"/>
                  </a:cubicBezTo>
                  <a:cubicBezTo>
                    <a:pt x="6447" y="6436"/>
                    <a:pt x="6307" y="6308"/>
                    <a:pt x="6307" y="6137"/>
                  </a:cubicBezTo>
                  <a:cubicBezTo>
                    <a:pt x="6307" y="5966"/>
                    <a:pt x="6447" y="5838"/>
                    <a:pt x="6617" y="5838"/>
                  </a:cubicBezTo>
                  <a:close/>
                  <a:moveTo>
                    <a:pt x="3416" y="6073"/>
                  </a:moveTo>
                  <a:cubicBezTo>
                    <a:pt x="3565" y="6073"/>
                    <a:pt x="3682" y="6191"/>
                    <a:pt x="3682" y="6340"/>
                  </a:cubicBezTo>
                  <a:cubicBezTo>
                    <a:pt x="3682" y="6489"/>
                    <a:pt x="3565" y="6606"/>
                    <a:pt x="3416" y="6606"/>
                  </a:cubicBezTo>
                  <a:cubicBezTo>
                    <a:pt x="3266" y="6606"/>
                    <a:pt x="3148" y="6489"/>
                    <a:pt x="3148" y="6340"/>
                  </a:cubicBezTo>
                  <a:cubicBezTo>
                    <a:pt x="3148" y="6191"/>
                    <a:pt x="3266" y="6073"/>
                    <a:pt x="3416" y="6073"/>
                  </a:cubicBezTo>
                  <a:close/>
                  <a:moveTo>
                    <a:pt x="1324" y="5059"/>
                  </a:moveTo>
                  <a:cubicBezTo>
                    <a:pt x="1441" y="5059"/>
                    <a:pt x="1559" y="5262"/>
                    <a:pt x="1601" y="5368"/>
                  </a:cubicBezTo>
                  <a:cubicBezTo>
                    <a:pt x="1718" y="5593"/>
                    <a:pt x="1793" y="5838"/>
                    <a:pt x="1921" y="6062"/>
                  </a:cubicBezTo>
                  <a:cubicBezTo>
                    <a:pt x="2188" y="6521"/>
                    <a:pt x="2551" y="6927"/>
                    <a:pt x="2989" y="7247"/>
                  </a:cubicBezTo>
                  <a:cubicBezTo>
                    <a:pt x="3020" y="7268"/>
                    <a:pt x="3063" y="7300"/>
                    <a:pt x="3063" y="7343"/>
                  </a:cubicBezTo>
                  <a:cubicBezTo>
                    <a:pt x="3063" y="7386"/>
                    <a:pt x="3031" y="7429"/>
                    <a:pt x="2989" y="7460"/>
                  </a:cubicBezTo>
                  <a:cubicBezTo>
                    <a:pt x="2711" y="7685"/>
                    <a:pt x="2391" y="7855"/>
                    <a:pt x="2050" y="7951"/>
                  </a:cubicBezTo>
                  <a:cubicBezTo>
                    <a:pt x="1633" y="7183"/>
                    <a:pt x="1291" y="6350"/>
                    <a:pt x="1163" y="5475"/>
                  </a:cubicBezTo>
                  <a:cubicBezTo>
                    <a:pt x="1153" y="5379"/>
                    <a:pt x="1142" y="5273"/>
                    <a:pt x="1185" y="5176"/>
                  </a:cubicBezTo>
                  <a:cubicBezTo>
                    <a:pt x="1227" y="5091"/>
                    <a:pt x="1281" y="5059"/>
                    <a:pt x="1324" y="5059"/>
                  </a:cubicBezTo>
                  <a:close/>
                  <a:moveTo>
                    <a:pt x="4568" y="7119"/>
                  </a:moveTo>
                  <a:cubicBezTo>
                    <a:pt x="4835" y="7119"/>
                    <a:pt x="5048" y="7343"/>
                    <a:pt x="5048" y="7599"/>
                  </a:cubicBezTo>
                  <a:cubicBezTo>
                    <a:pt x="5048" y="7866"/>
                    <a:pt x="4835" y="8079"/>
                    <a:pt x="4568" y="8079"/>
                  </a:cubicBezTo>
                  <a:cubicBezTo>
                    <a:pt x="4301" y="8079"/>
                    <a:pt x="4088" y="7866"/>
                    <a:pt x="4088" y="7599"/>
                  </a:cubicBezTo>
                  <a:cubicBezTo>
                    <a:pt x="4088" y="7343"/>
                    <a:pt x="4301" y="7119"/>
                    <a:pt x="4568" y="7119"/>
                  </a:cubicBezTo>
                  <a:close/>
                  <a:moveTo>
                    <a:pt x="7204" y="8261"/>
                  </a:moveTo>
                  <a:cubicBezTo>
                    <a:pt x="7353" y="8261"/>
                    <a:pt x="7481" y="8378"/>
                    <a:pt x="7481" y="8539"/>
                  </a:cubicBezTo>
                  <a:cubicBezTo>
                    <a:pt x="7481" y="8698"/>
                    <a:pt x="7353" y="8816"/>
                    <a:pt x="7204" y="8816"/>
                  </a:cubicBezTo>
                  <a:cubicBezTo>
                    <a:pt x="7044" y="8816"/>
                    <a:pt x="6916" y="8698"/>
                    <a:pt x="6916" y="8539"/>
                  </a:cubicBezTo>
                  <a:cubicBezTo>
                    <a:pt x="6916" y="8378"/>
                    <a:pt x="7044" y="8261"/>
                    <a:pt x="7204" y="8261"/>
                  </a:cubicBezTo>
                  <a:close/>
                  <a:moveTo>
                    <a:pt x="1559" y="8655"/>
                  </a:moveTo>
                  <a:cubicBezTo>
                    <a:pt x="1644" y="8655"/>
                    <a:pt x="1708" y="8731"/>
                    <a:pt x="1708" y="8816"/>
                  </a:cubicBezTo>
                  <a:cubicBezTo>
                    <a:pt x="1708" y="8901"/>
                    <a:pt x="1644" y="8965"/>
                    <a:pt x="1559" y="8965"/>
                  </a:cubicBezTo>
                  <a:cubicBezTo>
                    <a:pt x="1473" y="8965"/>
                    <a:pt x="1398" y="8901"/>
                    <a:pt x="1398" y="8816"/>
                  </a:cubicBezTo>
                  <a:cubicBezTo>
                    <a:pt x="1398" y="8731"/>
                    <a:pt x="1473" y="8655"/>
                    <a:pt x="1559" y="8655"/>
                  </a:cubicBezTo>
                  <a:close/>
                  <a:moveTo>
                    <a:pt x="3490" y="8655"/>
                  </a:moveTo>
                  <a:cubicBezTo>
                    <a:pt x="3672" y="8655"/>
                    <a:pt x="3831" y="8805"/>
                    <a:pt x="3831" y="8987"/>
                  </a:cubicBezTo>
                  <a:cubicBezTo>
                    <a:pt x="3831" y="9179"/>
                    <a:pt x="3672" y="9328"/>
                    <a:pt x="3490" y="9328"/>
                  </a:cubicBezTo>
                  <a:cubicBezTo>
                    <a:pt x="3309" y="9328"/>
                    <a:pt x="3159" y="9179"/>
                    <a:pt x="3159" y="8987"/>
                  </a:cubicBezTo>
                  <a:cubicBezTo>
                    <a:pt x="3159" y="8805"/>
                    <a:pt x="3309" y="8655"/>
                    <a:pt x="3490" y="8655"/>
                  </a:cubicBezTo>
                  <a:close/>
                  <a:moveTo>
                    <a:pt x="6542" y="9509"/>
                  </a:moveTo>
                  <a:cubicBezTo>
                    <a:pt x="6681" y="9509"/>
                    <a:pt x="6798" y="9616"/>
                    <a:pt x="6798" y="9765"/>
                  </a:cubicBezTo>
                  <a:cubicBezTo>
                    <a:pt x="6798" y="9905"/>
                    <a:pt x="6681" y="10022"/>
                    <a:pt x="6542" y="10022"/>
                  </a:cubicBezTo>
                  <a:cubicBezTo>
                    <a:pt x="6404" y="10022"/>
                    <a:pt x="6286" y="9905"/>
                    <a:pt x="6286" y="9765"/>
                  </a:cubicBezTo>
                  <a:cubicBezTo>
                    <a:pt x="6286" y="9616"/>
                    <a:pt x="6404" y="9509"/>
                    <a:pt x="6542" y="9509"/>
                  </a:cubicBezTo>
                  <a:close/>
                  <a:moveTo>
                    <a:pt x="1089" y="0"/>
                  </a:moveTo>
                  <a:cubicBezTo>
                    <a:pt x="715" y="193"/>
                    <a:pt x="352" y="406"/>
                    <a:pt x="0" y="651"/>
                  </a:cubicBezTo>
                  <a:lnTo>
                    <a:pt x="406" y="9488"/>
                  </a:lnTo>
                  <a:cubicBezTo>
                    <a:pt x="1462" y="10182"/>
                    <a:pt x="4514" y="10683"/>
                    <a:pt x="8122" y="10683"/>
                  </a:cubicBezTo>
                  <a:cubicBezTo>
                    <a:pt x="11719" y="10683"/>
                    <a:pt x="14771" y="10182"/>
                    <a:pt x="15838" y="9488"/>
                  </a:cubicBezTo>
                  <a:lnTo>
                    <a:pt x="15913" y="7802"/>
                  </a:lnTo>
                  <a:cubicBezTo>
                    <a:pt x="15497" y="7652"/>
                    <a:pt x="15070" y="7524"/>
                    <a:pt x="14653" y="7396"/>
                  </a:cubicBezTo>
                  <a:cubicBezTo>
                    <a:pt x="14632" y="7503"/>
                    <a:pt x="14611" y="7599"/>
                    <a:pt x="14579" y="7685"/>
                  </a:cubicBezTo>
                  <a:lnTo>
                    <a:pt x="14579" y="7695"/>
                  </a:lnTo>
                  <a:cubicBezTo>
                    <a:pt x="14568" y="7706"/>
                    <a:pt x="14568" y="7727"/>
                    <a:pt x="14558" y="7749"/>
                  </a:cubicBezTo>
                  <a:cubicBezTo>
                    <a:pt x="14355" y="8282"/>
                    <a:pt x="13970" y="8741"/>
                    <a:pt x="13597" y="9072"/>
                  </a:cubicBezTo>
                  <a:cubicBezTo>
                    <a:pt x="13223" y="9414"/>
                    <a:pt x="12860" y="9616"/>
                    <a:pt x="12732" y="9659"/>
                  </a:cubicBezTo>
                  <a:cubicBezTo>
                    <a:pt x="12690" y="9670"/>
                    <a:pt x="12509" y="9680"/>
                    <a:pt x="12252" y="9680"/>
                  </a:cubicBezTo>
                  <a:cubicBezTo>
                    <a:pt x="11302" y="9680"/>
                    <a:pt x="9253" y="9573"/>
                    <a:pt x="8634" y="9350"/>
                  </a:cubicBezTo>
                  <a:lnTo>
                    <a:pt x="8624" y="9350"/>
                  </a:lnTo>
                  <a:cubicBezTo>
                    <a:pt x="8570" y="9328"/>
                    <a:pt x="8517" y="9296"/>
                    <a:pt x="8496" y="9274"/>
                  </a:cubicBezTo>
                  <a:lnTo>
                    <a:pt x="8485" y="9274"/>
                  </a:lnTo>
                  <a:lnTo>
                    <a:pt x="8485" y="9264"/>
                  </a:lnTo>
                  <a:lnTo>
                    <a:pt x="8485" y="9253"/>
                  </a:lnTo>
                  <a:lnTo>
                    <a:pt x="8474" y="9253"/>
                  </a:lnTo>
                  <a:lnTo>
                    <a:pt x="8474" y="9243"/>
                  </a:lnTo>
                  <a:cubicBezTo>
                    <a:pt x="8304" y="8987"/>
                    <a:pt x="8207" y="7780"/>
                    <a:pt x="8143" y="6596"/>
                  </a:cubicBezTo>
                  <a:cubicBezTo>
                    <a:pt x="7813" y="6991"/>
                    <a:pt x="7417" y="7322"/>
                    <a:pt x="7023" y="7652"/>
                  </a:cubicBezTo>
                  <a:cubicBezTo>
                    <a:pt x="6767" y="7524"/>
                    <a:pt x="6553" y="7343"/>
                    <a:pt x="6361" y="7130"/>
                  </a:cubicBezTo>
                  <a:cubicBezTo>
                    <a:pt x="6926" y="6724"/>
                    <a:pt x="7493" y="6319"/>
                    <a:pt x="8047" y="5923"/>
                  </a:cubicBezTo>
                  <a:cubicBezTo>
                    <a:pt x="8069" y="5902"/>
                    <a:pt x="8090" y="5892"/>
                    <a:pt x="8112" y="5881"/>
                  </a:cubicBezTo>
                  <a:cubicBezTo>
                    <a:pt x="8069" y="4899"/>
                    <a:pt x="8058" y="4099"/>
                    <a:pt x="8058" y="4099"/>
                  </a:cubicBezTo>
                  <a:cubicBezTo>
                    <a:pt x="8058" y="4099"/>
                    <a:pt x="8112" y="4045"/>
                    <a:pt x="8218" y="3960"/>
                  </a:cubicBezTo>
                  <a:cubicBezTo>
                    <a:pt x="7887" y="3682"/>
                    <a:pt x="7567" y="3394"/>
                    <a:pt x="7258" y="3095"/>
                  </a:cubicBezTo>
                  <a:cubicBezTo>
                    <a:pt x="7225" y="3586"/>
                    <a:pt x="7194" y="3992"/>
                    <a:pt x="7161" y="4163"/>
                  </a:cubicBezTo>
                  <a:cubicBezTo>
                    <a:pt x="7055" y="4739"/>
                    <a:pt x="4291" y="5603"/>
                    <a:pt x="3917" y="5603"/>
                  </a:cubicBezTo>
                  <a:cubicBezTo>
                    <a:pt x="3575" y="5603"/>
                    <a:pt x="1654" y="4579"/>
                    <a:pt x="1142" y="4056"/>
                  </a:cubicBezTo>
                  <a:cubicBezTo>
                    <a:pt x="1068" y="3981"/>
                    <a:pt x="1025" y="3917"/>
                    <a:pt x="1014" y="3864"/>
                  </a:cubicBezTo>
                  <a:lnTo>
                    <a:pt x="1014" y="3853"/>
                  </a:lnTo>
                  <a:lnTo>
                    <a:pt x="1014" y="3843"/>
                  </a:lnTo>
                  <a:lnTo>
                    <a:pt x="1014" y="3831"/>
                  </a:lnTo>
                  <a:lnTo>
                    <a:pt x="1014" y="3821"/>
                  </a:lnTo>
                  <a:lnTo>
                    <a:pt x="1014" y="3810"/>
                  </a:lnTo>
                  <a:lnTo>
                    <a:pt x="1004" y="3810"/>
                  </a:lnTo>
                  <a:lnTo>
                    <a:pt x="1004" y="3800"/>
                  </a:lnTo>
                  <a:lnTo>
                    <a:pt x="1004" y="3789"/>
                  </a:lnTo>
                  <a:lnTo>
                    <a:pt x="1004" y="3779"/>
                  </a:lnTo>
                  <a:lnTo>
                    <a:pt x="1004" y="3767"/>
                  </a:lnTo>
                  <a:lnTo>
                    <a:pt x="1004" y="3757"/>
                  </a:lnTo>
                  <a:lnTo>
                    <a:pt x="1004" y="3746"/>
                  </a:lnTo>
                  <a:lnTo>
                    <a:pt x="1004" y="3736"/>
                  </a:lnTo>
                  <a:lnTo>
                    <a:pt x="1004" y="3725"/>
                  </a:lnTo>
                  <a:lnTo>
                    <a:pt x="1004" y="3714"/>
                  </a:lnTo>
                  <a:lnTo>
                    <a:pt x="1004" y="3703"/>
                  </a:lnTo>
                  <a:lnTo>
                    <a:pt x="1004" y="3693"/>
                  </a:lnTo>
                  <a:lnTo>
                    <a:pt x="1004" y="3682"/>
                  </a:lnTo>
                  <a:cubicBezTo>
                    <a:pt x="961" y="3010"/>
                    <a:pt x="1025" y="929"/>
                    <a:pt x="1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6"/>
            <p:cNvSpPr/>
            <p:nvPr/>
          </p:nvSpPr>
          <p:spPr>
            <a:xfrm>
              <a:off x="4201850" y="1099675"/>
              <a:ext cx="48050" cy="72325"/>
            </a:xfrm>
            <a:custGeom>
              <a:rect b="b" l="l" r="r" t="t"/>
              <a:pathLst>
                <a:path extrusionOk="0" h="2893" w="1922">
                  <a:moveTo>
                    <a:pt x="183" y="0"/>
                  </a:moveTo>
                  <a:cubicBezTo>
                    <a:pt x="140" y="0"/>
                    <a:pt x="86" y="32"/>
                    <a:pt x="44" y="117"/>
                  </a:cubicBezTo>
                  <a:cubicBezTo>
                    <a:pt x="1" y="214"/>
                    <a:pt x="12" y="320"/>
                    <a:pt x="22" y="416"/>
                  </a:cubicBezTo>
                  <a:cubicBezTo>
                    <a:pt x="150" y="1291"/>
                    <a:pt x="492" y="2124"/>
                    <a:pt x="909" y="2892"/>
                  </a:cubicBezTo>
                  <a:cubicBezTo>
                    <a:pt x="1250" y="2796"/>
                    <a:pt x="1570" y="2626"/>
                    <a:pt x="1848" y="2401"/>
                  </a:cubicBezTo>
                  <a:cubicBezTo>
                    <a:pt x="1890" y="2370"/>
                    <a:pt x="1922" y="2327"/>
                    <a:pt x="1922" y="2284"/>
                  </a:cubicBezTo>
                  <a:cubicBezTo>
                    <a:pt x="1922" y="2241"/>
                    <a:pt x="1879" y="2209"/>
                    <a:pt x="1848" y="2188"/>
                  </a:cubicBezTo>
                  <a:cubicBezTo>
                    <a:pt x="1410" y="1868"/>
                    <a:pt x="1047" y="1462"/>
                    <a:pt x="780" y="1003"/>
                  </a:cubicBezTo>
                  <a:cubicBezTo>
                    <a:pt x="652" y="779"/>
                    <a:pt x="577" y="534"/>
                    <a:pt x="460" y="309"/>
                  </a:cubicBezTo>
                  <a:cubicBezTo>
                    <a:pt x="418" y="203"/>
                    <a:pt x="300" y="0"/>
                    <a:pt x="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6"/>
            <p:cNvSpPr/>
            <p:nvPr/>
          </p:nvSpPr>
          <p:spPr>
            <a:xfrm>
              <a:off x="4332350" y="1120200"/>
              <a:ext cx="44575" cy="44325"/>
            </a:xfrm>
            <a:custGeom>
              <a:rect b="b" l="l" r="r" t="t"/>
              <a:pathLst>
                <a:path extrusionOk="0" h="1773" w="1783">
                  <a:moveTo>
                    <a:pt x="1751" y="1"/>
                  </a:moveTo>
                  <a:cubicBezTo>
                    <a:pt x="1729" y="12"/>
                    <a:pt x="1708" y="22"/>
                    <a:pt x="1686" y="43"/>
                  </a:cubicBezTo>
                  <a:cubicBezTo>
                    <a:pt x="1132" y="439"/>
                    <a:pt x="565" y="844"/>
                    <a:pt x="0" y="1250"/>
                  </a:cubicBezTo>
                  <a:cubicBezTo>
                    <a:pt x="192" y="1463"/>
                    <a:pt x="406" y="1644"/>
                    <a:pt x="662" y="1772"/>
                  </a:cubicBezTo>
                  <a:cubicBezTo>
                    <a:pt x="1056" y="1442"/>
                    <a:pt x="1452" y="1111"/>
                    <a:pt x="1782" y="716"/>
                  </a:cubicBezTo>
                  <a:cubicBezTo>
                    <a:pt x="1772" y="503"/>
                    <a:pt x="1761" y="299"/>
                    <a:pt x="1751" y="97"/>
                  </a:cubicBezTo>
                  <a:lnTo>
                    <a:pt x="1751" y="76"/>
                  </a:lnTo>
                  <a:lnTo>
                    <a:pt x="1751" y="65"/>
                  </a:lnTo>
                  <a:lnTo>
                    <a:pt x="1751" y="5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6"/>
            <p:cNvSpPr/>
            <p:nvPr/>
          </p:nvSpPr>
          <p:spPr>
            <a:xfrm>
              <a:off x="4204525" y="808850"/>
              <a:ext cx="36850" cy="88325"/>
            </a:xfrm>
            <a:custGeom>
              <a:rect b="b" l="l" r="r" t="t"/>
              <a:pathLst>
                <a:path extrusionOk="0" h="3533" w="1474">
                  <a:moveTo>
                    <a:pt x="76" y="0"/>
                  </a:moveTo>
                  <a:cubicBezTo>
                    <a:pt x="43" y="437"/>
                    <a:pt x="22" y="875"/>
                    <a:pt x="1" y="1334"/>
                  </a:cubicBezTo>
                  <a:cubicBezTo>
                    <a:pt x="22" y="1494"/>
                    <a:pt x="43" y="1654"/>
                    <a:pt x="76" y="1814"/>
                  </a:cubicBezTo>
                  <a:cubicBezTo>
                    <a:pt x="97" y="1953"/>
                    <a:pt x="470" y="3532"/>
                    <a:pt x="545" y="3532"/>
                  </a:cubicBezTo>
                  <a:lnTo>
                    <a:pt x="556" y="3532"/>
                  </a:lnTo>
                  <a:cubicBezTo>
                    <a:pt x="876" y="3415"/>
                    <a:pt x="1186" y="3255"/>
                    <a:pt x="1473" y="3074"/>
                  </a:cubicBezTo>
                  <a:cubicBezTo>
                    <a:pt x="1100" y="2593"/>
                    <a:pt x="780" y="2059"/>
                    <a:pt x="556" y="1483"/>
                  </a:cubicBezTo>
                  <a:cubicBezTo>
                    <a:pt x="439" y="1206"/>
                    <a:pt x="342" y="907"/>
                    <a:pt x="268" y="619"/>
                  </a:cubicBezTo>
                  <a:cubicBezTo>
                    <a:pt x="235" y="491"/>
                    <a:pt x="214" y="85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6"/>
            <p:cNvSpPr/>
            <p:nvPr/>
          </p:nvSpPr>
          <p:spPr>
            <a:xfrm>
              <a:off x="4200525" y="937175"/>
              <a:ext cx="77950" cy="36050"/>
            </a:xfrm>
            <a:custGeom>
              <a:rect b="b" l="l" r="r" t="t"/>
              <a:pathLst>
                <a:path extrusionOk="0" h="1442" w="3118">
                  <a:moveTo>
                    <a:pt x="2114" y="0"/>
                  </a:moveTo>
                  <a:cubicBezTo>
                    <a:pt x="1943" y="0"/>
                    <a:pt x="1773" y="86"/>
                    <a:pt x="1612" y="161"/>
                  </a:cubicBezTo>
                  <a:cubicBezTo>
                    <a:pt x="1249" y="353"/>
                    <a:pt x="876" y="545"/>
                    <a:pt x="513" y="737"/>
                  </a:cubicBezTo>
                  <a:cubicBezTo>
                    <a:pt x="422" y="778"/>
                    <a:pt x="321" y="857"/>
                    <a:pt x="210" y="892"/>
                  </a:cubicBezTo>
                  <a:lnTo>
                    <a:pt x="210" y="892"/>
                  </a:lnTo>
                  <a:cubicBezTo>
                    <a:pt x="328" y="816"/>
                    <a:pt x="502" y="704"/>
                    <a:pt x="705" y="577"/>
                  </a:cubicBezTo>
                  <a:lnTo>
                    <a:pt x="705" y="577"/>
                  </a:lnTo>
                  <a:cubicBezTo>
                    <a:pt x="492" y="705"/>
                    <a:pt x="310" y="822"/>
                    <a:pt x="193" y="897"/>
                  </a:cubicBezTo>
                  <a:cubicBezTo>
                    <a:pt x="199" y="895"/>
                    <a:pt x="205" y="893"/>
                    <a:pt x="210" y="892"/>
                  </a:cubicBezTo>
                  <a:lnTo>
                    <a:pt x="210" y="892"/>
                  </a:lnTo>
                  <a:cubicBezTo>
                    <a:pt x="112" y="955"/>
                    <a:pt x="54" y="993"/>
                    <a:pt x="54" y="993"/>
                  </a:cubicBezTo>
                  <a:cubicBezTo>
                    <a:pt x="33" y="1036"/>
                    <a:pt x="22" y="1196"/>
                    <a:pt x="1" y="1441"/>
                  </a:cubicBezTo>
                  <a:cubicBezTo>
                    <a:pt x="161" y="1356"/>
                    <a:pt x="321" y="1281"/>
                    <a:pt x="481" y="1207"/>
                  </a:cubicBezTo>
                  <a:cubicBezTo>
                    <a:pt x="459" y="1174"/>
                    <a:pt x="449" y="1131"/>
                    <a:pt x="438" y="1089"/>
                  </a:cubicBezTo>
                  <a:lnTo>
                    <a:pt x="438" y="1089"/>
                  </a:lnTo>
                  <a:cubicBezTo>
                    <a:pt x="438" y="1089"/>
                    <a:pt x="492" y="1121"/>
                    <a:pt x="577" y="1174"/>
                  </a:cubicBezTo>
                  <a:cubicBezTo>
                    <a:pt x="1121" y="939"/>
                    <a:pt x="1687" y="769"/>
                    <a:pt x="2264" y="673"/>
                  </a:cubicBezTo>
                  <a:lnTo>
                    <a:pt x="2242" y="652"/>
                  </a:lnTo>
                  <a:cubicBezTo>
                    <a:pt x="2167" y="545"/>
                    <a:pt x="2231" y="289"/>
                    <a:pt x="2381" y="289"/>
                  </a:cubicBezTo>
                  <a:cubicBezTo>
                    <a:pt x="2541" y="289"/>
                    <a:pt x="2648" y="491"/>
                    <a:pt x="2562" y="619"/>
                  </a:cubicBezTo>
                  <a:cubicBezTo>
                    <a:pt x="2743" y="598"/>
                    <a:pt x="2925" y="577"/>
                    <a:pt x="3117" y="566"/>
                  </a:cubicBezTo>
                  <a:cubicBezTo>
                    <a:pt x="3011" y="396"/>
                    <a:pt x="2914" y="214"/>
                    <a:pt x="2829" y="33"/>
                  </a:cubicBezTo>
                  <a:cubicBezTo>
                    <a:pt x="2776" y="64"/>
                    <a:pt x="2722" y="86"/>
                    <a:pt x="2658" y="97"/>
                  </a:cubicBezTo>
                  <a:lnTo>
                    <a:pt x="2605" y="97"/>
                  </a:lnTo>
                  <a:cubicBezTo>
                    <a:pt x="2466" y="97"/>
                    <a:pt x="2328" y="11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6"/>
            <p:cNvSpPr/>
            <p:nvPr/>
          </p:nvSpPr>
          <p:spPr>
            <a:xfrm>
              <a:off x="4197675" y="951325"/>
              <a:ext cx="101875" cy="140075"/>
            </a:xfrm>
            <a:custGeom>
              <a:rect b="b" l="l" r="r" t="t"/>
              <a:pathLst>
                <a:path extrusionOk="0" h="5603" w="4075">
                  <a:moveTo>
                    <a:pt x="3231" y="0"/>
                  </a:moveTo>
                  <a:cubicBezTo>
                    <a:pt x="3039" y="11"/>
                    <a:pt x="2857" y="32"/>
                    <a:pt x="2676" y="53"/>
                  </a:cubicBezTo>
                  <a:cubicBezTo>
                    <a:pt x="2644" y="117"/>
                    <a:pt x="2570" y="150"/>
                    <a:pt x="2506" y="150"/>
                  </a:cubicBezTo>
                  <a:cubicBezTo>
                    <a:pt x="2484" y="150"/>
                    <a:pt x="2463" y="139"/>
                    <a:pt x="2442" y="139"/>
                  </a:cubicBezTo>
                  <a:lnTo>
                    <a:pt x="2378" y="107"/>
                  </a:lnTo>
                  <a:cubicBezTo>
                    <a:pt x="1801" y="203"/>
                    <a:pt x="1235" y="373"/>
                    <a:pt x="691" y="608"/>
                  </a:cubicBezTo>
                  <a:cubicBezTo>
                    <a:pt x="1128" y="864"/>
                    <a:pt x="2473" y="1623"/>
                    <a:pt x="2847" y="1644"/>
                  </a:cubicBezTo>
                  <a:lnTo>
                    <a:pt x="2869" y="1644"/>
                  </a:lnTo>
                  <a:cubicBezTo>
                    <a:pt x="3082" y="1644"/>
                    <a:pt x="3552" y="1516"/>
                    <a:pt x="4074" y="1366"/>
                  </a:cubicBezTo>
                  <a:cubicBezTo>
                    <a:pt x="3978" y="1217"/>
                    <a:pt x="3882" y="1078"/>
                    <a:pt x="3786" y="928"/>
                  </a:cubicBezTo>
                  <a:lnTo>
                    <a:pt x="3744" y="928"/>
                  </a:lnTo>
                  <a:cubicBezTo>
                    <a:pt x="3669" y="928"/>
                    <a:pt x="3594" y="897"/>
                    <a:pt x="3530" y="864"/>
                  </a:cubicBezTo>
                  <a:cubicBezTo>
                    <a:pt x="3391" y="779"/>
                    <a:pt x="3295" y="577"/>
                    <a:pt x="3476" y="491"/>
                  </a:cubicBezTo>
                  <a:cubicBezTo>
                    <a:pt x="3488" y="480"/>
                    <a:pt x="3498" y="480"/>
                    <a:pt x="3509" y="480"/>
                  </a:cubicBezTo>
                  <a:cubicBezTo>
                    <a:pt x="3412" y="320"/>
                    <a:pt x="3317" y="160"/>
                    <a:pt x="3231" y="0"/>
                  </a:cubicBezTo>
                  <a:close/>
                  <a:moveTo>
                    <a:pt x="1844" y="2785"/>
                  </a:moveTo>
                  <a:cubicBezTo>
                    <a:pt x="1972" y="2785"/>
                    <a:pt x="2089" y="2956"/>
                    <a:pt x="2143" y="3063"/>
                  </a:cubicBezTo>
                  <a:cubicBezTo>
                    <a:pt x="2164" y="3117"/>
                    <a:pt x="2185" y="3170"/>
                    <a:pt x="2174" y="3223"/>
                  </a:cubicBezTo>
                  <a:cubicBezTo>
                    <a:pt x="2164" y="3319"/>
                    <a:pt x="2057" y="3394"/>
                    <a:pt x="1961" y="3394"/>
                  </a:cubicBezTo>
                  <a:lnTo>
                    <a:pt x="1929" y="3394"/>
                  </a:lnTo>
                  <a:cubicBezTo>
                    <a:pt x="1823" y="3383"/>
                    <a:pt x="1726" y="3287"/>
                    <a:pt x="1695" y="3181"/>
                  </a:cubicBezTo>
                  <a:cubicBezTo>
                    <a:pt x="1662" y="3074"/>
                    <a:pt x="1662" y="2892"/>
                    <a:pt x="1759" y="2818"/>
                  </a:cubicBezTo>
                  <a:cubicBezTo>
                    <a:pt x="1790" y="2796"/>
                    <a:pt x="1823" y="2785"/>
                    <a:pt x="1844" y="2785"/>
                  </a:cubicBezTo>
                  <a:close/>
                  <a:moveTo>
                    <a:pt x="59" y="1989"/>
                  </a:moveTo>
                  <a:lnTo>
                    <a:pt x="59" y="1989"/>
                  </a:lnTo>
                  <a:cubicBezTo>
                    <a:pt x="22" y="2954"/>
                    <a:pt x="0" y="4093"/>
                    <a:pt x="30" y="4557"/>
                  </a:cubicBezTo>
                  <a:cubicBezTo>
                    <a:pt x="5" y="4090"/>
                    <a:pt x="24" y="2955"/>
                    <a:pt x="59" y="1989"/>
                  </a:cubicBezTo>
                  <a:close/>
                  <a:moveTo>
                    <a:pt x="595" y="641"/>
                  </a:moveTo>
                  <a:cubicBezTo>
                    <a:pt x="435" y="715"/>
                    <a:pt x="275" y="790"/>
                    <a:pt x="115" y="875"/>
                  </a:cubicBezTo>
                  <a:cubicBezTo>
                    <a:pt x="109" y="968"/>
                    <a:pt x="102" y="1072"/>
                    <a:pt x="96" y="1186"/>
                  </a:cubicBezTo>
                  <a:lnTo>
                    <a:pt x="96" y="1186"/>
                  </a:lnTo>
                  <a:cubicBezTo>
                    <a:pt x="95" y="1185"/>
                    <a:pt x="94" y="1185"/>
                    <a:pt x="94" y="1185"/>
                  </a:cubicBezTo>
                  <a:cubicBezTo>
                    <a:pt x="81" y="1422"/>
                    <a:pt x="69" y="1698"/>
                    <a:pt x="59" y="1989"/>
                  </a:cubicBezTo>
                  <a:lnTo>
                    <a:pt x="59" y="1989"/>
                  </a:lnTo>
                  <a:cubicBezTo>
                    <a:pt x="70" y="1698"/>
                    <a:pt x="83" y="1422"/>
                    <a:pt x="96" y="1186"/>
                  </a:cubicBezTo>
                  <a:lnTo>
                    <a:pt x="96" y="1186"/>
                  </a:lnTo>
                  <a:cubicBezTo>
                    <a:pt x="117" y="1196"/>
                    <a:pt x="147" y="1206"/>
                    <a:pt x="168" y="1217"/>
                  </a:cubicBezTo>
                  <a:cubicBezTo>
                    <a:pt x="595" y="1366"/>
                    <a:pt x="969" y="1708"/>
                    <a:pt x="1128" y="2145"/>
                  </a:cubicBezTo>
                  <a:cubicBezTo>
                    <a:pt x="1289" y="2583"/>
                    <a:pt x="1235" y="3074"/>
                    <a:pt x="1278" y="3544"/>
                  </a:cubicBezTo>
                  <a:cubicBezTo>
                    <a:pt x="1321" y="4002"/>
                    <a:pt x="1524" y="4514"/>
                    <a:pt x="1951" y="4696"/>
                  </a:cubicBezTo>
                  <a:cubicBezTo>
                    <a:pt x="2046" y="4728"/>
                    <a:pt x="2153" y="4749"/>
                    <a:pt x="2238" y="4813"/>
                  </a:cubicBezTo>
                  <a:cubicBezTo>
                    <a:pt x="2378" y="4910"/>
                    <a:pt x="2420" y="5102"/>
                    <a:pt x="2473" y="5261"/>
                  </a:cubicBezTo>
                  <a:cubicBezTo>
                    <a:pt x="2527" y="5422"/>
                    <a:pt x="2634" y="5603"/>
                    <a:pt x="2815" y="5603"/>
                  </a:cubicBezTo>
                  <a:cubicBezTo>
                    <a:pt x="2826" y="5550"/>
                    <a:pt x="2826" y="5486"/>
                    <a:pt x="2836" y="5432"/>
                  </a:cubicBezTo>
                  <a:cubicBezTo>
                    <a:pt x="2740" y="4600"/>
                    <a:pt x="2591" y="3191"/>
                    <a:pt x="2623" y="2540"/>
                  </a:cubicBezTo>
                  <a:cubicBezTo>
                    <a:pt x="2665" y="1654"/>
                    <a:pt x="990" y="1355"/>
                    <a:pt x="595" y="6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6"/>
            <p:cNvSpPr/>
            <p:nvPr/>
          </p:nvSpPr>
          <p:spPr>
            <a:xfrm>
              <a:off x="4276575" y="992125"/>
              <a:ext cx="78200" cy="85150"/>
            </a:xfrm>
            <a:custGeom>
              <a:rect b="b" l="l" r="r" t="t"/>
              <a:pathLst>
                <a:path extrusionOk="0" h="3406" w="3128">
                  <a:moveTo>
                    <a:pt x="3128" y="2338"/>
                  </a:moveTo>
                  <a:lnTo>
                    <a:pt x="3128" y="2338"/>
                  </a:lnTo>
                  <a:cubicBezTo>
                    <a:pt x="3118" y="2442"/>
                    <a:pt x="3109" y="2547"/>
                    <a:pt x="3107" y="2644"/>
                  </a:cubicBezTo>
                  <a:lnTo>
                    <a:pt x="3107" y="2644"/>
                  </a:lnTo>
                  <a:cubicBezTo>
                    <a:pt x="3114" y="2547"/>
                    <a:pt x="3121" y="2445"/>
                    <a:pt x="3128" y="2338"/>
                  </a:cubicBezTo>
                  <a:close/>
                  <a:moveTo>
                    <a:pt x="1110" y="1"/>
                  </a:moveTo>
                  <a:cubicBezTo>
                    <a:pt x="726" y="204"/>
                    <a:pt x="396" y="375"/>
                    <a:pt x="246" y="470"/>
                  </a:cubicBezTo>
                  <a:cubicBezTo>
                    <a:pt x="150" y="545"/>
                    <a:pt x="64" y="780"/>
                    <a:pt x="0" y="1100"/>
                  </a:cubicBezTo>
                  <a:cubicBezTo>
                    <a:pt x="128" y="1303"/>
                    <a:pt x="225" y="1527"/>
                    <a:pt x="278" y="1751"/>
                  </a:cubicBezTo>
                  <a:cubicBezTo>
                    <a:pt x="332" y="1986"/>
                    <a:pt x="384" y="2274"/>
                    <a:pt x="598" y="2370"/>
                  </a:cubicBezTo>
                  <a:cubicBezTo>
                    <a:pt x="652" y="2391"/>
                    <a:pt x="716" y="2403"/>
                    <a:pt x="769" y="2403"/>
                  </a:cubicBezTo>
                  <a:cubicBezTo>
                    <a:pt x="833" y="2403"/>
                    <a:pt x="897" y="2391"/>
                    <a:pt x="961" y="2381"/>
                  </a:cubicBezTo>
                  <a:cubicBezTo>
                    <a:pt x="1025" y="2370"/>
                    <a:pt x="1089" y="2370"/>
                    <a:pt x="1153" y="2370"/>
                  </a:cubicBezTo>
                  <a:lnTo>
                    <a:pt x="1185" y="2370"/>
                  </a:lnTo>
                  <a:cubicBezTo>
                    <a:pt x="1441" y="2381"/>
                    <a:pt x="1655" y="2573"/>
                    <a:pt x="1868" y="2712"/>
                  </a:cubicBezTo>
                  <a:cubicBezTo>
                    <a:pt x="2220" y="2957"/>
                    <a:pt x="2637" y="3096"/>
                    <a:pt x="3064" y="3128"/>
                  </a:cubicBezTo>
                  <a:cubicBezTo>
                    <a:pt x="3053" y="3245"/>
                    <a:pt x="3042" y="3342"/>
                    <a:pt x="3031" y="3406"/>
                  </a:cubicBezTo>
                  <a:cubicBezTo>
                    <a:pt x="3056" y="3275"/>
                    <a:pt x="3080" y="3008"/>
                    <a:pt x="3105" y="2670"/>
                  </a:cubicBezTo>
                  <a:lnTo>
                    <a:pt x="3105" y="2670"/>
                  </a:lnTo>
                  <a:cubicBezTo>
                    <a:pt x="3105" y="2673"/>
                    <a:pt x="3106" y="2677"/>
                    <a:pt x="3106" y="2680"/>
                  </a:cubicBezTo>
                  <a:cubicBezTo>
                    <a:pt x="3106" y="2668"/>
                    <a:pt x="3107" y="2656"/>
                    <a:pt x="3107" y="2644"/>
                  </a:cubicBezTo>
                  <a:lnTo>
                    <a:pt x="3107" y="2644"/>
                  </a:lnTo>
                  <a:cubicBezTo>
                    <a:pt x="3106" y="2653"/>
                    <a:pt x="3105" y="2661"/>
                    <a:pt x="3105" y="2670"/>
                  </a:cubicBezTo>
                  <a:lnTo>
                    <a:pt x="3105" y="2670"/>
                  </a:lnTo>
                  <a:cubicBezTo>
                    <a:pt x="3084" y="2534"/>
                    <a:pt x="3063" y="2399"/>
                    <a:pt x="3042" y="2253"/>
                  </a:cubicBezTo>
                  <a:cubicBezTo>
                    <a:pt x="2338" y="1559"/>
                    <a:pt x="1698" y="812"/>
                    <a:pt x="1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6"/>
            <p:cNvSpPr/>
            <p:nvPr/>
          </p:nvSpPr>
          <p:spPr>
            <a:xfrm>
              <a:off x="4218150" y="927300"/>
              <a:ext cx="47775" cy="24300"/>
            </a:xfrm>
            <a:custGeom>
              <a:rect b="b" l="l" r="r" t="t"/>
              <a:pathLst>
                <a:path extrusionOk="0" h="972" w="1911">
                  <a:moveTo>
                    <a:pt x="1697" y="32"/>
                  </a:moveTo>
                  <a:cubicBezTo>
                    <a:pt x="1431" y="107"/>
                    <a:pt x="598" y="609"/>
                    <a:pt x="0" y="972"/>
                  </a:cubicBezTo>
                  <a:cubicBezTo>
                    <a:pt x="598" y="609"/>
                    <a:pt x="1431" y="107"/>
                    <a:pt x="1697" y="32"/>
                  </a:cubicBezTo>
                  <a:close/>
                  <a:moveTo>
                    <a:pt x="1697" y="32"/>
                  </a:moveTo>
                  <a:lnTo>
                    <a:pt x="1697" y="32"/>
                  </a:lnTo>
                  <a:lnTo>
                    <a:pt x="1697" y="32"/>
                  </a:lnTo>
                  <a:close/>
                  <a:moveTo>
                    <a:pt x="1697" y="32"/>
                  </a:moveTo>
                  <a:lnTo>
                    <a:pt x="1697" y="32"/>
                  </a:lnTo>
                  <a:lnTo>
                    <a:pt x="1697" y="32"/>
                  </a:lnTo>
                  <a:close/>
                  <a:moveTo>
                    <a:pt x="1708" y="32"/>
                  </a:moveTo>
                  <a:lnTo>
                    <a:pt x="1708" y="32"/>
                  </a:lnTo>
                  <a:lnTo>
                    <a:pt x="1708" y="32"/>
                  </a:lnTo>
                  <a:close/>
                  <a:moveTo>
                    <a:pt x="1708" y="32"/>
                  </a:moveTo>
                  <a:lnTo>
                    <a:pt x="1708" y="32"/>
                  </a:lnTo>
                  <a:lnTo>
                    <a:pt x="1708" y="32"/>
                  </a:lnTo>
                  <a:close/>
                  <a:moveTo>
                    <a:pt x="1708" y="22"/>
                  </a:moveTo>
                  <a:lnTo>
                    <a:pt x="1708" y="22"/>
                  </a:lnTo>
                  <a:lnTo>
                    <a:pt x="1708" y="22"/>
                  </a:lnTo>
                  <a:close/>
                  <a:moveTo>
                    <a:pt x="1708" y="22"/>
                  </a:moveTo>
                  <a:lnTo>
                    <a:pt x="1708" y="22"/>
                  </a:lnTo>
                  <a:lnTo>
                    <a:pt x="1708" y="22"/>
                  </a:lnTo>
                  <a:close/>
                  <a:moveTo>
                    <a:pt x="1708" y="22"/>
                  </a:moveTo>
                  <a:lnTo>
                    <a:pt x="1708" y="22"/>
                  </a:lnTo>
                  <a:lnTo>
                    <a:pt x="1708" y="22"/>
                  </a:lnTo>
                  <a:close/>
                  <a:moveTo>
                    <a:pt x="1718" y="22"/>
                  </a:moveTo>
                  <a:lnTo>
                    <a:pt x="1708" y="22"/>
                  </a:lnTo>
                  <a:lnTo>
                    <a:pt x="1718" y="22"/>
                  </a:lnTo>
                  <a:close/>
                  <a:moveTo>
                    <a:pt x="1718" y="22"/>
                  </a:moveTo>
                  <a:lnTo>
                    <a:pt x="1718" y="22"/>
                  </a:lnTo>
                  <a:lnTo>
                    <a:pt x="1718" y="22"/>
                  </a:lnTo>
                  <a:close/>
                  <a:moveTo>
                    <a:pt x="1718" y="22"/>
                  </a:moveTo>
                  <a:lnTo>
                    <a:pt x="1718" y="22"/>
                  </a:lnTo>
                  <a:lnTo>
                    <a:pt x="1718" y="22"/>
                  </a:lnTo>
                  <a:close/>
                  <a:moveTo>
                    <a:pt x="1718" y="22"/>
                  </a:moveTo>
                  <a:lnTo>
                    <a:pt x="1718" y="22"/>
                  </a:lnTo>
                  <a:lnTo>
                    <a:pt x="1718" y="22"/>
                  </a:lnTo>
                  <a:close/>
                  <a:moveTo>
                    <a:pt x="1718" y="22"/>
                  </a:moveTo>
                  <a:lnTo>
                    <a:pt x="1718" y="22"/>
                  </a:lnTo>
                  <a:lnTo>
                    <a:pt x="1718" y="22"/>
                  </a:lnTo>
                  <a:close/>
                  <a:moveTo>
                    <a:pt x="1718" y="22"/>
                  </a:moveTo>
                  <a:lnTo>
                    <a:pt x="1718" y="22"/>
                  </a:lnTo>
                  <a:lnTo>
                    <a:pt x="1718" y="22"/>
                  </a:lnTo>
                  <a:close/>
                  <a:moveTo>
                    <a:pt x="1729" y="22"/>
                  </a:moveTo>
                  <a:lnTo>
                    <a:pt x="1729" y="22"/>
                  </a:lnTo>
                  <a:lnTo>
                    <a:pt x="1729" y="22"/>
                  </a:lnTo>
                  <a:close/>
                  <a:moveTo>
                    <a:pt x="1729" y="22"/>
                  </a:moveTo>
                  <a:lnTo>
                    <a:pt x="1729" y="22"/>
                  </a:lnTo>
                  <a:lnTo>
                    <a:pt x="1729" y="22"/>
                  </a:lnTo>
                  <a:close/>
                  <a:moveTo>
                    <a:pt x="1729" y="22"/>
                  </a:moveTo>
                  <a:lnTo>
                    <a:pt x="1729" y="22"/>
                  </a:lnTo>
                  <a:lnTo>
                    <a:pt x="1729" y="22"/>
                  </a:lnTo>
                  <a:close/>
                  <a:moveTo>
                    <a:pt x="1729" y="22"/>
                  </a:moveTo>
                  <a:lnTo>
                    <a:pt x="1729" y="22"/>
                  </a:lnTo>
                  <a:lnTo>
                    <a:pt x="1729" y="22"/>
                  </a:lnTo>
                  <a:close/>
                  <a:moveTo>
                    <a:pt x="1729" y="22"/>
                  </a:moveTo>
                  <a:lnTo>
                    <a:pt x="1729" y="22"/>
                  </a:lnTo>
                  <a:lnTo>
                    <a:pt x="1729" y="22"/>
                  </a:lnTo>
                  <a:close/>
                  <a:moveTo>
                    <a:pt x="1729" y="22"/>
                  </a:moveTo>
                  <a:lnTo>
                    <a:pt x="1729" y="22"/>
                  </a:lnTo>
                  <a:lnTo>
                    <a:pt x="1729" y="22"/>
                  </a:lnTo>
                  <a:close/>
                  <a:moveTo>
                    <a:pt x="1740" y="22"/>
                  </a:moveTo>
                  <a:lnTo>
                    <a:pt x="1740" y="22"/>
                  </a:lnTo>
                  <a:lnTo>
                    <a:pt x="1740" y="22"/>
                  </a:lnTo>
                  <a:close/>
                  <a:moveTo>
                    <a:pt x="1772" y="22"/>
                  </a:moveTo>
                  <a:lnTo>
                    <a:pt x="1751" y="22"/>
                  </a:lnTo>
                  <a:lnTo>
                    <a:pt x="1772" y="22"/>
                  </a:lnTo>
                  <a:close/>
                  <a:moveTo>
                    <a:pt x="1910" y="1"/>
                  </a:moveTo>
                  <a:cubicBezTo>
                    <a:pt x="1868" y="1"/>
                    <a:pt x="1825" y="11"/>
                    <a:pt x="1782" y="11"/>
                  </a:cubicBezTo>
                  <a:cubicBezTo>
                    <a:pt x="1825" y="11"/>
                    <a:pt x="1868" y="1"/>
                    <a:pt x="1910" y="1"/>
                  </a:cubicBezTo>
                  <a:close/>
                </a:path>
              </a:pathLst>
            </a:custGeom>
            <a:solidFill>
              <a:srgbClr val="F7B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6"/>
            <p:cNvSpPr/>
            <p:nvPr/>
          </p:nvSpPr>
          <p:spPr>
            <a:xfrm>
              <a:off x="4205350" y="927300"/>
              <a:ext cx="65900" cy="32300"/>
            </a:xfrm>
            <a:custGeom>
              <a:rect b="b" l="l" r="r" t="t"/>
              <a:pathLst>
                <a:path extrusionOk="0" h="1292" w="2636">
                  <a:moveTo>
                    <a:pt x="2422" y="1"/>
                  </a:moveTo>
                  <a:cubicBezTo>
                    <a:pt x="2380" y="1"/>
                    <a:pt x="2337" y="11"/>
                    <a:pt x="2294" y="11"/>
                  </a:cubicBezTo>
                  <a:cubicBezTo>
                    <a:pt x="2284" y="11"/>
                    <a:pt x="2284" y="22"/>
                    <a:pt x="2284" y="22"/>
                  </a:cubicBezTo>
                  <a:lnTo>
                    <a:pt x="2220" y="22"/>
                  </a:lnTo>
                  <a:lnTo>
                    <a:pt x="2220" y="32"/>
                  </a:lnTo>
                  <a:lnTo>
                    <a:pt x="2209" y="32"/>
                  </a:lnTo>
                  <a:cubicBezTo>
                    <a:pt x="1943" y="107"/>
                    <a:pt x="1110" y="609"/>
                    <a:pt x="512" y="972"/>
                  </a:cubicBezTo>
                  <a:cubicBezTo>
                    <a:pt x="299" y="1100"/>
                    <a:pt x="117" y="1217"/>
                    <a:pt x="0" y="1292"/>
                  </a:cubicBezTo>
                  <a:cubicBezTo>
                    <a:pt x="117" y="1260"/>
                    <a:pt x="224" y="1175"/>
                    <a:pt x="320" y="1132"/>
                  </a:cubicBezTo>
                  <a:cubicBezTo>
                    <a:pt x="683" y="940"/>
                    <a:pt x="1056" y="748"/>
                    <a:pt x="1419" y="556"/>
                  </a:cubicBezTo>
                  <a:cubicBezTo>
                    <a:pt x="1580" y="481"/>
                    <a:pt x="1750" y="395"/>
                    <a:pt x="1921" y="395"/>
                  </a:cubicBezTo>
                  <a:lnTo>
                    <a:pt x="1985" y="395"/>
                  </a:lnTo>
                  <a:cubicBezTo>
                    <a:pt x="2135" y="406"/>
                    <a:pt x="2273" y="492"/>
                    <a:pt x="2412" y="492"/>
                  </a:cubicBezTo>
                  <a:lnTo>
                    <a:pt x="2465" y="492"/>
                  </a:lnTo>
                  <a:cubicBezTo>
                    <a:pt x="2529" y="481"/>
                    <a:pt x="2583" y="459"/>
                    <a:pt x="2636" y="428"/>
                  </a:cubicBezTo>
                  <a:cubicBezTo>
                    <a:pt x="2562" y="288"/>
                    <a:pt x="2486" y="150"/>
                    <a:pt x="2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6"/>
            <p:cNvSpPr/>
            <p:nvPr/>
          </p:nvSpPr>
          <p:spPr>
            <a:xfrm>
              <a:off x="4352625" y="1048450"/>
              <a:ext cx="2150" cy="10675"/>
            </a:xfrm>
            <a:custGeom>
              <a:rect b="b" l="l" r="r" t="t"/>
              <a:pathLst>
                <a:path extrusionOk="0" h="427" w="86">
                  <a:moveTo>
                    <a:pt x="0" y="0"/>
                  </a:moveTo>
                  <a:lnTo>
                    <a:pt x="0" y="0"/>
                  </a:lnTo>
                  <a:cubicBezTo>
                    <a:pt x="22" y="150"/>
                    <a:pt x="43" y="288"/>
                    <a:pt x="64" y="427"/>
                  </a:cubicBezTo>
                  <a:cubicBezTo>
                    <a:pt x="64" y="320"/>
                    <a:pt x="75" y="202"/>
                    <a:pt x="86" y="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0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6"/>
            <p:cNvSpPr/>
            <p:nvPr/>
          </p:nvSpPr>
          <p:spPr>
            <a:xfrm>
              <a:off x="4197600" y="980925"/>
              <a:ext cx="155575" cy="132375"/>
            </a:xfrm>
            <a:custGeom>
              <a:rect b="b" l="l" r="r" t="t"/>
              <a:pathLst>
                <a:path extrusionOk="0" h="5295" w="6223">
                  <a:moveTo>
                    <a:pt x="97" y="1"/>
                  </a:moveTo>
                  <a:cubicBezTo>
                    <a:pt x="43" y="1025"/>
                    <a:pt x="0" y="2765"/>
                    <a:pt x="33" y="3373"/>
                  </a:cubicBezTo>
                  <a:lnTo>
                    <a:pt x="33" y="3384"/>
                  </a:lnTo>
                  <a:lnTo>
                    <a:pt x="33" y="3394"/>
                  </a:lnTo>
                  <a:lnTo>
                    <a:pt x="33" y="3405"/>
                  </a:lnTo>
                  <a:lnTo>
                    <a:pt x="33" y="3416"/>
                  </a:lnTo>
                  <a:lnTo>
                    <a:pt x="33" y="3427"/>
                  </a:lnTo>
                  <a:lnTo>
                    <a:pt x="33" y="3437"/>
                  </a:lnTo>
                  <a:lnTo>
                    <a:pt x="33" y="3448"/>
                  </a:lnTo>
                  <a:lnTo>
                    <a:pt x="33" y="3458"/>
                  </a:lnTo>
                  <a:lnTo>
                    <a:pt x="33" y="3470"/>
                  </a:lnTo>
                  <a:lnTo>
                    <a:pt x="33" y="3480"/>
                  </a:lnTo>
                  <a:lnTo>
                    <a:pt x="33" y="3491"/>
                  </a:lnTo>
                  <a:lnTo>
                    <a:pt x="33" y="3501"/>
                  </a:lnTo>
                  <a:lnTo>
                    <a:pt x="43" y="3501"/>
                  </a:lnTo>
                  <a:lnTo>
                    <a:pt x="43" y="3512"/>
                  </a:lnTo>
                  <a:lnTo>
                    <a:pt x="43" y="3522"/>
                  </a:lnTo>
                  <a:lnTo>
                    <a:pt x="43" y="3534"/>
                  </a:lnTo>
                  <a:lnTo>
                    <a:pt x="43" y="3544"/>
                  </a:lnTo>
                  <a:lnTo>
                    <a:pt x="43" y="3555"/>
                  </a:lnTo>
                  <a:cubicBezTo>
                    <a:pt x="54" y="3608"/>
                    <a:pt x="97" y="3672"/>
                    <a:pt x="171" y="3747"/>
                  </a:cubicBezTo>
                  <a:cubicBezTo>
                    <a:pt x="683" y="4270"/>
                    <a:pt x="2604" y="5294"/>
                    <a:pt x="2946" y="5294"/>
                  </a:cubicBezTo>
                  <a:cubicBezTo>
                    <a:pt x="3320" y="5294"/>
                    <a:pt x="6084" y="4430"/>
                    <a:pt x="6190" y="3854"/>
                  </a:cubicBezTo>
                  <a:cubicBezTo>
                    <a:pt x="6201" y="3790"/>
                    <a:pt x="6212" y="3693"/>
                    <a:pt x="6223" y="3576"/>
                  </a:cubicBezTo>
                  <a:cubicBezTo>
                    <a:pt x="5796" y="3544"/>
                    <a:pt x="5379" y="3405"/>
                    <a:pt x="5027" y="3160"/>
                  </a:cubicBezTo>
                  <a:cubicBezTo>
                    <a:pt x="4814" y="3021"/>
                    <a:pt x="4600" y="2829"/>
                    <a:pt x="4344" y="2818"/>
                  </a:cubicBezTo>
                  <a:lnTo>
                    <a:pt x="4312" y="2818"/>
                  </a:lnTo>
                  <a:cubicBezTo>
                    <a:pt x="4248" y="2818"/>
                    <a:pt x="4184" y="2818"/>
                    <a:pt x="4120" y="2829"/>
                  </a:cubicBezTo>
                  <a:cubicBezTo>
                    <a:pt x="4056" y="2839"/>
                    <a:pt x="3992" y="2851"/>
                    <a:pt x="3928" y="2851"/>
                  </a:cubicBezTo>
                  <a:cubicBezTo>
                    <a:pt x="3875" y="2851"/>
                    <a:pt x="3811" y="2839"/>
                    <a:pt x="3757" y="2818"/>
                  </a:cubicBezTo>
                  <a:cubicBezTo>
                    <a:pt x="3543" y="2722"/>
                    <a:pt x="3491" y="2434"/>
                    <a:pt x="3437" y="2199"/>
                  </a:cubicBezTo>
                  <a:cubicBezTo>
                    <a:pt x="3384" y="1975"/>
                    <a:pt x="3287" y="1751"/>
                    <a:pt x="3159" y="1548"/>
                  </a:cubicBezTo>
                  <a:cubicBezTo>
                    <a:pt x="2936" y="2680"/>
                    <a:pt x="2914" y="4878"/>
                    <a:pt x="2914" y="4878"/>
                  </a:cubicBezTo>
                  <a:cubicBezTo>
                    <a:pt x="2914" y="4878"/>
                    <a:pt x="2882" y="4622"/>
                    <a:pt x="2839" y="4248"/>
                  </a:cubicBezTo>
                  <a:cubicBezTo>
                    <a:pt x="2829" y="4302"/>
                    <a:pt x="2829" y="4366"/>
                    <a:pt x="2818" y="4419"/>
                  </a:cubicBezTo>
                  <a:cubicBezTo>
                    <a:pt x="2637" y="4419"/>
                    <a:pt x="2530" y="4238"/>
                    <a:pt x="2476" y="4077"/>
                  </a:cubicBezTo>
                  <a:cubicBezTo>
                    <a:pt x="2423" y="3918"/>
                    <a:pt x="2381" y="3726"/>
                    <a:pt x="2241" y="3629"/>
                  </a:cubicBezTo>
                  <a:cubicBezTo>
                    <a:pt x="2156" y="3565"/>
                    <a:pt x="2049" y="3544"/>
                    <a:pt x="1954" y="3512"/>
                  </a:cubicBezTo>
                  <a:cubicBezTo>
                    <a:pt x="1527" y="3330"/>
                    <a:pt x="1324" y="2818"/>
                    <a:pt x="1281" y="2360"/>
                  </a:cubicBezTo>
                  <a:cubicBezTo>
                    <a:pt x="1238" y="1890"/>
                    <a:pt x="1292" y="1399"/>
                    <a:pt x="1131" y="961"/>
                  </a:cubicBezTo>
                  <a:cubicBezTo>
                    <a:pt x="972" y="524"/>
                    <a:pt x="598" y="182"/>
                    <a:pt x="171" y="33"/>
                  </a:cubicBezTo>
                  <a:cubicBezTo>
                    <a:pt x="150" y="22"/>
                    <a:pt x="118" y="12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6"/>
            <p:cNvSpPr/>
            <p:nvPr/>
          </p:nvSpPr>
          <p:spPr>
            <a:xfrm>
              <a:off x="4211475" y="964375"/>
              <a:ext cx="3500" cy="2975"/>
            </a:xfrm>
            <a:custGeom>
              <a:rect b="b" l="l" r="r" t="t"/>
              <a:pathLst>
                <a:path extrusionOk="0" h="119" w="140">
                  <a:moveTo>
                    <a:pt x="0" y="1"/>
                  </a:moveTo>
                  <a:cubicBezTo>
                    <a:pt x="11" y="43"/>
                    <a:pt x="21" y="86"/>
                    <a:pt x="43" y="119"/>
                  </a:cubicBezTo>
                  <a:lnTo>
                    <a:pt x="139" y="86"/>
                  </a:lnTo>
                  <a:cubicBezTo>
                    <a:pt x="54" y="3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6C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6"/>
            <p:cNvSpPr/>
            <p:nvPr/>
          </p:nvSpPr>
          <p:spPr>
            <a:xfrm>
              <a:off x="4212525" y="966525"/>
              <a:ext cx="91825" cy="136375"/>
            </a:xfrm>
            <a:custGeom>
              <a:rect b="b" l="l" r="r" t="t"/>
              <a:pathLst>
                <a:path extrusionOk="0" h="5455" w="3673">
                  <a:moveTo>
                    <a:pt x="97" y="0"/>
                  </a:moveTo>
                  <a:lnTo>
                    <a:pt x="1" y="33"/>
                  </a:lnTo>
                  <a:cubicBezTo>
                    <a:pt x="396" y="747"/>
                    <a:pt x="2071" y="1046"/>
                    <a:pt x="2029" y="1932"/>
                  </a:cubicBezTo>
                  <a:cubicBezTo>
                    <a:pt x="1997" y="2583"/>
                    <a:pt x="2146" y="3992"/>
                    <a:pt x="2242" y="4824"/>
                  </a:cubicBezTo>
                  <a:cubicBezTo>
                    <a:pt x="2285" y="5198"/>
                    <a:pt x="2317" y="5454"/>
                    <a:pt x="2317" y="5454"/>
                  </a:cubicBezTo>
                  <a:cubicBezTo>
                    <a:pt x="2317" y="5454"/>
                    <a:pt x="2339" y="3256"/>
                    <a:pt x="2562" y="2124"/>
                  </a:cubicBezTo>
                  <a:cubicBezTo>
                    <a:pt x="2626" y="1804"/>
                    <a:pt x="2712" y="1569"/>
                    <a:pt x="2808" y="1494"/>
                  </a:cubicBezTo>
                  <a:cubicBezTo>
                    <a:pt x="2958" y="1399"/>
                    <a:pt x="3288" y="1228"/>
                    <a:pt x="3672" y="1025"/>
                  </a:cubicBezTo>
                  <a:cubicBezTo>
                    <a:pt x="3608" y="939"/>
                    <a:pt x="3544" y="854"/>
                    <a:pt x="3480" y="758"/>
                  </a:cubicBezTo>
                  <a:cubicBezTo>
                    <a:pt x="2958" y="908"/>
                    <a:pt x="2488" y="1036"/>
                    <a:pt x="2275" y="1036"/>
                  </a:cubicBezTo>
                  <a:lnTo>
                    <a:pt x="2253" y="1036"/>
                  </a:lnTo>
                  <a:cubicBezTo>
                    <a:pt x="1879" y="1015"/>
                    <a:pt x="534" y="256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6"/>
            <p:cNvSpPr/>
            <p:nvPr/>
          </p:nvSpPr>
          <p:spPr>
            <a:xfrm>
              <a:off x="4239225" y="1020950"/>
              <a:ext cx="13100" cy="15250"/>
            </a:xfrm>
            <a:custGeom>
              <a:rect b="b" l="l" r="r" t="t"/>
              <a:pathLst>
                <a:path extrusionOk="0" h="610" w="524">
                  <a:moveTo>
                    <a:pt x="182" y="0"/>
                  </a:moveTo>
                  <a:cubicBezTo>
                    <a:pt x="161" y="0"/>
                    <a:pt x="128" y="11"/>
                    <a:pt x="97" y="33"/>
                  </a:cubicBezTo>
                  <a:cubicBezTo>
                    <a:pt x="0" y="107"/>
                    <a:pt x="0" y="289"/>
                    <a:pt x="33" y="396"/>
                  </a:cubicBezTo>
                  <a:cubicBezTo>
                    <a:pt x="64" y="502"/>
                    <a:pt x="161" y="598"/>
                    <a:pt x="267" y="609"/>
                  </a:cubicBezTo>
                  <a:lnTo>
                    <a:pt x="299" y="609"/>
                  </a:lnTo>
                  <a:cubicBezTo>
                    <a:pt x="395" y="609"/>
                    <a:pt x="502" y="534"/>
                    <a:pt x="512" y="438"/>
                  </a:cubicBezTo>
                  <a:cubicBezTo>
                    <a:pt x="523" y="385"/>
                    <a:pt x="502" y="332"/>
                    <a:pt x="481" y="278"/>
                  </a:cubicBezTo>
                  <a:cubicBezTo>
                    <a:pt x="427" y="171"/>
                    <a:pt x="310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6"/>
            <p:cNvSpPr/>
            <p:nvPr/>
          </p:nvSpPr>
          <p:spPr>
            <a:xfrm>
              <a:off x="4254700" y="944375"/>
              <a:ext cx="12025" cy="9625"/>
            </a:xfrm>
            <a:custGeom>
              <a:rect b="b" l="l" r="r" t="t"/>
              <a:pathLst>
                <a:path extrusionOk="0" h="385" w="481">
                  <a:moveTo>
                    <a:pt x="214" y="1"/>
                  </a:moveTo>
                  <a:cubicBezTo>
                    <a:pt x="64" y="1"/>
                    <a:pt x="0" y="257"/>
                    <a:pt x="75" y="364"/>
                  </a:cubicBezTo>
                  <a:lnTo>
                    <a:pt x="97" y="385"/>
                  </a:lnTo>
                  <a:cubicBezTo>
                    <a:pt x="192" y="364"/>
                    <a:pt x="299" y="342"/>
                    <a:pt x="395" y="331"/>
                  </a:cubicBezTo>
                  <a:cubicBezTo>
                    <a:pt x="481" y="203"/>
                    <a:pt x="374" y="1"/>
                    <a:pt x="214" y="1"/>
                  </a:cubicBezTo>
                  <a:close/>
                </a:path>
              </a:pathLst>
            </a:custGeom>
            <a:solidFill>
              <a:srgbClr val="BBB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6"/>
            <p:cNvSpPr/>
            <p:nvPr/>
          </p:nvSpPr>
          <p:spPr>
            <a:xfrm>
              <a:off x="4257100" y="952650"/>
              <a:ext cx="7500" cy="2425"/>
            </a:xfrm>
            <a:custGeom>
              <a:rect b="b" l="l" r="r" t="t"/>
              <a:pathLst>
                <a:path extrusionOk="0" h="97" w="300">
                  <a:moveTo>
                    <a:pt x="299" y="0"/>
                  </a:moveTo>
                  <a:lnTo>
                    <a:pt x="299" y="0"/>
                  </a:lnTo>
                  <a:cubicBezTo>
                    <a:pt x="203" y="11"/>
                    <a:pt x="96" y="33"/>
                    <a:pt x="1" y="54"/>
                  </a:cubicBezTo>
                  <a:lnTo>
                    <a:pt x="65" y="86"/>
                  </a:lnTo>
                  <a:cubicBezTo>
                    <a:pt x="86" y="86"/>
                    <a:pt x="107" y="97"/>
                    <a:pt x="129" y="97"/>
                  </a:cubicBezTo>
                  <a:cubicBezTo>
                    <a:pt x="193" y="97"/>
                    <a:pt x="267" y="64"/>
                    <a:pt x="299" y="0"/>
                  </a:cubicBezTo>
                  <a:close/>
                </a:path>
              </a:pathLst>
            </a:custGeom>
            <a:solidFill>
              <a:srgbClr val="2D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6"/>
            <p:cNvSpPr/>
            <p:nvPr/>
          </p:nvSpPr>
          <p:spPr>
            <a:xfrm>
              <a:off x="4280050" y="963325"/>
              <a:ext cx="12300" cy="11225"/>
            </a:xfrm>
            <a:custGeom>
              <a:rect b="b" l="l" r="r" t="t"/>
              <a:pathLst>
                <a:path extrusionOk="0" h="449" w="492">
                  <a:moveTo>
                    <a:pt x="214" y="0"/>
                  </a:moveTo>
                  <a:cubicBezTo>
                    <a:pt x="203" y="0"/>
                    <a:pt x="193" y="0"/>
                    <a:pt x="181" y="11"/>
                  </a:cubicBezTo>
                  <a:cubicBezTo>
                    <a:pt x="0" y="97"/>
                    <a:pt x="96" y="299"/>
                    <a:pt x="235" y="384"/>
                  </a:cubicBezTo>
                  <a:cubicBezTo>
                    <a:pt x="299" y="417"/>
                    <a:pt x="374" y="448"/>
                    <a:pt x="449" y="448"/>
                  </a:cubicBezTo>
                  <a:lnTo>
                    <a:pt x="491" y="448"/>
                  </a:lnTo>
                  <a:cubicBezTo>
                    <a:pt x="395" y="299"/>
                    <a:pt x="299" y="15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6"/>
            <p:cNvSpPr/>
            <p:nvPr/>
          </p:nvSpPr>
          <p:spPr>
            <a:xfrm>
              <a:off x="4374750" y="1072175"/>
              <a:ext cx="101425" cy="98500"/>
            </a:xfrm>
            <a:custGeom>
              <a:rect b="b" l="l" r="r" t="t"/>
              <a:pathLst>
                <a:path extrusionOk="0" h="3940" w="4057">
                  <a:moveTo>
                    <a:pt x="2306" y="1698"/>
                  </a:moveTo>
                  <a:cubicBezTo>
                    <a:pt x="2338" y="1698"/>
                    <a:pt x="2370" y="1698"/>
                    <a:pt x="2402" y="1719"/>
                  </a:cubicBezTo>
                  <a:cubicBezTo>
                    <a:pt x="2552" y="1783"/>
                    <a:pt x="2648" y="1922"/>
                    <a:pt x="2733" y="2061"/>
                  </a:cubicBezTo>
                  <a:cubicBezTo>
                    <a:pt x="2797" y="2167"/>
                    <a:pt x="2851" y="2296"/>
                    <a:pt x="2787" y="2413"/>
                  </a:cubicBezTo>
                  <a:cubicBezTo>
                    <a:pt x="2744" y="2498"/>
                    <a:pt x="2648" y="2541"/>
                    <a:pt x="2552" y="2541"/>
                  </a:cubicBezTo>
                  <a:cubicBezTo>
                    <a:pt x="2498" y="2541"/>
                    <a:pt x="2445" y="2530"/>
                    <a:pt x="2402" y="2509"/>
                  </a:cubicBezTo>
                  <a:cubicBezTo>
                    <a:pt x="2178" y="2424"/>
                    <a:pt x="2029" y="2167"/>
                    <a:pt x="2061" y="1922"/>
                  </a:cubicBezTo>
                  <a:cubicBezTo>
                    <a:pt x="2082" y="1794"/>
                    <a:pt x="2189" y="1698"/>
                    <a:pt x="2306" y="1698"/>
                  </a:cubicBezTo>
                  <a:close/>
                  <a:moveTo>
                    <a:pt x="161" y="1"/>
                  </a:moveTo>
                  <a:cubicBezTo>
                    <a:pt x="55" y="86"/>
                    <a:pt x="1" y="140"/>
                    <a:pt x="1" y="140"/>
                  </a:cubicBezTo>
                  <a:cubicBezTo>
                    <a:pt x="1" y="140"/>
                    <a:pt x="12" y="940"/>
                    <a:pt x="55" y="1922"/>
                  </a:cubicBezTo>
                  <a:cubicBezTo>
                    <a:pt x="33" y="1409"/>
                    <a:pt x="22" y="940"/>
                    <a:pt x="12" y="620"/>
                  </a:cubicBezTo>
                  <a:cubicBezTo>
                    <a:pt x="43" y="609"/>
                    <a:pt x="65" y="609"/>
                    <a:pt x="97" y="609"/>
                  </a:cubicBezTo>
                  <a:cubicBezTo>
                    <a:pt x="204" y="609"/>
                    <a:pt x="311" y="641"/>
                    <a:pt x="417" y="695"/>
                  </a:cubicBezTo>
                  <a:cubicBezTo>
                    <a:pt x="716" y="844"/>
                    <a:pt x="908" y="1122"/>
                    <a:pt x="1079" y="1399"/>
                  </a:cubicBezTo>
                  <a:cubicBezTo>
                    <a:pt x="1623" y="2253"/>
                    <a:pt x="2104" y="3202"/>
                    <a:pt x="2957" y="3747"/>
                  </a:cubicBezTo>
                  <a:cubicBezTo>
                    <a:pt x="3117" y="3854"/>
                    <a:pt x="3320" y="3939"/>
                    <a:pt x="3512" y="3939"/>
                  </a:cubicBezTo>
                  <a:cubicBezTo>
                    <a:pt x="3608" y="3939"/>
                    <a:pt x="3715" y="3907"/>
                    <a:pt x="3800" y="3843"/>
                  </a:cubicBezTo>
                  <a:cubicBezTo>
                    <a:pt x="3950" y="3736"/>
                    <a:pt x="4014" y="3555"/>
                    <a:pt x="4046" y="3373"/>
                  </a:cubicBezTo>
                  <a:cubicBezTo>
                    <a:pt x="4046" y="3341"/>
                    <a:pt x="4056" y="3309"/>
                    <a:pt x="4056" y="3288"/>
                  </a:cubicBezTo>
                  <a:cubicBezTo>
                    <a:pt x="4025" y="3032"/>
                    <a:pt x="3992" y="2754"/>
                    <a:pt x="3971" y="2445"/>
                  </a:cubicBezTo>
                  <a:cubicBezTo>
                    <a:pt x="2754" y="1879"/>
                    <a:pt x="1613" y="1164"/>
                    <a:pt x="556" y="332"/>
                  </a:cubicBezTo>
                  <a:cubicBezTo>
                    <a:pt x="524" y="310"/>
                    <a:pt x="481" y="289"/>
                    <a:pt x="460" y="268"/>
                  </a:cubicBezTo>
                  <a:lnTo>
                    <a:pt x="460" y="268"/>
                  </a:lnTo>
                  <a:cubicBezTo>
                    <a:pt x="460" y="268"/>
                    <a:pt x="470" y="268"/>
                    <a:pt x="492" y="278"/>
                  </a:cubicBezTo>
                  <a:cubicBezTo>
                    <a:pt x="385" y="182"/>
                    <a:pt x="268" y="97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6"/>
            <p:cNvSpPr/>
            <p:nvPr/>
          </p:nvSpPr>
          <p:spPr>
            <a:xfrm>
              <a:off x="4376100" y="1120200"/>
              <a:ext cx="25" cy="1375"/>
            </a:xfrm>
            <a:custGeom>
              <a:rect b="b" l="l" r="r" t="t"/>
              <a:pathLst>
                <a:path extrusionOk="0" h="55" w="1">
                  <a:moveTo>
                    <a:pt x="1" y="1"/>
                  </a:moveTo>
                  <a:lnTo>
                    <a:pt x="1" y="1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E3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6"/>
            <p:cNvSpPr/>
            <p:nvPr/>
          </p:nvSpPr>
          <p:spPr>
            <a:xfrm>
              <a:off x="4503350" y="1145825"/>
              <a:ext cx="7500" cy="2950"/>
            </a:xfrm>
            <a:custGeom>
              <a:rect b="b" l="l" r="r" t="t"/>
              <a:pathLst>
                <a:path extrusionOk="0" h="118" w="300">
                  <a:moveTo>
                    <a:pt x="1" y="0"/>
                  </a:moveTo>
                  <a:lnTo>
                    <a:pt x="1" y="0"/>
                  </a:lnTo>
                  <a:cubicBezTo>
                    <a:pt x="86" y="64"/>
                    <a:pt x="193" y="107"/>
                    <a:pt x="300" y="118"/>
                  </a:cubicBezTo>
                  <a:cubicBezTo>
                    <a:pt x="193" y="75"/>
                    <a:pt x="97" y="43"/>
                    <a:pt x="1" y="0"/>
                  </a:cubicBezTo>
                  <a:close/>
                </a:path>
              </a:pathLst>
            </a:custGeom>
            <a:solidFill>
              <a:srgbClr val="60AD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6"/>
            <p:cNvSpPr/>
            <p:nvPr/>
          </p:nvSpPr>
          <p:spPr>
            <a:xfrm>
              <a:off x="4376100" y="1121800"/>
              <a:ext cx="25" cy="850"/>
            </a:xfrm>
            <a:custGeom>
              <a:rect b="b" l="l" r="r" t="t"/>
              <a:pathLst>
                <a:path extrusionOk="0" h="34" w="1">
                  <a:moveTo>
                    <a:pt x="1" y="12"/>
                  </a:moveTo>
                  <a:lnTo>
                    <a:pt x="1" y="33"/>
                  </a:lnTo>
                  <a:lnTo>
                    <a:pt x="1" y="12"/>
                  </a:lnTo>
                  <a:close/>
                  <a:moveTo>
                    <a:pt x="1" y="1"/>
                  </a:moveTo>
                  <a:lnTo>
                    <a:pt x="1" y="12"/>
                  </a:lnTo>
                  <a:close/>
                </a:path>
              </a:pathLst>
            </a:custGeom>
            <a:solidFill>
              <a:srgbClr val="E3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6"/>
            <p:cNvSpPr/>
            <p:nvPr/>
          </p:nvSpPr>
          <p:spPr>
            <a:xfrm>
              <a:off x="4385175" y="1165300"/>
              <a:ext cx="152650" cy="49925"/>
            </a:xfrm>
            <a:custGeom>
              <a:rect b="b" l="l" r="r" t="t"/>
              <a:pathLst>
                <a:path extrusionOk="0" h="1997" w="6106">
                  <a:moveTo>
                    <a:pt x="160" y="1666"/>
                  </a:moveTo>
                  <a:lnTo>
                    <a:pt x="160" y="1666"/>
                  </a:lnTo>
                  <a:lnTo>
                    <a:pt x="160" y="1666"/>
                  </a:lnTo>
                  <a:close/>
                  <a:moveTo>
                    <a:pt x="160" y="1666"/>
                  </a:moveTo>
                  <a:lnTo>
                    <a:pt x="160" y="1666"/>
                  </a:lnTo>
                  <a:lnTo>
                    <a:pt x="160" y="1666"/>
                  </a:lnTo>
                  <a:close/>
                  <a:moveTo>
                    <a:pt x="150" y="1666"/>
                  </a:moveTo>
                  <a:lnTo>
                    <a:pt x="150" y="1666"/>
                  </a:lnTo>
                  <a:lnTo>
                    <a:pt x="150" y="1666"/>
                  </a:lnTo>
                  <a:close/>
                  <a:moveTo>
                    <a:pt x="22" y="1590"/>
                  </a:moveTo>
                  <a:lnTo>
                    <a:pt x="22" y="1590"/>
                  </a:lnTo>
                  <a:lnTo>
                    <a:pt x="22" y="1590"/>
                  </a:lnTo>
                  <a:close/>
                  <a:moveTo>
                    <a:pt x="22" y="1590"/>
                  </a:moveTo>
                  <a:lnTo>
                    <a:pt x="22" y="1590"/>
                  </a:lnTo>
                  <a:lnTo>
                    <a:pt x="22" y="1590"/>
                  </a:lnTo>
                  <a:close/>
                  <a:moveTo>
                    <a:pt x="22" y="1590"/>
                  </a:moveTo>
                  <a:lnTo>
                    <a:pt x="22" y="1590"/>
                  </a:lnTo>
                  <a:lnTo>
                    <a:pt x="22" y="1590"/>
                  </a:lnTo>
                  <a:close/>
                  <a:moveTo>
                    <a:pt x="11" y="1590"/>
                  </a:moveTo>
                  <a:lnTo>
                    <a:pt x="11" y="1590"/>
                  </a:lnTo>
                  <a:lnTo>
                    <a:pt x="11" y="1590"/>
                  </a:lnTo>
                  <a:close/>
                  <a:moveTo>
                    <a:pt x="11" y="1580"/>
                  </a:moveTo>
                  <a:lnTo>
                    <a:pt x="11" y="1580"/>
                  </a:lnTo>
                  <a:lnTo>
                    <a:pt x="11" y="1580"/>
                  </a:lnTo>
                  <a:close/>
                  <a:moveTo>
                    <a:pt x="11" y="1580"/>
                  </a:moveTo>
                  <a:lnTo>
                    <a:pt x="11" y="1580"/>
                  </a:lnTo>
                  <a:lnTo>
                    <a:pt x="11" y="1580"/>
                  </a:lnTo>
                  <a:close/>
                  <a:moveTo>
                    <a:pt x="11" y="1580"/>
                  </a:moveTo>
                  <a:lnTo>
                    <a:pt x="11" y="1580"/>
                  </a:lnTo>
                  <a:lnTo>
                    <a:pt x="11" y="1580"/>
                  </a:lnTo>
                  <a:close/>
                  <a:moveTo>
                    <a:pt x="11" y="1580"/>
                  </a:moveTo>
                  <a:lnTo>
                    <a:pt x="11" y="1580"/>
                  </a:lnTo>
                  <a:lnTo>
                    <a:pt x="11" y="1580"/>
                  </a:lnTo>
                  <a:close/>
                  <a:moveTo>
                    <a:pt x="11" y="1580"/>
                  </a:moveTo>
                  <a:lnTo>
                    <a:pt x="11" y="1580"/>
                  </a:lnTo>
                  <a:lnTo>
                    <a:pt x="11" y="1580"/>
                  </a:lnTo>
                  <a:close/>
                  <a:moveTo>
                    <a:pt x="11" y="1580"/>
                  </a:moveTo>
                  <a:lnTo>
                    <a:pt x="11" y="1580"/>
                  </a:lnTo>
                  <a:lnTo>
                    <a:pt x="11" y="1580"/>
                  </a:lnTo>
                  <a:close/>
                  <a:moveTo>
                    <a:pt x="11" y="1580"/>
                  </a:moveTo>
                  <a:lnTo>
                    <a:pt x="11" y="1580"/>
                  </a:lnTo>
                  <a:lnTo>
                    <a:pt x="11" y="1580"/>
                  </a:lnTo>
                  <a:close/>
                  <a:moveTo>
                    <a:pt x="11" y="1580"/>
                  </a:moveTo>
                  <a:lnTo>
                    <a:pt x="11" y="1580"/>
                  </a:lnTo>
                  <a:lnTo>
                    <a:pt x="11" y="1580"/>
                  </a:lnTo>
                  <a:close/>
                  <a:moveTo>
                    <a:pt x="11" y="1569"/>
                  </a:moveTo>
                  <a:lnTo>
                    <a:pt x="11" y="1569"/>
                  </a:lnTo>
                  <a:lnTo>
                    <a:pt x="11" y="1569"/>
                  </a:lnTo>
                  <a:close/>
                  <a:moveTo>
                    <a:pt x="0" y="1569"/>
                  </a:moveTo>
                  <a:lnTo>
                    <a:pt x="0" y="1569"/>
                  </a:lnTo>
                  <a:lnTo>
                    <a:pt x="0" y="1569"/>
                  </a:lnTo>
                  <a:close/>
                  <a:moveTo>
                    <a:pt x="0" y="1569"/>
                  </a:moveTo>
                  <a:lnTo>
                    <a:pt x="0" y="1569"/>
                  </a:lnTo>
                  <a:lnTo>
                    <a:pt x="0" y="1569"/>
                  </a:lnTo>
                  <a:close/>
                  <a:moveTo>
                    <a:pt x="0" y="1569"/>
                  </a:moveTo>
                  <a:lnTo>
                    <a:pt x="0" y="1569"/>
                  </a:lnTo>
                  <a:lnTo>
                    <a:pt x="0" y="1569"/>
                  </a:lnTo>
                  <a:close/>
                  <a:moveTo>
                    <a:pt x="0" y="1569"/>
                  </a:moveTo>
                  <a:lnTo>
                    <a:pt x="0" y="1569"/>
                  </a:lnTo>
                  <a:lnTo>
                    <a:pt x="0" y="1569"/>
                  </a:lnTo>
                  <a:close/>
                  <a:moveTo>
                    <a:pt x="0" y="1559"/>
                  </a:moveTo>
                  <a:lnTo>
                    <a:pt x="0" y="1559"/>
                  </a:lnTo>
                  <a:lnTo>
                    <a:pt x="0" y="1559"/>
                  </a:lnTo>
                  <a:close/>
                  <a:moveTo>
                    <a:pt x="5123" y="1388"/>
                  </a:moveTo>
                  <a:cubicBezTo>
                    <a:pt x="4749" y="1730"/>
                    <a:pt x="4386" y="1932"/>
                    <a:pt x="4258" y="1975"/>
                  </a:cubicBezTo>
                  <a:cubicBezTo>
                    <a:pt x="4216" y="1986"/>
                    <a:pt x="4035" y="1996"/>
                    <a:pt x="3778" y="1996"/>
                  </a:cubicBezTo>
                  <a:cubicBezTo>
                    <a:pt x="2828" y="1996"/>
                    <a:pt x="779" y="1889"/>
                    <a:pt x="160" y="1666"/>
                  </a:cubicBezTo>
                  <a:cubicBezTo>
                    <a:pt x="779" y="1889"/>
                    <a:pt x="2828" y="1996"/>
                    <a:pt x="3778" y="1996"/>
                  </a:cubicBezTo>
                  <a:cubicBezTo>
                    <a:pt x="4035" y="1996"/>
                    <a:pt x="4216" y="1986"/>
                    <a:pt x="4258" y="1975"/>
                  </a:cubicBezTo>
                  <a:cubicBezTo>
                    <a:pt x="4386" y="1932"/>
                    <a:pt x="4749" y="1730"/>
                    <a:pt x="5123" y="1388"/>
                  </a:cubicBezTo>
                  <a:close/>
                  <a:moveTo>
                    <a:pt x="6105" y="11"/>
                  </a:moveTo>
                  <a:lnTo>
                    <a:pt x="6105" y="11"/>
                  </a:lnTo>
                  <a:lnTo>
                    <a:pt x="6105" y="11"/>
                  </a:lnTo>
                  <a:close/>
                  <a:moveTo>
                    <a:pt x="6105" y="1"/>
                  </a:moveTo>
                  <a:lnTo>
                    <a:pt x="6105" y="1"/>
                  </a:lnTo>
                  <a:close/>
                </a:path>
              </a:pathLst>
            </a:custGeom>
            <a:solidFill>
              <a:srgbClr val="60AD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6"/>
            <p:cNvSpPr/>
            <p:nvPr/>
          </p:nvSpPr>
          <p:spPr>
            <a:xfrm>
              <a:off x="4375025" y="1087400"/>
              <a:ext cx="164650" cy="127825"/>
            </a:xfrm>
            <a:custGeom>
              <a:rect b="b" l="l" r="r" t="t"/>
              <a:pathLst>
                <a:path extrusionOk="0" h="5113" w="6586">
                  <a:moveTo>
                    <a:pt x="86" y="0"/>
                  </a:moveTo>
                  <a:cubicBezTo>
                    <a:pt x="54" y="0"/>
                    <a:pt x="32" y="0"/>
                    <a:pt x="1" y="11"/>
                  </a:cubicBezTo>
                  <a:cubicBezTo>
                    <a:pt x="11" y="331"/>
                    <a:pt x="22" y="800"/>
                    <a:pt x="44" y="1313"/>
                  </a:cubicBezTo>
                  <a:cubicBezTo>
                    <a:pt x="193" y="1196"/>
                    <a:pt x="321" y="1078"/>
                    <a:pt x="449" y="939"/>
                  </a:cubicBezTo>
                  <a:cubicBezTo>
                    <a:pt x="513" y="875"/>
                    <a:pt x="566" y="822"/>
                    <a:pt x="609" y="822"/>
                  </a:cubicBezTo>
                  <a:cubicBezTo>
                    <a:pt x="630" y="822"/>
                    <a:pt x="663" y="854"/>
                    <a:pt x="663" y="939"/>
                  </a:cubicBezTo>
                  <a:cubicBezTo>
                    <a:pt x="705" y="1249"/>
                    <a:pt x="289" y="1772"/>
                    <a:pt x="108" y="1985"/>
                  </a:cubicBezTo>
                  <a:cubicBezTo>
                    <a:pt x="96" y="2007"/>
                    <a:pt x="86" y="2017"/>
                    <a:pt x="75" y="2028"/>
                  </a:cubicBezTo>
                  <a:cubicBezTo>
                    <a:pt x="139" y="3212"/>
                    <a:pt x="236" y="4419"/>
                    <a:pt x="406" y="4675"/>
                  </a:cubicBezTo>
                  <a:lnTo>
                    <a:pt x="406" y="4685"/>
                  </a:lnTo>
                  <a:lnTo>
                    <a:pt x="417" y="4685"/>
                  </a:lnTo>
                  <a:lnTo>
                    <a:pt x="417" y="4696"/>
                  </a:lnTo>
                  <a:lnTo>
                    <a:pt x="417" y="4706"/>
                  </a:lnTo>
                  <a:lnTo>
                    <a:pt x="428" y="4706"/>
                  </a:lnTo>
                  <a:cubicBezTo>
                    <a:pt x="449" y="4728"/>
                    <a:pt x="502" y="4760"/>
                    <a:pt x="556" y="4782"/>
                  </a:cubicBezTo>
                  <a:lnTo>
                    <a:pt x="566" y="4782"/>
                  </a:lnTo>
                  <a:cubicBezTo>
                    <a:pt x="1185" y="5005"/>
                    <a:pt x="3234" y="5112"/>
                    <a:pt x="4184" y="5112"/>
                  </a:cubicBezTo>
                  <a:cubicBezTo>
                    <a:pt x="4441" y="5112"/>
                    <a:pt x="4622" y="5102"/>
                    <a:pt x="4664" y="5091"/>
                  </a:cubicBezTo>
                  <a:cubicBezTo>
                    <a:pt x="4792" y="5048"/>
                    <a:pt x="5155" y="4846"/>
                    <a:pt x="5529" y="4504"/>
                  </a:cubicBezTo>
                  <a:cubicBezTo>
                    <a:pt x="5902" y="4173"/>
                    <a:pt x="6287" y="3714"/>
                    <a:pt x="6490" y="3181"/>
                  </a:cubicBezTo>
                  <a:cubicBezTo>
                    <a:pt x="6500" y="3159"/>
                    <a:pt x="6500" y="3138"/>
                    <a:pt x="6511" y="3127"/>
                  </a:cubicBezTo>
                  <a:lnTo>
                    <a:pt x="6511" y="3117"/>
                  </a:lnTo>
                  <a:cubicBezTo>
                    <a:pt x="6543" y="3031"/>
                    <a:pt x="6564" y="2935"/>
                    <a:pt x="6585" y="2828"/>
                  </a:cubicBezTo>
                  <a:cubicBezTo>
                    <a:pt x="6362" y="2764"/>
                    <a:pt x="6127" y="2690"/>
                    <a:pt x="5902" y="2615"/>
                  </a:cubicBezTo>
                  <a:cubicBezTo>
                    <a:pt x="5743" y="2562"/>
                    <a:pt x="5582" y="2508"/>
                    <a:pt x="5433" y="2455"/>
                  </a:cubicBezTo>
                  <a:cubicBezTo>
                    <a:pt x="5326" y="2444"/>
                    <a:pt x="5219" y="2401"/>
                    <a:pt x="5134" y="2337"/>
                  </a:cubicBezTo>
                  <a:cubicBezTo>
                    <a:pt x="4814" y="2220"/>
                    <a:pt x="4515" y="2092"/>
                    <a:pt x="4206" y="1953"/>
                  </a:cubicBezTo>
                  <a:lnTo>
                    <a:pt x="4206" y="1953"/>
                  </a:lnTo>
                  <a:cubicBezTo>
                    <a:pt x="4249" y="3170"/>
                    <a:pt x="4430" y="4525"/>
                    <a:pt x="4430" y="4525"/>
                  </a:cubicBezTo>
                  <a:cubicBezTo>
                    <a:pt x="4430" y="4525"/>
                    <a:pt x="4216" y="4045"/>
                    <a:pt x="4045" y="2679"/>
                  </a:cubicBezTo>
                  <a:cubicBezTo>
                    <a:pt x="4045" y="2700"/>
                    <a:pt x="4035" y="2732"/>
                    <a:pt x="4035" y="2764"/>
                  </a:cubicBezTo>
                  <a:cubicBezTo>
                    <a:pt x="4003" y="2946"/>
                    <a:pt x="3939" y="3127"/>
                    <a:pt x="3789" y="3234"/>
                  </a:cubicBezTo>
                  <a:cubicBezTo>
                    <a:pt x="3704" y="3298"/>
                    <a:pt x="3597" y="3330"/>
                    <a:pt x="3501" y="3330"/>
                  </a:cubicBezTo>
                  <a:cubicBezTo>
                    <a:pt x="3309" y="3330"/>
                    <a:pt x="3106" y="3245"/>
                    <a:pt x="2946" y="3138"/>
                  </a:cubicBezTo>
                  <a:cubicBezTo>
                    <a:pt x="2093" y="2593"/>
                    <a:pt x="1612" y="1644"/>
                    <a:pt x="1068" y="790"/>
                  </a:cubicBezTo>
                  <a:cubicBezTo>
                    <a:pt x="897" y="513"/>
                    <a:pt x="705" y="235"/>
                    <a:pt x="406" y="86"/>
                  </a:cubicBezTo>
                  <a:cubicBezTo>
                    <a:pt x="300" y="32"/>
                    <a:pt x="193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6"/>
            <p:cNvSpPr/>
            <p:nvPr/>
          </p:nvSpPr>
          <p:spPr>
            <a:xfrm>
              <a:off x="4376100" y="1107925"/>
              <a:ext cx="16575" cy="30200"/>
            </a:xfrm>
            <a:custGeom>
              <a:rect b="b" l="l" r="r" t="t"/>
              <a:pathLst>
                <a:path extrusionOk="0" h="1208" w="663">
                  <a:moveTo>
                    <a:pt x="566" y="1"/>
                  </a:moveTo>
                  <a:cubicBezTo>
                    <a:pt x="523" y="1"/>
                    <a:pt x="470" y="54"/>
                    <a:pt x="406" y="118"/>
                  </a:cubicBezTo>
                  <a:cubicBezTo>
                    <a:pt x="278" y="257"/>
                    <a:pt x="150" y="375"/>
                    <a:pt x="1" y="492"/>
                  </a:cubicBezTo>
                  <a:lnTo>
                    <a:pt x="1" y="545"/>
                  </a:lnTo>
                  <a:lnTo>
                    <a:pt x="1" y="556"/>
                  </a:lnTo>
                  <a:lnTo>
                    <a:pt x="1" y="567"/>
                  </a:lnTo>
                  <a:lnTo>
                    <a:pt x="1" y="588"/>
                  </a:lnTo>
                  <a:cubicBezTo>
                    <a:pt x="11" y="790"/>
                    <a:pt x="22" y="994"/>
                    <a:pt x="32" y="1207"/>
                  </a:cubicBezTo>
                  <a:cubicBezTo>
                    <a:pt x="43" y="1196"/>
                    <a:pt x="53" y="1186"/>
                    <a:pt x="65" y="1164"/>
                  </a:cubicBezTo>
                  <a:cubicBezTo>
                    <a:pt x="246" y="951"/>
                    <a:pt x="662" y="428"/>
                    <a:pt x="620" y="118"/>
                  </a:cubicBezTo>
                  <a:cubicBezTo>
                    <a:pt x="620" y="33"/>
                    <a:pt x="587" y="1"/>
                    <a:pt x="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6"/>
            <p:cNvSpPr/>
            <p:nvPr/>
          </p:nvSpPr>
          <p:spPr>
            <a:xfrm>
              <a:off x="4386250" y="1078850"/>
              <a:ext cx="99525" cy="121700"/>
            </a:xfrm>
            <a:custGeom>
              <a:rect b="b" l="l" r="r" t="t"/>
              <a:pathLst>
                <a:path extrusionOk="0" h="4868" w="3981">
                  <a:moveTo>
                    <a:pt x="0" y="1"/>
                  </a:moveTo>
                  <a:lnTo>
                    <a:pt x="0" y="1"/>
                  </a:lnTo>
                  <a:cubicBezTo>
                    <a:pt x="21" y="22"/>
                    <a:pt x="64" y="43"/>
                    <a:pt x="96" y="65"/>
                  </a:cubicBezTo>
                  <a:cubicBezTo>
                    <a:pt x="74" y="43"/>
                    <a:pt x="53" y="22"/>
                    <a:pt x="32" y="11"/>
                  </a:cubicBezTo>
                  <a:cubicBezTo>
                    <a:pt x="10" y="1"/>
                    <a:pt x="0" y="1"/>
                    <a:pt x="0" y="1"/>
                  </a:cubicBezTo>
                  <a:close/>
                  <a:moveTo>
                    <a:pt x="3511" y="2178"/>
                  </a:moveTo>
                  <a:lnTo>
                    <a:pt x="3511" y="2178"/>
                  </a:lnTo>
                  <a:cubicBezTo>
                    <a:pt x="3532" y="2487"/>
                    <a:pt x="3565" y="2765"/>
                    <a:pt x="3596" y="3021"/>
                  </a:cubicBezTo>
                  <a:cubicBezTo>
                    <a:pt x="3767" y="4387"/>
                    <a:pt x="3981" y="4867"/>
                    <a:pt x="3981" y="4867"/>
                  </a:cubicBezTo>
                  <a:cubicBezTo>
                    <a:pt x="3981" y="4867"/>
                    <a:pt x="3800" y="3512"/>
                    <a:pt x="3757" y="2295"/>
                  </a:cubicBezTo>
                  <a:cubicBezTo>
                    <a:pt x="3671" y="2263"/>
                    <a:pt x="3596" y="2221"/>
                    <a:pt x="3511" y="2178"/>
                  </a:cubicBezTo>
                  <a:close/>
                </a:path>
              </a:pathLst>
            </a:custGeom>
            <a:solidFill>
              <a:srgbClr val="FFFEFC">
                <a:alpha val="72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6"/>
            <p:cNvSpPr/>
            <p:nvPr/>
          </p:nvSpPr>
          <p:spPr>
            <a:xfrm>
              <a:off x="4425450" y="1114600"/>
              <a:ext cx="20575" cy="21100"/>
            </a:xfrm>
            <a:custGeom>
              <a:rect b="b" l="l" r="r" t="t"/>
              <a:pathLst>
                <a:path extrusionOk="0" h="844" w="823">
                  <a:moveTo>
                    <a:pt x="278" y="1"/>
                  </a:moveTo>
                  <a:cubicBezTo>
                    <a:pt x="161" y="1"/>
                    <a:pt x="54" y="97"/>
                    <a:pt x="33" y="225"/>
                  </a:cubicBezTo>
                  <a:cubicBezTo>
                    <a:pt x="1" y="470"/>
                    <a:pt x="150" y="727"/>
                    <a:pt x="374" y="812"/>
                  </a:cubicBezTo>
                  <a:cubicBezTo>
                    <a:pt x="417" y="833"/>
                    <a:pt x="470" y="844"/>
                    <a:pt x="524" y="844"/>
                  </a:cubicBezTo>
                  <a:cubicBezTo>
                    <a:pt x="620" y="844"/>
                    <a:pt x="716" y="801"/>
                    <a:pt x="759" y="716"/>
                  </a:cubicBezTo>
                  <a:cubicBezTo>
                    <a:pt x="823" y="599"/>
                    <a:pt x="769" y="470"/>
                    <a:pt x="705" y="364"/>
                  </a:cubicBezTo>
                  <a:cubicBezTo>
                    <a:pt x="620" y="225"/>
                    <a:pt x="524" y="86"/>
                    <a:pt x="374" y="22"/>
                  </a:cubicBezTo>
                  <a:cubicBezTo>
                    <a:pt x="342" y="1"/>
                    <a:pt x="310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6"/>
            <p:cNvSpPr/>
            <p:nvPr/>
          </p:nvSpPr>
          <p:spPr>
            <a:xfrm>
              <a:off x="4331000" y="1119125"/>
              <a:ext cx="15250" cy="14975"/>
            </a:xfrm>
            <a:custGeom>
              <a:rect b="b" l="l" r="r" t="t"/>
              <a:pathLst>
                <a:path extrusionOk="0" h="599" w="610">
                  <a:moveTo>
                    <a:pt x="310" y="1"/>
                  </a:moveTo>
                  <a:cubicBezTo>
                    <a:pt x="140" y="1"/>
                    <a:pt x="0" y="129"/>
                    <a:pt x="0" y="300"/>
                  </a:cubicBezTo>
                  <a:cubicBezTo>
                    <a:pt x="0" y="471"/>
                    <a:pt x="140" y="599"/>
                    <a:pt x="310" y="599"/>
                  </a:cubicBezTo>
                  <a:cubicBezTo>
                    <a:pt x="470" y="599"/>
                    <a:pt x="609" y="471"/>
                    <a:pt x="609" y="300"/>
                  </a:cubicBezTo>
                  <a:cubicBezTo>
                    <a:pt x="609" y="129"/>
                    <a:pt x="470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6"/>
            <p:cNvSpPr/>
            <p:nvPr/>
          </p:nvSpPr>
          <p:spPr>
            <a:xfrm>
              <a:off x="4275500" y="1151150"/>
              <a:ext cx="24050" cy="24050"/>
            </a:xfrm>
            <a:custGeom>
              <a:rect b="b" l="l" r="r" t="t"/>
              <a:pathLst>
                <a:path extrusionOk="0" h="962" w="962">
                  <a:moveTo>
                    <a:pt x="481" y="1"/>
                  </a:moveTo>
                  <a:cubicBezTo>
                    <a:pt x="214" y="1"/>
                    <a:pt x="1" y="225"/>
                    <a:pt x="1" y="481"/>
                  </a:cubicBezTo>
                  <a:cubicBezTo>
                    <a:pt x="1" y="748"/>
                    <a:pt x="214" y="961"/>
                    <a:pt x="481" y="961"/>
                  </a:cubicBezTo>
                  <a:cubicBezTo>
                    <a:pt x="748" y="961"/>
                    <a:pt x="961" y="748"/>
                    <a:pt x="961" y="481"/>
                  </a:cubicBezTo>
                  <a:cubicBezTo>
                    <a:pt x="961" y="225"/>
                    <a:pt x="748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6"/>
            <p:cNvSpPr/>
            <p:nvPr/>
          </p:nvSpPr>
          <p:spPr>
            <a:xfrm>
              <a:off x="4208275" y="1189575"/>
              <a:ext cx="7750" cy="7775"/>
            </a:xfrm>
            <a:custGeom>
              <a:rect b="b" l="l" r="r" t="t"/>
              <a:pathLst>
                <a:path extrusionOk="0" h="311" w="310">
                  <a:moveTo>
                    <a:pt x="161" y="0"/>
                  </a:moveTo>
                  <a:cubicBezTo>
                    <a:pt x="75" y="0"/>
                    <a:pt x="0" y="76"/>
                    <a:pt x="0" y="161"/>
                  </a:cubicBezTo>
                  <a:cubicBezTo>
                    <a:pt x="0" y="246"/>
                    <a:pt x="75" y="310"/>
                    <a:pt x="161" y="310"/>
                  </a:cubicBezTo>
                  <a:cubicBezTo>
                    <a:pt x="246" y="310"/>
                    <a:pt x="310" y="246"/>
                    <a:pt x="310" y="161"/>
                  </a:cubicBezTo>
                  <a:cubicBezTo>
                    <a:pt x="310" y="76"/>
                    <a:pt x="24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6"/>
            <p:cNvSpPr/>
            <p:nvPr/>
          </p:nvSpPr>
          <p:spPr>
            <a:xfrm>
              <a:off x="4252300" y="1189575"/>
              <a:ext cx="16825" cy="16850"/>
            </a:xfrm>
            <a:custGeom>
              <a:rect b="b" l="l" r="r" t="t"/>
              <a:pathLst>
                <a:path extrusionOk="0" h="674" w="673">
                  <a:moveTo>
                    <a:pt x="331" y="0"/>
                  </a:moveTo>
                  <a:cubicBezTo>
                    <a:pt x="150" y="0"/>
                    <a:pt x="0" y="150"/>
                    <a:pt x="0" y="332"/>
                  </a:cubicBezTo>
                  <a:cubicBezTo>
                    <a:pt x="0" y="524"/>
                    <a:pt x="150" y="673"/>
                    <a:pt x="331" y="673"/>
                  </a:cubicBezTo>
                  <a:cubicBezTo>
                    <a:pt x="513" y="673"/>
                    <a:pt x="672" y="524"/>
                    <a:pt x="672" y="332"/>
                  </a:cubicBezTo>
                  <a:cubicBezTo>
                    <a:pt x="672" y="150"/>
                    <a:pt x="513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6"/>
            <p:cNvSpPr/>
            <p:nvPr/>
          </p:nvSpPr>
          <p:spPr>
            <a:xfrm>
              <a:off x="4346225" y="1179725"/>
              <a:ext cx="14150" cy="13875"/>
            </a:xfrm>
            <a:custGeom>
              <a:rect b="b" l="l" r="r" t="t"/>
              <a:pathLst>
                <a:path extrusionOk="0" h="555" w="566">
                  <a:moveTo>
                    <a:pt x="288" y="0"/>
                  </a:moveTo>
                  <a:cubicBezTo>
                    <a:pt x="128" y="0"/>
                    <a:pt x="0" y="117"/>
                    <a:pt x="0" y="278"/>
                  </a:cubicBezTo>
                  <a:cubicBezTo>
                    <a:pt x="0" y="437"/>
                    <a:pt x="128" y="555"/>
                    <a:pt x="288" y="555"/>
                  </a:cubicBezTo>
                  <a:cubicBezTo>
                    <a:pt x="437" y="555"/>
                    <a:pt x="565" y="437"/>
                    <a:pt x="565" y="278"/>
                  </a:cubicBezTo>
                  <a:cubicBezTo>
                    <a:pt x="565" y="117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6"/>
            <p:cNvSpPr/>
            <p:nvPr/>
          </p:nvSpPr>
          <p:spPr>
            <a:xfrm>
              <a:off x="4252025" y="1125000"/>
              <a:ext cx="13350" cy="13375"/>
            </a:xfrm>
            <a:custGeom>
              <a:rect b="b" l="l" r="r" t="t"/>
              <a:pathLst>
                <a:path extrusionOk="0" h="535" w="534">
                  <a:moveTo>
                    <a:pt x="268" y="1"/>
                  </a:moveTo>
                  <a:cubicBezTo>
                    <a:pt x="118" y="1"/>
                    <a:pt x="0" y="119"/>
                    <a:pt x="0" y="268"/>
                  </a:cubicBezTo>
                  <a:cubicBezTo>
                    <a:pt x="0" y="417"/>
                    <a:pt x="118" y="534"/>
                    <a:pt x="268" y="534"/>
                  </a:cubicBezTo>
                  <a:cubicBezTo>
                    <a:pt x="417" y="534"/>
                    <a:pt x="534" y="417"/>
                    <a:pt x="534" y="268"/>
                  </a:cubicBezTo>
                  <a:cubicBezTo>
                    <a:pt x="534" y="119"/>
                    <a:pt x="417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6"/>
            <p:cNvSpPr/>
            <p:nvPr/>
          </p:nvSpPr>
          <p:spPr>
            <a:xfrm>
              <a:off x="4203200" y="937700"/>
              <a:ext cx="275" cy="1375"/>
            </a:xfrm>
            <a:custGeom>
              <a:rect b="b" l="l" r="r" t="t"/>
              <a:pathLst>
                <a:path extrusionOk="0" h="55" w="11">
                  <a:moveTo>
                    <a:pt x="11" y="1"/>
                  </a:moveTo>
                  <a:cubicBezTo>
                    <a:pt x="11" y="22"/>
                    <a:pt x="11" y="33"/>
                    <a:pt x="1" y="54"/>
                  </a:cubicBezTo>
                  <a:cubicBezTo>
                    <a:pt x="11" y="43"/>
                    <a:pt x="11" y="3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D9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6"/>
            <p:cNvSpPr/>
            <p:nvPr/>
          </p:nvSpPr>
          <p:spPr>
            <a:xfrm>
              <a:off x="4330475" y="1210925"/>
              <a:ext cx="12825" cy="12825"/>
            </a:xfrm>
            <a:custGeom>
              <a:rect b="b" l="l" r="r" t="t"/>
              <a:pathLst>
                <a:path extrusionOk="0" h="513" w="513">
                  <a:moveTo>
                    <a:pt x="256" y="0"/>
                  </a:moveTo>
                  <a:cubicBezTo>
                    <a:pt x="118" y="0"/>
                    <a:pt x="0" y="107"/>
                    <a:pt x="0" y="256"/>
                  </a:cubicBezTo>
                  <a:cubicBezTo>
                    <a:pt x="0" y="396"/>
                    <a:pt x="118" y="513"/>
                    <a:pt x="256" y="513"/>
                  </a:cubicBezTo>
                  <a:cubicBezTo>
                    <a:pt x="395" y="513"/>
                    <a:pt x="512" y="396"/>
                    <a:pt x="512" y="256"/>
                  </a:cubicBezTo>
                  <a:cubicBezTo>
                    <a:pt x="512" y="107"/>
                    <a:pt x="39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6"/>
            <p:cNvSpPr/>
            <p:nvPr/>
          </p:nvSpPr>
          <p:spPr>
            <a:xfrm>
              <a:off x="4180800" y="1224800"/>
              <a:ext cx="103800" cy="57925"/>
            </a:xfrm>
            <a:custGeom>
              <a:rect b="b" l="l" r="r" t="t"/>
              <a:pathLst>
                <a:path extrusionOk="0" h="2317" w="4152">
                  <a:moveTo>
                    <a:pt x="352" y="0"/>
                  </a:moveTo>
                  <a:cubicBezTo>
                    <a:pt x="309" y="0"/>
                    <a:pt x="256" y="22"/>
                    <a:pt x="224" y="54"/>
                  </a:cubicBezTo>
                  <a:cubicBezTo>
                    <a:pt x="0" y="235"/>
                    <a:pt x="75" y="1164"/>
                    <a:pt x="192" y="1388"/>
                  </a:cubicBezTo>
                  <a:cubicBezTo>
                    <a:pt x="256" y="1506"/>
                    <a:pt x="373" y="1601"/>
                    <a:pt x="501" y="1665"/>
                  </a:cubicBezTo>
                  <a:cubicBezTo>
                    <a:pt x="843" y="1868"/>
                    <a:pt x="1227" y="1985"/>
                    <a:pt x="1611" y="2082"/>
                  </a:cubicBezTo>
                  <a:cubicBezTo>
                    <a:pt x="2135" y="2199"/>
                    <a:pt x="2668" y="2284"/>
                    <a:pt x="3202" y="2306"/>
                  </a:cubicBezTo>
                  <a:cubicBezTo>
                    <a:pt x="3276" y="2317"/>
                    <a:pt x="3362" y="2317"/>
                    <a:pt x="3447" y="2317"/>
                  </a:cubicBezTo>
                  <a:cubicBezTo>
                    <a:pt x="3629" y="2317"/>
                    <a:pt x="3821" y="2306"/>
                    <a:pt x="4002" y="2242"/>
                  </a:cubicBezTo>
                  <a:cubicBezTo>
                    <a:pt x="4034" y="2231"/>
                    <a:pt x="4077" y="2210"/>
                    <a:pt x="4098" y="2189"/>
                  </a:cubicBezTo>
                  <a:cubicBezTo>
                    <a:pt x="4151" y="2125"/>
                    <a:pt x="4120" y="2018"/>
                    <a:pt x="4056" y="1964"/>
                  </a:cubicBezTo>
                  <a:cubicBezTo>
                    <a:pt x="3981" y="1911"/>
                    <a:pt x="3895" y="1900"/>
                    <a:pt x="3810" y="1890"/>
                  </a:cubicBezTo>
                  <a:cubicBezTo>
                    <a:pt x="3287" y="1793"/>
                    <a:pt x="2785" y="1591"/>
                    <a:pt x="2284" y="1388"/>
                  </a:cubicBezTo>
                  <a:cubicBezTo>
                    <a:pt x="1900" y="1238"/>
                    <a:pt x="1505" y="1068"/>
                    <a:pt x="1196" y="790"/>
                  </a:cubicBezTo>
                  <a:cubicBezTo>
                    <a:pt x="1035" y="630"/>
                    <a:pt x="651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6"/>
            <p:cNvSpPr/>
            <p:nvPr/>
          </p:nvSpPr>
          <p:spPr>
            <a:xfrm>
              <a:off x="4299250" y="1255200"/>
              <a:ext cx="117425" cy="35525"/>
            </a:xfrm>
            <a:custGeom>
              <a:rect b="b" l="l" r="r" t="t"/>
              <a:pathLst>
                <a:path extrusionOk="0" h="1421" w="4697">
                  <a:moveTo>
                    <a:pt x="225" y="1"/>
                  </a:moveTo>
                  <a:cubicBezTo>
                    <a:pt x="150" y="1"/>
                    <a:pt x="86" y="22"/>
                    <a:pt x="54" y="76"/>
                  </a:cubicBezTo>
                  <a:cubicBezTo>
                    <a:pt x="1" y="150"/>
                    <a:pt x="22" y="247"/>
                    <a:pt x="44" y="321"/>
                  </a:cubicBezTo>
                  <a:cubicBezTo>
                    <a:pt x="160" y="727"/>
                    <a:pt x="523" y="1037"/>
                    <a:pt x="919" y="1186"/>
                  </a:cubicBezTo>
                  <a:cubicBezTo>
                    <a:pt x="1313" y="1346"/>
                    <a:pt x="1751" y="1378"/>
                    <a:pt x="2178" y="1399"/>
                  </a:cubicBezTo>
                  <a:cubicBezTo>
                    <a:pt x="2466" y="1410"/>
                    <a:pt x="2754" y="1421"/>
                    <a:pt x="3053" y="1421"/>
                  </a:cubicBezTo>
                  <a:cubicBezTo>
                    <a:pt x="3608" y="1421"/>
                    <a:pt x="4163" y="1378"/>
                    <a:pt x="4697" y="1229"/>
                  </a:cubicBezTo>
                  <a:lnTo>
                    <a:pt x="4697" y="1229"/>
                  </a:lnTo>
                  <a:cubicBezTo>
                    <a:pt x="4547" y="1239"/>
                    <a:pt x="4408" y="1239"/>
                    <a:pt x="4259" y="1239"/>
                  </a:cubicBezTo>
                  <a:cubicBezTo>
                    <a:pt x="3608" y="1239"/>
                    <a:pt x="2957" y="1175"/>
                    <a:pt x="2316" y="1047"/>
                  </a:cubicBezTo>
                  <a:cubicBezTo>
                    <a:pt x="2114" y="1015"/>
                    <a:pt x="1911" y="961"/>
                    <a:pt x="1740" y="855"/>
                  </a:cubicBezTo>
                  <a:cubicBezTo>
                    <a:pt x="1474" y="663"/>
                    <a:pt x="1367" y="524"/>
                    <a:pt x="1036" y="492"/>
                  </a:cubicBezTo>
                  <a:cubicBezTo>
                    <a:pt x="694" y="449"/>
                    <a:pt x="673" y="257"/>
                    <a:pt x="406" y="65"/>
                  </a:cubicBezTo>
                  <a:cubicBezTo>
                    <a:pt x="353" y="22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6"/>
            <p:cNvSpPr/>
            <p:nvPr/>
          </p:nvSpPr>
          <p:spPr>
            <a:xfrm>
              <a:off x="4506550" y="1224800"/>
              <a:ext cx="69675" cy="49925"/>
            </a:xfrm>
            <a:custGeom>
              <a:rect b="b" l="l" r="r" t="t"/>
              <a:pathLst>
                <a:path extrusionOk="0" h="1997" w="2787">
                  <a:moveTo>
                    <a:pt x="2296" y="0"/>
                  </a:moveTo>
                  <a:cubicBezTo>
                    <a:pt x="2061" y="0"/>
                    <a:pt x="1570" y="449"/>
                    <a:pt x="1388" y="534"/>
                  </a:cubicBezTo>
                  <a:cubicBezTo>
                    <a:pt x="1079" y="662"/>
                    <a:pt x="759" y="780"/>
                    <a:pt x="428" y="875"/>
                  </a:cubicBezTo>
                  <a:cubicBezTo>
                    <a:pt x="321" y="908"/>
                    <a:pt x="214" y="929"/>
                    <a:pt x="140" y="1003"/>
                  </a:cubicBezTo>
                  <a:cubicBezTo>
                    <a:pt x="55" y="1068"/>
                    <a:pt x="1" y="1185"/>
                    <a:pt x="44" y="1281"/>
                  </a:cubicBezTo>
                  <a:cubicBezTo>
                    <a:pt x="97" y="1409"/>
                    <a:pt x="268" y="1430"/>
                    <a:pt x="396" y="1441"/>
                  </a:cubicBezTo>
                  <a:cubicBezTo>
                    <a:pt x="535" y="1452"/>
                    <a:pt x="695" y="1494"/>
                    <a:pt x="738" y="1622"/>
                  </a:cubicBezTo>
                  <a:cubicBezTo>
                    <a:pt x="781" y="1783"/>
                    <a:pt x="599" y="1900"/>
                    <a:pt x="449" y="1975"/>
                  </a:cubicBezTo>
                  <a:cubicBezTo>
                    <a:pt x="556" y="1985"/>
                    <a:pt x="674" y="1996"/>
                    <a:pt x="791" y="1996"/>
                  </a:cubicBezTo>
                  <a:cubicBezTo>
                    <a:pt x="919" y="1996"/>
                    <a:pt x="1047" y="1985"/>
                    <a:pt x="1175" y="1954"/>
                  </a:cubicBezTo>
                  <a:cubicBezTo>
                    <a:pt x="1400" y="1890"/>
                    <a:pt x="1613" y="1772"/>
                    <a:pt x="1826" y="1687"/>
                  </a:cubicBezTo>
                  <a:cubicBezTo>
                    <a:pt x="1922" y="1655"/>
                    <a:pt x="2019" y="1622"/>
                    <a:pt x="2104" y="1580"/>
                  </a:cubicBezTo>
                  <a:cubicBezTo>
                    <a:pt x="2403" y="1409"/>
                    <a:pt x="2787" y="182"/>
                    <a:pt x="2339" y="11"/>
                  </a:cubicBezTo>
                  <a:cubicBezTo>
                    <a:pt x="2328" y="0"/>
                    <a:pt x="2306" y="0"/>
                    <a:pt x="2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6"/>
            <p:cNvSpPr/>
            <p:nvPr/>
          </p:nvSpPr>
          <p:spPr>
            <a:xfrm>
              <a:off x="4165050" y="506800"/>
              <a:ext cx="74200" cy="240700"/>
            </a:xfrm>
            <a:custGeom>
              <a:rect b="b" l="l" r="r" t="t"/>
              <a:pathLst>
                <a:path extrusionOk="0" h="9628" w="2968">
                  <a:moveTo>
                    <a:pt x="1089" y="1"/>
                  </a:moveTo>
                  <a:cubicBezTo>
                    <a:pt x="588" y="1"/>
                    <a:pt x="171" y="331"/>
                    <a:pt x="54" y="587"/>
                  </a:cubicBezTo>
                  <a:cubicBezTo>
                    <a:pt x="0" y="715"/>
                    <a:pt x="21" y="1687"/>
                    <a:pt x="64" y="3096"/>
                  </a:cubicBezTo>
                  <a:cubicBezTo>
                    <a:pt x="588" y="4408"/>
                    <a:pt x="1003" y="5764"/>
                    <a:pt x="1335" y="7204"/>
                  </a:cubicBezTo>
                  <a:cubicBezTo>
                    <a:pt x="1516" y="8005"/>
                    <a:pt x="1686" y="8816"/>
                    <a:pt x="1857" y="9627"/>
                  </a:cubicBezTo>
                  <a:cubicBezTo>
                    <a:pt x="1911" y="9136"/>
                    <a:pt x="1964" y="8667"/>
                    <a:pt x="2018" y="8219"/>
                  </a:cubicBezTo>
                  <a:cubicBezTo>
                    <a:pt x="1868" y="8101"/>
                    <a:pt x="1762" y="7920"/>
                    <a:pt x="1762" y="7717"/>
                  </a:cubicBezTo>
                  <a:cubicBezTo>
                    <a:pt x="1762" y="7450"/>
                    <a:pt x="1932" y="7226"/>
                    <a:pt x="2156" y="7130"/>
                  </a:cubicBezTo>
                  <a:cubicBezTo>
                    <a:pt x="2573" y="3928"/>
                    <a:pt x="2967" y="1858"/>
                    <a:pt x="2445" y="961"/>
                  </a:cubicBezTo>
                  <a:cubicBezTo>
                    <a:pt x="2018" y="236"/>
                    <a:pt x="1527" y="1"/>
                    <a:pt x="1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6"/>
            <p:cNvSpPr/>
            <p:nvPr/>
          </p:nvSpPr>
          <p:spPr>
            <a:xfrm>
              <a:off x="4209075" y="685050"/>
              <a:ext cx="9875" cy="27225"/>
            </a:xfrm>
            <a:custGeom>
              <a:rect b="b" l="l" r="r" t="t"/>
              <a:pathLst>
                <a:path extrusionOk="0" h="1089" w="395">
                  <a:moveTo>
                    <a:pt x="395" y="0"/>
                  </a:moveTo>
                  <a:lnTo>
                    <a:pt x="395" y="0"/>
                  </a:lnTo>
                  <a:cubicBezTo>
                    <a:pt x="171" y="96"/>
                    <a:pt x="1" y="320"/>
                    <a:pt x="1" y="587"/>
                  </a:cubicBezTo>
                  <a:cubicBezTo>
                    <a:pt x="1" y="790"/>
                    <a:pt x="107" y="971"/>
                    <a:pt x="257" y="1089"/>
                  </a:cubicBezTo>
                  <a:cubicBezTo>
                    <a:pt x="299" y="715"/>
                    <a:pt x="352" y="352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6"/>
            <p:cNvSpPr/>
            <p:nvPr/>
          </p:nvSpPr>
          <p:spPr>
            <a:xfrm>
              <a:off x="4166650" y="584175"/>
              <a:ext cx="44850" cy="204125"/>
            </a:xfrm>
            <a:custGeom>
              <a:rect b="b" l="l" r="r" t="t"/>
              <a:pathLst>
                <a:path extrusionOk="0" h="8165" w="1794">
                  <a:moveTo>
                    <a:pt x="0" y="1"/>
                  </a:moveTo>
                  <a:lnTo>
                    <a:pt x="0" y="1"/>
                  </a:lnTo>
                  <a:cubicBezTo>
                    <a:pt x="86" y="2210"/>
                    <a:pt x="246" y="5486"/>
                    <a:pt x="395" y="8165"/>
                  </a:cubicBezTo>
                  <a:cubicBezTo>
                    <a:pt x="801" y="7973"/>
                    <a:pt x="1238" y="7834"/>
                    <a:pt x="1686" y="7749"/>
                  </a:cubicBezTo>
                  <a:cubicBezTo>
                    <a:pt x="1719" y="7322"/>
                    <a:pt x="1762" y="6927"/>
                    <a:pt x="1793" y="6532"/>
                  </a:cubicBezTo>
                  <a:cubicBezTo>
                    <a:pt x="1622" y="5721"/>
                    <a:pt x="1452" y="4910"/>
                    <a:pt x="1271" y="4109"/>
                  </a:cubicBezTo>
                  <a:cubicBezTo>
                    <a:pt x="939" y="2669"/>
                    <a:pt x="524" y="131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6"/>
            <p:cNvSpPr/>
            <p:nvPr/>
          </p:nvSpPr>
          <p:spPr>
            <a:xfrm>
              <a:off x="4176525" y="777900"/>
              <a:ext cx="32300" cy="127275"/>
            </a:xfrm>
            <a:custGeom>
              <a:rect b="b" l="l" r="r" t="t"/>
              <a:pathLst>
                <a:path extrusionOk="0" h="5091" w="1292">
                  <a:moveTo>
                    <a:pt x="1291" y="0"/>
                  </a:moveTo>
                  <a:lnTo>
                    <a:pt x="1291" y="0"/>
                  </a:lnTo>
                  <a:cubicBezTo>
                    <a:pt x="843" y="85"/>
                    <a:pt x="406" y="224"/>
                    <a:pt x="0" y="416"/>
                  </a:cubicBezTo>
                  <a:cubicBezTo>
                    <a:pt x="107" y="2391"/>
                    <a:pt x="193" y="4045"/>
                    <a:pt x="235" y="4696"/>
                  </a:cubicBezTo>
                  <a:cubicBezTo>
                    <a:pt x="246" y="4867"/>
                    <a:pt x="363" y="5026"/>
                    <a:pt x="544" y="5069"/>
                  </a:cubicBezTo>
                  <a:cubicBezTo>
                    <a:pt x="577" y="5080"/>
                    <a:pt x="619" y="5090"/>
                    <a:pt x="651" y="5090"/>
                  </a:cubicBezTo>
                  <a:cubicBezTo>
                    <a:pt x="876" y="5090"/>
                    <a:pt x="1078" y="4909"/>
                    <a:pt x="1078" y="4664"/>
                  </a:cubicBezTo>
                  <a:cubicBezTo>
                    <a:pt x="1078" y="3938"/>
                    <a:pt x="1099" y="3245"/>
                    <a:pt x="1121" y="2572"/>
                  </a:cubicBezTo>
                  <a:cubicBezTo>
                    <a:pt x="1068" y="2124"/>
                    <a:pt x="1046" y="1654"/>
                    <a:pt x="1110" y="1227"/>
                  </a:cubicBezTo>
                  <a:lnTo>
                    <a:pt x="1142" y="1227"/>
                  </a:lnTo>
                  <a:cubicBezTo>
                    <a:pt x="1163" y="1227"/>
                    <a:pt x="1185" y="1238"/>
                    <a:pt x="1196" y="1238"/>
                  </a:cubicBezTo>
                  <a:cubicBezTo>
                    <a:pt x="1227" y="811"/>
                    <a:pt x="1249" y="395"/>
                    <a:pt x="1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6"/>
            <p:cNvSpPr/>
            <p:nvPr/>
          </p:nvSpPr>
          <p:spPr>
            <a:xfrm>
              <a:off x="4202675" y="808575"/>
              <a:ext cx="3750" cy="33625"/>
            </a:xfrm>
            <a:custGeom>
              <a:rect b="b" l="l" r="r" t="t"/>
              <a:pathLst>
                <a:path extrusionOk="0" h="1345" w="150">
                  <a:moveTo>
                    <a:pt x="64" y="0"/>
                  </a:moveTo>
                  <a:cubicBezTo>
                    <a:pt x="0" y="427"/>
                    <a:pt x="22" y="897"/>
                    <a:pt x="75" y="1345"/>
                  </a:cubicBezTo>
                  <a:cubicBezTo>
                    <a:pt x="96" y="886"/>
                    <a:pt x="117" y="448"/>
                    <a:pt x="150" y="11"/>
                  </a:cubicBezTo>
                  <a:cubicBezTo>
                    <a:pt x="139" y="11"/>
                    <a:pt x="117" y="0"/>
                    <a:pt x="96" y="0"/>
                  </a:cubicBezTo>
                  <a:close/>
                </a:path>
              </a:pathLst>
            </a:custGeom>
            <a:solidFill>
              <a:srgbClr val="A8D1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6"/>
            <p:cNvSpPr/>
            <p:nvPr/>
          </p:nvSpPr>
          <p:spPr>
            <a:xfrm>
              <a:off x="4183725" y="914750"/>
              <a:ext cx="19750" cy="43525"/>
            </a:xfrm>
            <a:custGeom>
              <a:rect b="b" l="l" r="r" t="t"/>
              <a:pathLst>
                <a:path extrusionOk="0" h="1741" w="790">
                  <a:moveTo>
                    <a:pt x="396" y="1"/>
                  </a:moveTo>
                  <a:cubicBezTo>
                    <a:pt x="182" y="1"/>
                    <a:pt x="0" y="385"/>
                    <a:pt x="0" y="876"/>
                  </a:cubicBezTo>
                  <a:cubicBezTo>
                    <a:pt x="0" y="1357"/>
                    <a:pt x="182" y="1741"/>
                    <a:pt x="396" y="1741"/>
                  </a:cubicBezTo>
                  <a:cubicBezTo>
                    <a:pt x="598" y="1741"/>
                    <a:pt x="758" y="1409"/>
                    <a:pt x="780" y="972"/>
                  </a:cubicBezTo>
                  <a:lnTo>
                    <a:pt x="780" y="972"/>
                  </a:lnTo>
                  <a:cubicBezTo>
                    <a:pt x="769" y="1122"/>
                    <a:pt x="641" y="1239"/>
                    <a:pt x="481" y="1239"/>
                  </a:cubicBezTo>
                  <a:cubicBezTo>
                    <a:pt x="320" y="1239"/>
                    <a:pt x="182" y="1100"/>
                    <a:pt x="182" y="930"/>
                  </a:cubicBezTo>
                  <a:cubicBezTo>
                    <a:pt x="182" y="769"/>
                    <a:pt x="320" y="631"/>
                    <a:pt x="481" y="631"/>
                  </a:cubicBezTo>
                  <a:cubicBezTo>
                    <a:pt x="652" y="631"/>
                    <a:pt x="780" y="759"/>
                    <a:pt x="790" y="919"/>
                  </a:cubicBezTo>
                  <a:lnTo>
                    <a:pt x="790" y="876"/>
                  </a:lnTo>
                  <a:cubicBezTo>
                    <a:pt x="790" y="385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6"/>
            <p:cNvSpPr/>
            <p:nvPr/>
          </p:nvSpPr>
          <p:spPr>
            <a:xfrm>
              <a:off x="4188275" y="930500"/>
              <a:ext cx="15200" cy="15225"/>
            </a:xfrm>
            <a:custGeom>
              <a:rect b="b" l="l" r="r" t="t"/>
              <a:pathLst>
                <a:path extrusionOk="0" h="609" w="608">
                  <a:moveTo>
                    <a:pt x="299" y="1"/>
                  </a:moveTo>
                  <a:cubicBezTo>
                    <a:pt x="138" y="1"/>
                    <a:pt x="0" y="139"/>
                    <a:pt x="0" y="300"/>
                  </a:cubicBezTo>
                  <a:cubicBezTo>
                    <a:pt x="0" y="470"/>
                    <a:pt x="138" y="609"/>
                    <a:pt x="299" y="609"/>
                  </a:cubicBezTo>
                  <a:cubicBezTo>
                    <a:pt x="459" y="609"/>
                    <a:pt x="587" y="492"/>
                    <a:pt x="598" y="342"/>
                  </a:cubicBezTo>
                  <a:cubicBezTo>
                    <a:pt x="608" y="321"/>
                    <a:pt x="608" y="310"/>
                    <a:pt x="608" y="289"/>
                  </a:cubicBezTo>
                  <a:cubicBezTo>
                    <a:pt x="598" y="129"/>
                    <a:pt x="470" y="1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9" name="Google Shape;2279;p16"/>
          <p:cNvSpPr/>
          <p:nvPr/>
        </p:nvSpPr>
        <p:spPr>
          <a:xfrm>
            <a:off x="725746" y="3817300"/>
            <a:ext cx="235200" cy="2352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16"/>
          <p:cNvSpPr/>
          <p:nvPr/>
        </p:nvSpPr>
        <p:spPr>
          <a:xfrm>
            <a:off x="2651497" y="2556450"/>
            <a:ext cx="252600" cy="252600"/>
          </a:xfrm>
          <a:prstGeom prst="star7">
            <a:avLst>
              <a:gd fmla="val 20074" name="adj"/>
              <a:gd fmla="val 102572" name="hf"/>
              <a:gd fmla="val 10521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16"/>
          <p:cNvSpPr/>
          <p:nvPr/>
        </p:nvSpPr>
        <p:spPr>
          <a:xfrm>
            <a:off x="717050" y="4428930"/>
            <a:ext cx="252600" cy="2526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2" name="Google Shape;2282;p16"/>
          <p:cNvGrpSpPr/>
          <p:nvPr/>
        </p:nvGrpSpPr>
        <p:grpSpPr>
          <a:xfrm rot="10800000">
            <a:off x="2651504" y="2061478"/>
            <a:ext cx="434335" cy="418928"/>
            <a:chOff x="3366420" y="539400"/>
            <a:chExt cx="556625" cy="536950"/>
          </a:xfrm>
        </p:grpSpPr>
        <p:sp>
          <p:nvSpPr>
            <p:cNvPr id="2283" name="Google Shape;2283;p16"/>
            <p:cNvSpPr/>
            <p:nvPr/>
          </p:nvSpPr>
          <p:spPr>
            <a:xfrm>
              <a:off x="3366420" y="539400"/>
              <a:ext cx="339900" cy="3399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6"/>
            <p:cNvSpPr/>
            <p:nvPr/>
          </p:nvSpPr>
          <p:spPr>
            <a:xfrm>
              <a:off x="3687846" y="841150"/>
              <a:ext cx="235200" cy="2352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5" name="Google Shape;2285;p16"/>
          <p:cNvSpPr/>
          <p:nvPr/>
        </p:nvSpPr>
        <p:spPr>
          <a:xfrm>
            <a:off x="836071" y="4276000"/>
            <a:ext cx="235200" cy="2352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16"/>
          <p:cNvSpPr txBox="1"/>
          <p:nvPr>
            <p:ph idx="4294967295" type="title"/>
          </p:nvPr>
        </p:nvSpPr>
        <p:spPr>
          <a:xfrm>
            <a:off x="505825" y="368825"/>
            <a:ext cx="846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2287" name="Google Shape;2287;p16"/>
          <p:cNvGrpSpPr/>
          <p:nvPr/>
        </p:nvGrpSpPr>
        <p:grpSpPr>
          <a:xfrm flipH="1">
            <a:off x="4008631" y="3197305"/>
            <a:ext cx="724811" cy="724825"/>
            <a:chOff x="850325" y="1484600"/>
            <a:chExt cx="724811" cy="724825"/>
          </a:xfrm>
        </p:grpSpPr>
        <p:sp>
          <p:nvSpPr>
            <p:cNvPr id="2288" name="Google Shape;2288;p16"/>
            <p:cNvSpPr/>
            <p:nvPr/>
          </p:nvSpPr>
          <p:spPr>
            <a:xfrm>
              <a:off x="850336" y="1484600"/>
              <a:ext cx="724800" cy="72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6"/>
            <p:cNvSpPr/>
            <p:nvPr/>
          </p:nvSpPr>
          <p:spPr>
            <a:xfrm>
              <a:off x="850325" y="1974225"/>
              <a:ext cx="235200" cy="2352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0" name="Google Shape;2290;p16"/>
          <p:cNvSpPr txBox="1"/>
          <p:nvPr/>
        </p:nvSpPr>
        <p:spPr>
          <a:xfrm>
            <a:off x="5451550" y="2013350"/>
            <a:ext cx="3048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Formulate discounts for bundle purchases to increase sales</a:t>
            </a:r>
            <a:endParaRPr b="1" sz="2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1" name="Google Shape;2291;p16"/>
          <p:cNvGrpSpPr/>
          <p:nvPr/>
        </p:nvGrpSpPr>
        <p:grpSpPr>
          <a:xfrm flipH="1">
            <a:off x="3949231" y="2084215"/>
            <a:ext cx="724811" cy="724825"/>
            <a:chOff x="850325" y="1484600"/>
            <a:chExt cx="724811" cy="724825"/>
          </a:xfrm>
        </p:grpSpPr>
        <p:sp>
          <p:nvSpPr>
            <p:cNvPr id="2292" name="Google Shape;2292;p16"/>
            <p:cNvSpPr/>
            <p:nvPr/>
          </p:nvSpPr>
          <p:spPr>
            <a:xfrm>
              <a:off x="850336" y="1484600"/>
              <a:ext cx="724800" cy="72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6"/>
            <p:cNvSpPr/>
            <p:nvPr/>
          </p:nvSpPr>
          <p:spPr>
            <a:xfrm>
              <a:off x="850325" y="1974225"/>
              <a:ext cx="235200" cy="2352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4" name="Google Shape;2294;p16"/>
          <p:cNvSpPr/>
          <p:nvPr/>
        </p:nvSpPr>
        <p:spPr>
          <a:xfrm>
            <a:off x="5019721" y="2352603"/>
            <a:ext cx="152400" cy="15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16"/>
          <p:cNvSpPr/>
          <p:nvPr/>
        </p:nvSpPr>
        <p:spPr>
          <a:xfrm>
            <a:off x="4187329" y="3382553"/>
            <a:ext cx="367261" cy="365438"/>
          </a:xfrm>
          <a:custGeom>
            <a:rect b="b" l="l" r="r" t="t"/>
            <a:pathLst>
              <a:path extrusionOk="0" h="12634" w="12697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6" name="Google Shape;2296;p16"/>
          <p:cNvGrpSpPr/>
          <p:nvPr/>
        </p:nvGrpSpPr>
        <p:grpSpPr>
          <a:xfrm>
            <a:off x="4137902" y="2244778"/>
            <a:ext cx="366364" cy="367290"/>
            <a:chOff x="-61354875" y="4101525"/>
            <a:chExt cx="316650" cy="317450"/>
          </a:xfrm>
        </p:grpSpPr>
        <p:sp>
          <p:nvSpPr>
            <p:cNvPr id="2297" name="Google Shape;2297;p16"/>
            <p:cNvSpPr/>
            <p:nvPr/>
          </p:nvSpPr>
          <p:spPr>
            <a:xfrm>
              <a:off x="-61172925" y="4240150"/>
              <a:ext cx="62225" cy="145750"/>
            </a:xfrm>
            <a:custGeom>
              <a:rect b="b" l="l" r="r" t="t"/>
              <a:pathLst>
                <a:path extrusionOk="0" h="5830" w="2489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6"/>
            <p:cNvSpPr/>
            <p:nvPr/>
          </p:nvSpPr>
          <p:spPr>
            <a:xfrm>
              <a:off x="-61354875" y="4101525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99" name="Google Shape;2299;p16"/>
          <p:cNvCxnSpPr/>
          <p:nvPr/>
        </p:nvCxnSpPr>
        <p:spPr>
          <a:xfrm rot="10800000">
            <a:off x="4657096" y="2416853"/>
            <a:ext cx="336300" cy="12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0" name="Google Shape;2300;p16"/>
          <p:cNvSpPr/>
          <p:nvPr/>
        </p:nvSpPr>
        <p:spPr>
          <a:xfrm>
            <a:off x="5095921" y="3495603"/>
            <a:ext cx="152400" cy="15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1" name="Google Shape;2301;p16"/>
          <p:cNvCxnSpPr/>
          <p:nvPr/>
        </p:nvCxnSpPr>
        <p:spPr>
          <a:xfrm rot="10800000">
            <a:off x="4733296" y="3559853"/>
            <a:ext cx="336300" cy="12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2" name="Google Shape;2302;p16"/>
          <p:cNvSpPr txBox="1"/>
          <p:nvPr/>
        </p:nvSpPr>
        <p:spPr>
          <a:xfrm>
            <a:off x="5451550" y="3524875"/>
            <a:ext cx="3285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Items frequently bought together can be located near one another to improve logistics efficiency</a:t>
            </a:r>
            <a:endParaRPr b="1" sz="2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3" name="Google Shape;2303;p16"/>
          <p:cNvSpPr txBox="1"/>
          <p:nvPr/>
        </p:nvSpPr>
        <p:spPr>
          <a:xfrm>
            <a:off x="2292250" y="1213425"/>
            <a:ext cx="6369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Knowing which products customers commonly purchase together can help Instacart with retail strategies</a:t>
            </a:r>
            <a:r>
              <a:rPr lang="en" sz="2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endParaRPr sz="20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8" name="Google Shape;2948;p34"/>
          <p:cNvGrpSpPr/>
          <p:nvPr/>
        </p:nvGrpSpPr>
        <p:grpSpPr>
          <a:xfrm>
            <a:off x="748265" y="3549539"/>
            <a:ext cx="7373935" cy="938758"/>
            <a:chOff x="3339065" y="1492139"/>
            <a:chExt cx="7373935" cy="938758"/>
          </a:xfrm>
        </p:grpSpPr>
        <p:grpSp>
          <p:nvGrpSpPr>
            <p:cNvPr id="2949" name="Google Shape;2949;p34"/>
            <p:cNvGrpSpPr/>
            <p:nvPr/>
          </p:nvGrpSpPr>
          <p:grpSpPr>
            <a:xfrm flipH="1">
              <a:off x="3339065" y="1492139"/>
              <a:ext cx="935400" cy="938758"/>
              <a:chOff x="1622700" y="1875124"/>
              <a:chExt cx="935400" cy="938758"/>
            </a:xfrm>
          </p:grpSpPr>
          <p:sp>
            <p:nvSpPr>
              <p:cNvPr id="2950" name="Google Shape;2950;p34"/>
              <p:cNvSpPr/>
              <p:nvPr/>
            </p:nvSpPr>
            <p:spPr>
              <a:xfrm>
                <a:off x="1622700" y="1878482"/>
                <a:ext cx="935400" cy="93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34"/>
              <p:cNvSpPr/>
              <p:nvPr/>
            </p:nvSpPr>
            <p:spPr>
              <a:xfrm>
                <a:off x="1661781" y="1875124"/>
                <a:ext cx="252600" cy="252600"/>
              </a:xfrm>
              <a:prstGeom prst="star4">
                <a:avLst>
                  <a:gd fmla="val 125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2" name="Google Shape;2952;p34"/>
            <p:cNvGrpSpPr/>
            <p:nvPr/>
          </p:nvGrpSpPr>
          <p:grpSpPr>
            <a:xfrm>
              <a:off x="4499824" y="1492150"/>
              <a:ext cx="6213176" cy="558300"/>
              <a:chOff x="4499824" y="1492150"/>
              <a:chExt cx="6213176" cy="558300"/>
            </a:xfrm>
          </p:grpSpPr>
          <p:sp>
            <p:nvSpPr>
              <p:cNvPr id="2953" name="Google Shape;2953;p34"/>
              <p:cNvSpPr txBox="1"/>
              <p:nvPr/>
            </p:nvSpPr>
            <p:spPr>
              <a:xfrm>
                <a:off x="4499824" y="1715875"/>
                <a:ext cx="28635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Recommender engines</a:t>
                </a:r>
                <a:endParaRPr sz="20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954" name="Google Shape;2954;p34"/>
              <p:cNvSpPr txBox="1"/>
              <p:nvPr/>
            </p:nvSpPr>
            <p:spPr>
              <a:xfrm>
                <a:off x="7162800" y="1492150"/>
                <a:ext cx="3550200" cy="5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When customers check out with at least one of these items, a recommender prompt could appear to suggest carting out the associated products as well</a:t>
                </a:r>
                <a:endParaRPr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endParaRPr>
              </a:p>
            </p:txBody>
          </p:sp>
        </p:grpSp>
      </p:grpSp>
      <p:grpSp>
        <p:nvGrpSpPr>
          <p:cNvPr id="2955" name="Google Shape;2955;p34"/>
          <p:cNvGrpSpPr/>
          <p:nvPr/>
        </p:nvGrpSpPr>
        <p:grpSpPr>
          <a:xfrm>
            <a:off x="748265" y="2482739"/>
            <a:ext cx="7373960" cy="938758"/>
            <a:chOff x="3339065" y="1492139"/>
            <a:chExt cx="7373960" cy="938758"/>
          </a:xfrm>
        </p:grpSpPr>
        <p:grpSp>
          <p:nvGrpSpPr>
            <p:cNvPr id="2956" name="Google Shape;2956;p34"/>
            <p:cNvGrpSpPr/>
            <p:nvPr/>
          </p:nvGrpSpPr>
          <p:grpSpPr>
            <a:xfrm flipH="1">
              <a:off x="3339065" y="1492139"/>
              <a:ext cx="935400" cy="938758"/>
              <a:chOff x="1622700" y="1875124"/>
              <a:chExt cx="935400" cy="938758"/>
            </a:xfrm>
          </p:grpSpPr>
          <p:sp>
            <p:nvSpPr>
              <p:cNvPr id="2957" name="Google Shape;2957;p34"/>
              <p:cNvSpPr/>
              <p:nvPr/>
            </p:nvSpPr>
            <p:spPr>
              <a:xfrm>
                <a:off x="1622700" y="1878482"/>
                <a:ext cx="935400" cy="93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34"/>
              <p:cNvSpPr/>
              <p:nvPr/>
            </p:nvSpPr>
            <p:spPr>
              <a:xfrm>
                <a:off x="1661781" y="1875124"/>
                <a:ext cx="252600" cy="252600"/>
              </a:xfrm>
              <a:prstGeom prst="star4">
                <a:avLst>
                  <a:gd fmla="val 125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9" name="Google Shape;2959;p34"/>
            <p:cNvGrpSpPr/>
            <p:nvPr/>
          </p:nvGrpSpPr>
          <p:grpSpPr>
            <a:xfrm>
              <a:off x="4499824" y="1492150"/>
              <a:ext cx="6213201" cy="558300"/>
              <a:chOff x="4499824" y="1492150"/>
              <a:chExt cx="6213201" cy="558300"/>
            </a:xfrm>
          </p:grpSpPr>
          <p:sp>
            <p:nvSpPr>
              <p:cNvPr id="2960" name="Google Shape;2960;p34"/>
              <p:cNvSpPr txBox="1"/>
              <p:nvPr/>
            </p:nvSpPr>
            <p:spPr>
              <a:xfrm>
                <a:off x="4499824" y="1715875"/>
                <a:ext cx="28635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Bundling of products for sale</a:t>
                </a:r>
                <a:endParaRPr sz="20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961" name="Google Shape;2961;p34"/>
              <p:cNvSpPr txBox="1"/>
              <p:nvPr/>
            </p:nvSpPr>
            <p:spPr>
              <a:xfrm>
                <a:off x="7176025" y="1492150"/>
                <a:ext cx="3537000" cy="5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Bananas paired with avocados, strawberries or spinach could be sold in a bundle at a lower price, encouraging even more sales</a:t>
                </a:r>
                <a:endParaRPr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endParaRPr>
              </a:p>
            </p:txBody>
          </p:sp>
        </p:grpSp>
      </p:grpSp>
      <p:sp>
        <p:nvSpPr>
          <p:cNvPr id="2962" name="Google Shape;2962;p34"/>
          <p:cNvSpPr txBox="1"/>
          <p:nvPr>
            <p:ph type="title"/>
          </p:nvPr>
        </p:nvSpPr>
        <p:spPr>
          <a:xfrm>
            <a:off x="713100" y="4632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Recommendations</a:t>
            </a:r>
            <a:r>
              <a:rPr lang="en" sz="2700"/>
              <a:t> and applications</a:t>
            </a:r>
            <a:endParaRPr sz="2700"/>
          </a:p>
        </p:txBody>
      </p:sp>
      <p:grpSp>
        <p:nvGrpSpPr>
          <p:cNvPr id="2963" name="Google Shape;2963;p34"/>
          <p:cNvGrpSpPr/>
          <p:nvPr/>
        </p:nvGrpSpPr>
        <p:grpSpPr>
          <a:xfrm>
            <a:off x="748265" y="1339739"/>
            <a:ext cx="7373935" cy="938758"/>
            <a:chOff x="3339065" y="1492139"/>
            <a:chExt cx="7373935" cy="938758"/>
          </a:xfrm>
        </p:grpSpPr>
        <p:grpSp>
          <p:nvGrpSpPr>
            <p:cNvPr id="2964" name="Google Shape;2964;p34"/>
            <p:cNvGrpSpPr/>
            <p:nvPr/>
          </p:nvGrpSpPr>
          <p:grpSpPr>
            <a:xfrm flipH="1">
              <a:off x="3339065" y="1492139"/>
              <a:ext cx="935400" cy="938758"/>
              <a:chOff x="1622700" y="1875124"/>
              <a:chExt cx="935400" cy="938758"/>
            </a:xfrm>
          </p:grpSpPr>
          <p:sp>
            <p:nvSpPr>
              <p:cNvPr id="2965" name="Google Shape;2965;p34"/>
              <p:cNvSpPr/>
              <p:nvPr/>
            </p:nvSpPr>
            <p:spPr>
              <a:xfrm>
                <a:off x="1622700" y="1878482"/>
                <a:ext cx="935400" cy="93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34"/>
              <p:cNvSpPr/>
              <p:nvPr/>
            </p:nvSpPr>
            <p:spPr>
              <a:xfrm>
                <a:off x="1661781" y="1875124"/>
                <a:ext cx="252600" cy="252600"/>
              </a:xfrm>
              <a:prstGeom prst="star4">
                <a:avLst>
                  <a:gd fmla="val 125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7" name="Google Shape;2967;p34"/>
            <p:cNvGrpSpPr/>
            <p:nvPr/>
          </p:nvGrpSpPr>
          <p:grpSpPr>
            <a:xfrm>
              <a:off x="4499824" y="1492150"/>
              <a:ext cx="6213176" cy="558300"/>
              <a:chOff x="4499824" y="1492150"/>
              <a:chExt cx="6213176" cy="558300"/>
            </a:xfrm>
          </p:grpSpPr>
          <p:sp>
            <p:nvSpPr>
              <p:cNvPr id="2968" name="Google Shape;2968;p34"/>
              <p:cNvSpPr txBox="1"/>
              <p:nvPr/>
            </p:nvSpPr>
            <p:spPr>
              <a:xfrm>
                <a:off x="4499824" y="1715875"/>
                <a:ext cx="28635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Positioning of products in store</a:t>
                </a:r>
                <a:endParaRPr sz="20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969" name="Google Shape;2969;p34"/>
              <p:cNvSpPr txBox="1"/>
              <p:nvPr/>
            </p:nvSpPr>
            <p:spPr>
              <a:xfrm>
                <a:off x="7162800" y="1492150"/>
                <a:ext cx="3550200" cy="5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For easier retrieving and packing of customer orders, the bananas could be put in a central location. Also reminds customers to add other fruit / veg into cart</a:t>
                </a:r>
                <a:endParaRPr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endParaRPr>
              </a:p>
            </p:txBody>
          </p:sp>
        </p:grpSp>
      </p:grpSp>
      <p:grpSp>
        <p:nvGrpSpPr>
          <p:cNvPr id="2970" name="Google Shape;2970;p34"/>
          <p:cNvGrpSpPr/>
          <p:nvPr/>
        </p:nvGrpSpPr>
        <p:grpSpPr>
          <a:xfrm>
            <a:off x="898093" y="2597944"/>
            <a:ext cx="635690" cy="591609"/>
            <a:chOff x="3397425" y="997625"/>
            <a:chExt cx="303925" cy="282850"/>
          </a:xfrm>
        </p:grpSpPr>
        <p:sp>
          <p:nvSpPr>
            <p:cNvPr id="2971" name="Google Shape;2971;p34"/>
            <p:cNvSpPr/>
            <p:nvPr/>
          </p:nvSpPr>
          <p:spPr>
            <a:xfrm>
              <a:off x="3468925" y="1106325"/>
              <a:ext cx="232425" cy="174075"/>
            </a:xfrm>
            <a:custGeom>
              <a:rect b="b" l="l" r="r" t="t"/>
              <a:pathLst>
                <a:path extrusionOk="0" h="6963" w="9297">
                  <a:moveTo>
                    <a:pt x="6853" y="1"/>
                  </a:moveTo>
                  <a:lnTo>
                    <a:pt x="1" y="4654"/>
                  </a:lnTo>
                  <a:cubicBezTo>
                    <a:pt x="1" y="4654"/>
                    <a:pt x="1505" y="6962"/>
                    <a:pt x="3939" y="6962"/>
                  </a:cubicBezTo>
                  <a:cubicBezTo>
                    <a:pt x="4615" y="6962"/>
                    <a:pt x="5363" y="6784"/>
                    <a:pt x="6170" y="6330"/>
                  </a:cubicBezTo>
                  <a:cubicBezTo>
                    <a:pt x="9296" y="4569"/>
                    <a:pt x="6853" y="1"/>
                    <a:pt x="6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3474000" y="1199450"/>
              <a:ext cx="188400" cy="81025"/>
            </a:xfrm>
            <a:custGeom>
              <a:rect b="b" l="l" r="r" t="t"/>
              <a:pathLst>
                <a:path extrusionOk="0" h="3241" w="7536">
                  <a:moveTo>
                    <a:pt x="6767" y="1"/>
                  </a:moveTo>
                  <a:cubicBezTo>
                    <a:pt x="6714" y="385"/>
                    <a:pt x="6671" y="769"/>
                    <a:pt x="6617" y="1164"/>
                  </a:cubicBezTo>
                  <a:cubicBezTo>
                    <a:pt x="6532" y="929"/>
                    <a:pt x="6446" y="705"/>
                    <a:pt x="6361" y="481"/>
                  </a:cubicBezTo>
                  <a:lnTo>
                    <a:pt x="6361" y="481"/>
                  </a:lnTo>
                  <a:cubicBezTo>
                    <a:pt x="6372" y="620"/>
                    <a:pt x="6361" y="769"/>
                    <a:pt x="6308" y="897"/>
                  </a:cubicBezTo>
                  <a:cubicBezTo>
                    <a:pt x="6297" y="993"/>
                    <a:pt x="6276" y="1089"/>
                    <a:pt x="6254" y="1185"/>
                  </a:cubicBezTo>
                  <a:cubicBezTo>
                    <a:pt x="6201" y="1153"/>
                    <a:pt x="6148" y="1100"/>
                    <a:pt x="6116" y="1047"/>
                  </a:cubicBezTo>
                  <a:cubicBezTo>
                    <a:pt x="6105" y="1153"/>
                    <a:pt x="6105" y="1260"/>
                    <a:pt x="6095" y="1367"/>
                  </a:cubicBezTo>
                  <a:cubicBezTo>
                    <a:pt x="6041" y="1303"/>
                    <a:pt x="5988" y="1249"/>
                    <a:pt x="5924" y="1185"/>
                  </a:cubicBezTo>
                  <a:cubicBezTo>
                    <a:pt x="5924" y="1334"/>
                    <a:pt x="5913" y="1484"/>
                    <a:pt x="5913" y="1623"/>
                  </a:cubicBezTo>
                  <a:cubicBezTo>
                    <a:pt x="5817" y="1538"/>
                    <a:pt x="5732" y="1420"/>
                    <a:pt x="5678" y="1303"/>
                  </a:cubicBezTo>
                  <a:lnTo>
                    <a:pt x="5678" y="1303"/>
                  </a:lnTo>
                  <a:cubicBezTo>
                    <a:pt x="5689" y="1484"/>
                    <a:pt x="5710" y="1655"/>
                    <a:pt x="5732" y="1836"/>
                  </a:cubicBezTo>
                  <a:cubicBezTo>
                    <a:pt x="5593" y="1666"/>
                    <a:pt x="5465" y="1495"/>
                    <a:pt x="5326" y="1324"/>
                  </a:cubicBezTo>
                  <a:lnTo>
                    <a:pt x="5326" y="1324"/>
                  </a:lnTo>
                  <a:cubicBezTo>
                    <a:pt x="5315" y="1388"/>
                    <a:pt x="5326" y="1463"/>
                    <a:pt x="5358" y="1516"/>
                  </a:cubicBezTo>
                  <a:cubicBezTo>
                    <a:pt x="5241" y="1431"/>
                    <a:pt x="5113" y="1346"/>
                    <a:pt x="4995" y="1260"/>
                  </a:cubicBezTo>
                  <a:lnTo>
                    <a:pt x="4995" y="1260"/>
                  </a:lnTo>
                  <a:cubicBezTo>
                    <a:pt x="5059" y="1367"/>
                    <a:pt x="5102" y="1484"/>
                    <a:pt x="5123" y="1602"/>
                  </a:cubicBezTo>
                  <a:cubicBezTo>
                    <a:pt x="5016" y="1538"/>
                    <a:pt x="4899" y="1474"/>
                    <a:pt x="4782" y="1410"/>
                  </a:cubicBezTo>
                  <a:lnTo>
                    <a:pt x="4589" y="1377"/>
                  </a:lnTo>
                  <a:lnTo>
                    <a:pt x="4589" y="1377"/>
                  </a:lnTo>
                  <a:cubicBezTo>
                    <a:pt x="4665" y="1559"/>
                    <a:pt x="4729" y="1751"/>
                    <a:pt x="4771" y="1943"/>
                  </a:cubicBezTo>
                  <a:cubicBezTo>
                    <a:pt x="4736" y="1944"/>
                    <a:pt x="4701" y="1945"/>
                    <a:pt x="4666" y="1945"/>
                  </a:cubicBezTo>
                  <a:cubicBezTo>
                    <a:pt x="4424" y="1945"/>
                    <a:pt x="4183" y="1915"/>
                    <a:pt x="3949" y="1868"/>
                  </a:cubicBezTo>
                  <a:lnTo>
                    <a:pt x="3949" y="1868"/>
                  </a:lnTo>
                  <a:cubicBezTo>
                    <a:pt x="3992" y="1932"/>
                    <a:pt x="4034" y="1996"/>
                    <a:pt x="4088" y="2071"/>
                  </a:cubicBezTo>
                  <a:cubicBezTo>
                    <a:pt x="3935" y="2152"/>
                    <a:pt x="3757" y="2172"/>
                    <a:pt x="3578" y="2172"/>
                  </a:cubicBezTo>
                  <a:cubicBezTo>
                    <a:pt x="3520" y="2172"/>
                    <a:pt x="3462" y="2170"/>
                    <a:pt x="3405" y="2167"/>
                  </a:cubicBezTo>
                  <a:cubicBezTo>
                    <a:pt x="2989" y="2135"/>
                    <a:pt x="2583" y="2082"/>
                    <a:pt x="2177" y="1986"/>
                  </a:cubicBezTo>
                  <a:cubicBezTo>
                    <a:pt x="1463" y="1836"/>
                    <a:pt x="769" y="1591"/>
                    <a:pt x="107" y="1260"/>
                  </a:cubicBezTo>
                  <a:cubicBezTo>
                    <a:pt x="75" y="1249"/>
                    <a:pt x="43" y="1228"/>
                    <a:pt x="0" y="1217"/>
                  </a:cubicBezTo>
                  <a:lnTo>
                    <a:pt x="0" y="1217"/>
                  </a:lnTo>
                  <a:cubicBezTo>
                    <a:pt x="496" y="1831"/>
                    <a:pt x="1834" y="3240"/>
                    <a:pt x="3735" y="3240"/>
                  </a:cubicBezTo>
                  <a:cubicBezTo>
                    <a:pt x="4411" y="3240"/>
                    <a:pt x="5160" y="3062"/>
                    <a:pt x="5967" y="2605"/>
                  </a:cubicBezTo>
                  <a:cubicBezTo>
                    <a:pt x="7023" y="2017"/>
                    <a:pt x="7439" y="1100"/>
                    <a:pt x="7535" y="150"/>
                  </a:cubicBezTo>
                  <a:cubicBezTo>
                    <a:pt x="7503" y="118"/>
                    <a:pt x="7471" y="96"/>
                    <a:pt x="7428" y="96"/>
                  </a:cubicBezTo>
                  <a:cubicBezTo>
                    <a:pt x="7279" y="96"/>
                    <a:pt x="7397" y="395"/>
                    <a:pt x="7269" y="481"/>
                  </a:cubicBezTo>
                  <a:cubicBezTo>
                    <a:pt x="7226" y="342"/>
                    <a:pt x="7183" y="203"/>
                    <a:pt x="7141" y="75"/>
                  </a:cubicBezTo>
                  <a:cubicBezTo>
                    <a:pt x="7141" y="139"/>
                    <a:pt x="7129" y="203"/>
                    <a:pt x="7098" y="257"/>
                  </a:cubicBezTo>
                  <a:cubicBezTo>
                    <a:pt x="7044" y="203"/>
                    <a:pt x="7012" y="139"/>
                    <a:pt x="6991" y="75"/>
                  </a:cubicBezTo>
                  <a:cubicBezTo>
                    <a:pt x="6980" y="214"/>
                    <a:pt x="6959" y="364"/>
                    <a:pt x="6937" y="502"/>
                  </a:cubicBezTo>
                  <a:cubicBezTo>
                    <a:pt x="6884" y="331"/>
                    <a:pt x="6820" y="172"/>
                    <a:pt x="6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3453725" y="1093425"/>
              <a:ext cx="202000" cy="142200"/>
            </a:xfrm>
            <a:custGeom>
              <a:rect b="b" l="l" r="r" t="t"/>
              <a:pathLst>
                <a:path extrusionOk="0" h="5688" w="8080">
                  <a:moveTo>
                    <a:pt x="6215" y="0"/>
                  </a:moveTo>
                  <a:cubicBezTo>
                    <a:pt x="5309" y="0"/>
                    <a:pt x="4093" y="427"/>
                    <a:pt x="2924" y="1221"/>
                  </a:cubicBezTo>
                  <a:cubicBezTo>
                    <a:pt x="1036" y="2502"/>
                    <a:pt x="0" y="4273"/>
                    <a:pt x="609" y="5170"/>
                  </a:cubicBezTo>
                  <a:cubicBezTo>
                    <a:pt x="843" y="5520"/>
                    <a:pt x="1289" y="5687"/>
                    <a:pt x="1858" y="5687"/>
                  </a:cubicBezTo>
                  <a:cubicBezTo>
                    <a:pt x="2762" y="5687"/>
                    <a:pt x="3977" y="5263"/>
                    <a:pt x="5144" y="4477"/>
                  </a:cubicBezTo>
                  <a:cubicBezTo>
                    <a:pt x="7034" y="3185"/>
                    <a:pt x="8080" y="1413"/>
                    <a:pt x="7461" y="517"/>
                  </a:cubicBezTo>
                  <a:cubicBezTo>
                    <a:pt x="7226" y="168"/>
                    <a:pt x="6782" y="0"/>
                    <a:pt x="6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3465450" y="1102325"/>
              <a:ext cx="172925" cy="124375"/>
            </a:xfrm>
            <a:custGeom>
              <a:rect b="b" l="l" r="r" t="t"/>
              <a:pathLst>
                <a:path extrusionOk="0" h="4975" w="6917">
                  <a:moveTo>
                    <a:pt x="5743" y="1"/>
                  </a:moveTo>
                  <a:cubicBezTo>
                    <a:pt x="4878" y="1"/>
                    <a:pt x="3726" y="428"/>
                    <a:pt x="2659" y="1154"/>
                  </a:cubicBezTo>
                  <a:cubicBezTo>
                    <a:pt x="812" y="2413"/>
                    <a:pt x="1" y="3993"/>
                    <a:pt x="428" y="4622"/>
                  </a:cubicBezTo>
                  <a:cubicBezTo>
                    <a:pt x="631" y="4910"/>
                    <a:pt x="1068" y="4974"/>
                    <a:pt x="1388" y="4974"/>
                  </a:cubicBezTo>
                  <a:cubicBezTo>
                    <a:pt x="2263" y="4974"/>
                    <a:pt x="3416" y="4547"/>
                    <a:pt x="4473" y="3822"/>
                  </a:cubicBezTo>
                  <a:cubicBezTo>
                    <a:pt x="5348" y="3234"/>
                    <a:pt x="6052" y="2520"/>
                    <a:pt x="6468" y="1815"/>
                  </a:cubicBezTo>
                  <a:cubicBezTo>
                    <a:pt x="6831" y="1196"/>
                    <a:pt x="6916" y="663"/>
                    <a:pt x="6703" y="353"/>
                  </a:cubicBezTo>
                  <a:cubicBezTo>
                    <a:pt x="6501" y="65"/>
                    <a:pt x="6074" y="1"/>
                    <a:pt x="5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3579400" y="1196250"/>
              <a:ext cx="275" cy="275"/>
            </a:xfrm>
            <a:custGeom>
              <a:rect b="b" l="l" r="r" t="t"/>
              <a:pathLst>
                <a:path extrusionOk="0" h="11" w="11">
                  <a:moveTo>
                    <a:pt x="11" y="1"/>
                  </a:moveTo>
                  <a:lnTo>
                    <a:pt x="0" y="11"/>
                  </a:lnTo>
                  <a:cubicBezTo>
                    <a:pt x="0" y="11"/>
                    <a:pt x="11" y="11"/>
                    <a:pt x="11" y="1"/>
                  </a:cubicBezTo>
                  <a:close/>
                </a:path>
              </a:pathLst>
            </a:custGeom>
            <a:solidFill>
              <a:srgbClr val="86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3473450" y="1127425"/>
              <a:ext cx="64075" cy="99275"/>
            </a:xfrm>
            <a:custGeom>
              <a:rect b="b" l="l" r="r" t="t"/>
              <a:pathLst>
                <a:path extrusionOk="0" h="3971" w="2563">
                  <a:moveTo>
                    <a:pt x="2562" y="0"/>
                  </a:moveTo>
                  <a:cubicBezTo>
                    <a:pt x="2488" y="53"/>
                    <a:pt x="2413" y="96"/>
                    <a:pt x="2339" y="150"/>
                  </a:cubicBezTo>
                  <a:cubicBezTo>
                    <a:pt x="812" y="1184"/>
                    <a:pt x="1" y="2444"/>
                    <a:pt x="1" y="3202"/>
                  </a:cubicBezTo>
                  <a:cubicBezTo>
                    <a:pt x="1" y="3362"/>
                    <a:pt x="33" y="3501"/>
                    <a:pt x="108" y="3618"/>
                  </a:cubicBezTo>
                  <a:cubicBezTo>
                    <a:pt x="265" y="3841"/>
                    <a:pt x="556" y="3930"/>
                    <a:pt x="833" y="3959"/>
                  </a:cubicBezTo>
                  <a:lnTo>
                    <a:pt x="833" y="3959"/>
                  </a:lnTo>
                  <a:cubicBezTo>
                    <a:pt x="962" y="3372"/>
                    <a:pt x="1464" y="2583"/>
                    <a:pt x="2306" y="1836"/>
                  </a:cubicBezTo>
                  <a:cubicBezTo>
                    <a:pt x="2296" y="1772"/>
                    <a:pt x="2275" y="1718"/>
                    <a:pt x="2263" y="1654"/>
                  </a:cubicBezTo>
                  <a:cubicBezTo>
                    <a:pt x="2168" y="1089"/>
                    <a:pt x="2285" y="501"/>
                    <a:pt x="2562" y="0"/>
                  </a:cubicBezTo>
                  <a:close/>
                  <a:moveTo>
                    <a:pt x="833" y="3959"/>
                  </a:moveTo>
                  <a:lnTo>
                    <a:pt x="833" y="3959"/>
                  </a:lnTo>
                  <a:cubicBezTo>
                    <a:pt x="833" y="3959"/>
                    <a:pt x="833" y="3959"/>
                    <a:pt x="833" y="3959"/>
                  </a:cubicBezTo>
                  <a:cubicBezTo>
                    <a:pt x="919" y="3970"/>
                    <a:pt x="994" y="3970"/>
                    <a:pt x="1068" y="3970"/>
                  </a:cubicBezTo>
                  <a:cubicBezTo>
                    <a:pt x="994" y="3970"/>
                    <a:pt x="914" y="3967"/>
                    <a:pt x="833" y="39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4"/>
            <p:cNvSpPr/>
            <p:nvPr/>
          </p:nvSpPr>
          <p:spPr>
            <a:xfrm>
              <a:off x="3500150" y="1146875"/>
              <a:ext cx="127550" cy="79825"/>
            </a:xfrm>
            <a:custGeom>
              <a:rect b="b" l="l" r="r" t="t"/>
              <a:pathLst>
                <a:path extrusionOk="0" h="3193" w="5102">
                  <a:moveTo>
                    <a:pt x="0" y="3192"/>
                  </a:moveTo>
                  <a:lnTo>
                    <a:pt x="0" y="3192"/>
                  </a:lnTo>
                  <a:lnTo>
                    <a:pt x="0" y="3192"/>
                  </a:lnTo>
                  <a:close/>
                  <a:moveTo>
                    <a:pt x="5080" y="22"/>
                  </a:moveTo>
                  <a:lnTo>
                    <a:pt x="5080" y="33"/>
                  </a:lnTo>
                  <a:lnTo>
                    <a:pt x="5080" y="22"/>
                  </a:lnTo>
                  <a:close/>
                  <a:moveTo>
                    <a:pt x="5091" y="12"/>
                  </a:moveTo>
                  <a:lnTo>
                    <a:pt x="5091" y="22"/>
                  </a:lnTo>
                  <a:lnTo>
                    <a:pt x="5091" y="12"/>
                  </a:lnTo>
                  <a:close/>
                  <a:moveTo>
                    <a:pt x="5091" y="12"/>
                  </a:moveTo>
                  <a:lnTo>
                    <a:pt x="5091" y="12"/>
                  </a:lnTo>
                  <a:lnTo>
                    <a:pt x="5091" y="12"/>
                  </a:lnTo>
                  <a:close/>
                  <a:moveTo>
                    <a:pt x="5091" y="1"/>
                  </a:moveTo>
                  <a:lnTo>
                    <a:pt x="5091" y="1"/>
                  </a:lnTo>
                  <a:lnTo>
                    <a:pt x="5091" y="1"/>
                  </a:lnTo>
                  <a:close/>
                  <a:moveTo>
                    <a:pt x="5102" y="1"/>
                  </a:moveTo>
                  <a:lnTo>
                    <a:pt x="5102" y="1"/>
                  </a:lnTo>
                  <a:close/>
                </a:path>
              </a:pathLst>
            </a:custGeom>
            <a:solidFill>
              <a:srgbClr val="8DD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4"/>
            <p:cNvSpPr/>
            <p:nvPr/>
          </p:nvSpPr>
          <p:spPr>
            <a:xfrm>
              <a:off x="3531100" y="1128200"/>
              <a:ext cx="104075" cy="67275"/>
            </a:xfrm>
            <a:custGeom>
              <a:rect b="b" l="l" r="r" t="t"/>
              <a:pathLst>
                <a:path extrusionOk="0" h="2691" w="4163">
                  <a:moveTo>
                    <a:pt x="2637" y="2182"/>
                  </a:moveTo>
                  <a:lnTo>
                    <a:pt x="2637" y="2182"/>
                  </a:lnTo>
                  <a:cubicBezTo>
                    <a:pt x="2594" y="2219"/>
                    <a:pt x="2551" y="2256"/>
                    <a:pt x="2507" y="2293"/>
                  </a:cubicBezTo>
                  <a:lnTo>
                    <a:pt x="2507" y="2293"/>
                  </a:lnTo>
                  <a:cubicBezTo>
                    <a:pt x="2551" y="2256"/>
                    <a:pt x="2594" y="2219"/>
                    <a:pt x="2637" y="2182"/>
                  </a:cubicBezTo>
                  <a:close/>
                  <a:moveTo>
                    <a:pt x="3928" y="1"/>
                  </a:moveTo>
                  <a:cubicBezTo>
                    <a:pt x="3052" y="1"/>
                    <a:pt x="1900" y="428"/>
                    <a:pt x="844" y="1153"/>
                  </a:cubicBezTo>
                  <a:cubicBezTo>
                    <a:pt x="534" y="1367"/>
                    <a:pt x="256" y="1580"/>
                    <a:pt x="0" y="1805"/>
                  </a:cubicBezTo>
                  <a:cubicBezTo>
                    <a:pt x="43" y="1954"/>
                    <a:pt x="118" y="2093"/>
                    <a:pt x="235" y="2178"/>
                  </a:cubicBezTo>
                  <a:cubicBezTo>
                    <a:pt x="342" y="2263"/>
                    <a:pt x="470" y="2306"/>
                    <a:pt x="598" y="2327"/>
                  </a:cubicBezTo>
                  <a:cubicBezTo>
                    <a:pt x="790" y="2370"/>
                    <a:pt x="993" y="2391"/>
                    <a:pt x="1207" y="2391"/>
                  </a:cubicBezTo>
                  <a:cubicBezTo>
                    <a:pt x="1655" y="2391"/>
                    <a:pt x="2113" y="2285"/>
                    <a:pt x="2540" y="2114"/>
                  </a:cubicBezTo>
                  <a:cubicBezTo>
                    <a:pt x="2658" y="2061"/>
                    <a:pt x="2775" y="2007"/>
                    <a:pt x="2893" y="1943"/>
                  </a:cubicBezTo>
                  <a:lnTo>
                    <a:pt x="2893" y="1943"/>
                  </a:lnTo>
                  <a:cubicBezTo>
                    <a:pt x="2811" y="2025"/>
                    <a:pt x="2726" y="2104"/>
                    <a:pt x="2637" y="2182"/>
                  </a:cubicBezTo>
                  <a:lnTo>
                    <a:pt x="2637" y="2182"/>
                  </a:lnTo>
                  <a:cubicBezTo>
                    <a:pt x="3146" y="1738"/>
                    <a:pt x="3560" y="1254"/>
                    <a:pt x="3842" y="780"/>
                  </a:cubicBezTo>
                  <a:lnTo>
                    <a:pt x="3842" y="769"/>
                  </a:lnTo>
                  <a:lnTo>
                    <a:pt x="3853" y="769"/>
                  </a:lnTo>
                  <a:lnTo>
                    <a:pt x="3853" y="759"/>
                  </a:lnTo>
                  <a:lnTo>
                    <a:pt x="3853" y="748"/>
                  </a:lnTo>
                  <a:lnTo>
                    <a:pt x="3864" y="748"/>
                  </a:lnTo>
                  <a:cubicBezTo>
                    <a:pt x="4013" y="481"/>
                    <a:pt x="4109" y="236"/>
                    <a:pt x="4162" y="12"/>
                  </a:cubicBezTo>
                  <a:cubicBezTo>
                    <a:pt x="4077" y="1"/>
                    <a:pt x="4003" y="1"/>
                    <a:pt x="3928" y="1"/>
                  </a:cubicBezTo>
                  <a:close/>
                  <a:moveTo>
                    <a:pt x="2507" y="2293"/>
                  </a:moveTo>
                  <a:cubicBezTo>
                    <a:pt x="2342" y="2430"/>
                    <a:pt x="2167" y="2561"/>
                    <a:pt x="1985" y="2690"/>
                  </a:cubicBezTo>
                  <a:cubicBezTo>
                    <a:pt x="2168" y="2563"/>
                    <a:pt x="2342" y="2430"/>
                    <a:pt x="2507" y="22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4"/>
            <p:cNvSpPr/>
            <p:nvPr/>
          </p:nvSpPr>
          <p:spPr>
            <a:xfrm>
              <a:off x="3494275" y="1173300"/>
              <a:ext cx="109150" cy="53400"/>
            </a:xfrm>
            <a:custGeom>
              <a:rect b="b" l="l" r="r" t="t"/>
              <a:pathLst>
                <a:path extrusionOk="0" h="2136" w="4366">
                  <a:moveTo>
                    <a:pt x="1473" y="1"/>
                  </a:moveTo>
                  <a:cubicBezTo>
                    <a:pt x="630" y="748"/>
                    <a:pt x="128" y="1538"/>
                    <a:pt x="0" y="2124"/>
                  </a:cubicBezTo>
                  <a:cubicBezTo>
                    <a:pt x="86" y="2135"/>
                    <a:pt x="161" y="2135"/>
                    <a:pt x="235" y="2135"/>
                  </a:cubicBezTo>
                  <a:cubicBezTo>
                    <a:pt x="1110" y="2135"/>
                    <a:pt x="2263" y="1708"/>
                    <a:pt x="3320" y="983"/>
                  </a:cubicBezTo>
                  <a:lnTo>
                    <a:pt x="3330" y="983"/>
                  </a:lnTo>
                  <a:lnTo>
                    <a:pt x="3330" y="972"/>
                  </a:lnTo>
                  <a:lnTo>
                    <a:pt x="3341" y="972"/>
                  </a:lnTo>
                  <a:cubicBezTo>
                    <a:pt x="3351" y="972"/>
                    <a:pt x="3351" y="961"/>
                    <a:pt x="3351" y="961"/>
                  </a:cubicBezTo>
                  <a:lnTo>
                    <a:pt x="3363" y="961"/>
                  </a:lnTo>
                  <a:lnTo>
                    <a:pt x="3363" y="950"/>
                  </a:lnTo>
                  <a:lnTo>
                    <a:pt x="3373" y="950"/>
                  </a:lnTo>
                  <a:cubicBezTo>
                    <a:pt x="3373" y="950"/>
                    <a:pt x="3384" y="950"/>
                    <a:pt x="3384" y="940"/>
                  </a:cubicBezTo>
                  <a:lnTo>
                    <a:pt x="3394" y="940"/>
                  </a:lnTo>
                  <a:cubicBezTo>
                    <a:pt x="3394" y="929"/>
                    <a:pt x="3405" y="929"/>
                    <a:pt x="3405" y="929"/>
                  </a:cubicBezTo>
                  <a:lnTo>
                    <a:pt x="3416" y="919"/>
                  </a:lnTo>
                  <a:lnTo>
                    <a:pt x="3427" y="919"/>
                  </a:lnTo>
                  <a:lnTo>
                    <a:pt x="3427" y="908"/>
                  </a:lnTo>
                  <a:lnTo>
                    <a:pt x="3437" y="908"/>
                  </a:lnTo>
                  <a:lnTo>
                    <a:pt x="3448" y="897"/>
                  </a:lnTo>
                  <a:lnTo>
                    <a:pt x="3458" y="897"/>
                  </a:lnTo>
                  <a:lnTo>
                    <a:pt x="3458" y="886"/>
                  </a:lnTo>
                  <a:cubicBezTo>
                    <a:pt x="3789" y="651"/>
                    <a:pt x="4099" y="406"/>
                    <a:pt x="4366" y="139"/>
                  </a:cubicBezTo>
                  <a:lnTo>
                    <a:pt x="4366" y="139"/>
                  </a:lnTo>
                  <a:cubicBezTo>
                    <a:pt x="4248" y="203"/>
                    <a:pt x="4131" y="257"/>
                    <a:pt x="4013" y="310"/>
                  </a:cubicBezTo>
                  <a:cubicBezTo>
                    <a:pt x="3586" y="481"/>
                    <a:pt x="3128" y="587"/>
                    <a:pt x="2680" y="587"/>
                  </a:cubicBezTo>
                  <a:cubicBezTo>
                    <a:pt x="2466" y="587"/>
                    <a:pt x="2263" y="566"/>
                    <a:pt x="2071" y="523"/>
                  </a:cubicBezTo>
                  <a:cubicBezTo>
                    <a:pt x="1943" y="502"/>
                    <a:pt x="1815" y="459"/>
                    <a:pt x="1708" y="374"/>
                  </a:cubicBezTo>
                  <a:cubicBezTo>
                    <a:pt x="1591" y="289"/>
                    <a:pt x="1516" y="150"/>
                    <a:pt x="1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4"/>
            <p:cNvSpPr/>
            <p:nvPr/>
          </p:nvSpPr>
          <p:spPr>
            <a:xfrm>
              <a:off x="3503800" y="1245425"/>
              <a:ext cx="86550" cy="24225"/>
            </a:xfrm>
            <a:custGeom>
              <a:rect b="b" l="l" r="r" t="t"/>
              <a:pathLst>
                <a:path extrusionOk="0" h="969" w="3462">
                  <a:moveTo>
                    <a:pt x="41" y="1"/>
                  </a:moveTo>
                  <a:cubicBezTo>
                    <a:pt x="21" y="1"/>
                    <a:pt x="0" y="26"/>
                    <a:pt x="25" y="50"/>
                  </a:cubicBezTo>
                  <a:cubicBezTo>
                    <a:pt x="684" y="699"/>
                    <a:pt x="1610" y="969"/>
                    <a:pt x="2521" y="969"/>
                  </a:cubicBezTo>
                  <a:cubicBezTo>
                    <a:pt x="2539" y="969"/>
                    <a:pt x="2558" y="968"/>
                    <a:pt x="2576" y="968"/>
                  </a:cubicBezTo>
                  <a:cubicBezTo>
                    <a:pt x="2714" y="968"/>
                    <a:pt x="2854" y="958"/>
                    <a:pt x="2992" y="947"/>
                  </a:cubicBezTo>
                  <a:cubicBezTo>
                    <a:pt x="3141" y="937"/>
                    <a:pt x="3291" y="915"/>
                    <a:pt x="3430" y="873"/>
                  </a:cubicBezTo>
                  <a:cubicBezTo>
                    <a:pt x="3461" y="862"/>
                    <a:pt x="3451" y="809"/>
                    <a:pt x="3419" y="809"/>
                  </a:cubicBezTo>
                  <a:cubicBezTo>
                    <a:pt x="3291" y="809"/>
                    <a:pt x="3174" y="830"/>
                    <a:pt x="3056" y="840"/>
                  </a:cubicBezTo>
                  <a:cubicBezTo>
                    <a:pt x="2928" y="851"/>
                    <a:pt x="2811" y="862"/>
                    <a:pt x="2693" y="862"/>
                  </a:cubicBezTo>
                  <a:cubicBezTo>
                    <a:pt x="2448" y="862"/>
                    <a:pt x="2202" y="862"/>
                    <a:pt x="1957" y="830"/>
                  </a:cubicBezTo>
                  <a:cubicBezTo>
                    <a:pt x="1509" y="776"/>
                    <a:pt x="1061" y="648"/>
                    <a:pt x="665" y="435"/>
                  </a:cubicBezTo>
                  <a:cubicBezTo>
                    <a:pt x="452" y="318"/>
                    <a:pt x="238" y="168"/>
                    <a:pt x="57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4"/>
            <p:cNvSpPr/>
            <p:nvPr/>
          </p:nvSpPr>
          <p:spPr>
            <a:xfrm>
              <a:off x="3531500" y="1243625"/>
              <a:ext cx="79400" cy="18675"/>
            </a:xfrm>
            <a:custGeom>
              <a:rect b="b" l="l" r="r" t="t"/>
              <a:pathLst>
                <a:path extrusionOk="0" h="747" w="3176">
                  <a:moveTo>
                    <a:pt x="41" y="1"/>
                  </a:moveTo>
                  <a:cubicBezTo>
                    <a:pt x="11" y="1"/>
                    <a:pt x="0" y="42"/>
                    <a:pt x="27" y="69"/>
                  </a:cubicBezTo>
                  <a:cubicBezTo>
                    <a:pt x="665" y="521"/>
                    <a:pt x="1448" y="747"/>
                    <a:pt x="2233" y="747"/>
                  </a:cubicBezTo>
                  <a:cubicBezTo>
                    <a:pt x="2302" y="747"/>
                    <a:pt x="2370" y="745"/>
                    <a:pt x="2439" y="741"/>
                  </a:cubicBezTo>
                  <a:cubicBezTo>
                    <a:pt x="2674" y="731"/>
                    <a:pt x="2930" y="710"/>
                    <a:pt x="3133" y="613"/>
                  </a:cubicBezTo>
                  <a:cubicBezTo>
                    <a:pt x="3176" y="592"/>
                    <a:pt x="3154" y="539"/>
                    <a:pt x="3122" y="539"/>
                  </a:cubicBezTo>
                  <a:cubicBezTo>
                    <a:pt x="2920" y="549"/>
                    <a:pt x="2716" y="592"/>
                    <a:pt x="2514" y="613"/>
                  </a:cubicBezTo>
                  <a:cubicBezTo>
                    <a:pt x="2412" y="619"/>
                    <a:pt x="2311" y="622"/>
                    <a:pt x="2210" y="622"/>
                  </a:cubicBezTo>
                  <a:cubicBezTo>
                    <a:pt x="2108" y="622"/>
                    <a:pt x="2007" y="619"/>
                    <a:pt x="1905" y="613"/>
                  </a:cubicBezTo>
                  <a:cubicBezTo>
                    <a:pt x="1489" y="582"/>
                    <a:pt x="1073" y="485"/>
                    <a:pt x="689" y="326"/>
                  </a:cubicBezTo>
                  <a:cubicBezTo>
                    <a:pt x="475" y="240"/>
                    <a:pt x="262" y="134"/>
                    <a:pt x="59" y="5"/>
                  </a:cubicBezTo>
                  <a:cubicBezTo>
                    <a:pt x="52" y="2"/>
                    <a:pt x="46" y="1"/>
                    <a:pt x="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4"/>
            <p:cNvSpPr/>
            <p:nvPr/>
          </p:nvSpPr>
          <p:spPr>
            <a:xfrm>
              <a:off x="3554575" y="1232000"/>
              <a:ext cx="45900" cy="19900"/>
            </a:xfrm>
            <a:custGeom>
              <a:rect b="b" l="l" r="r" t="t"/>
              <a:pathLst>
                <a:path extrusionOk="0" h="796" w="1836">
                  <a:moveTo>
                    <a:pt x="54" y="0"/>
                  </a:moveTo>
                  <a:cubicBezTo>
                    <a:pt x="23" y="0"/>
                    <a:pt x="0" y="33"/>
                    <a:pt x="33" y="65"/>
                  </a:cubicBezTo>
                  <a:cubicBezTo>
                    <a:pt x="268" y="289"/>
                    <a:pt x="545" y="459"/>
                    <a:pt x="854" y="587"/>
                  </a:cubicBezTo>
                  <a:cubicBezTo>
                    <a:pt x="1004" y="651"/>
                    <a:pt x="1153" y="694"/>
                    <a:pt x="1313" y="737"/>
                  </a:cubicBezTo>
                  <a:cubicBezTo>
                    <a:pt x="1423" y="761"/>
                    <a:pt x="1556" y="795"/>
                    <a:pt x="1678" y="795"/>
                  </a:cubicBezTo>
                  <a:cubicBezTo>
                    <a:pt x="1722" y="795"/>
                    <a:pt x="1765" y="791"/>
                    <a:pt x="1804" y="780"/>
                  </a:cubicBezTo>
                  <a:cubicBezTo>
                    <a:pt x="1836" y="780"/>
                    <a:pt x="1826" y="727"/>
                    <a:pt x="1804" y="715"/>
                  </a:cubicBezTo>
                  <a:cubicBezTo>
                    <a:pt x="1729" y="684"/>
                    <a:pt x="1644" y="684"/>
                    <a:pt x="1570" y="673"/>
                  </a:cubicBezTo>
                  <a:cubicBezTo>
                    <a:pt x="1494" y="663"/>
                    <a:pt x="1420" y="651"/>
                    <a:pt x="1345" y="630"/>
                  </a:cubicBezTo>
                  <a:cubicBezTo>
                    <a:pt x="1196" y="599"/>
                    <a:pt x="1046" y="556"/>
                    <a:pt x="897" y="492"/>
                  </a:cubicBezTo>
                  <a:cubicBezTo>
                    <a:pt x="609" y="374"/>
                    <a:pt x="332" y="214"/>
                    <a:pt x="86" y="11"/>
                  </a:cubicBezTo>
                  <a:cubicBezTo>
                    <a:pt x="75" y="3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4"/>
            <p:cNvSpPr/>
            <p:nvPr/>
          </p:nvSpPr>
          <p:spPr>
            <a:xfrm>
              <a:off x="3593650" y="1216825"/>
              <a:ext cx="25525" cy="42700"/>
            </a:xfrm>
            <a:custGeom>
              <a:rect b="b" l="l" r="r" t="t"/>
              <a:pathLst>
                <a:path extrusionOk="0" h="1708" w="1021">
                  <a:moveTo>
                    <a:pt x="49" y="0"/>
                  </a:moveTo>
                  <a:cubicBezTo>
                    <a:pt x="23" y="0"/>
                    <a:pt x="0" y="38"/>
                    <a:pt x="17" y="63"/>
                  </a:cubicBezTo>
                  <a:cubicBezTo>
                    <a:pt x="230" y="298"/>
                    <a:pt x="412" y="565"/>
                    <a:pt x="562" y="843"/>
                  </a:cubicBezTo>
                  <a:cubicBezTo>
                    <a:pt x="636" y="981"/>
                    <a:pt x="711" y="1109"/>
                    <a:pt x="775" y="1248"/>
                  </a:cubicBezTo>
                  <a:cubicBezTo>
                    <a:pt x="839" y="1398"/>
                    <a:pt x="871" y="1557"/>
                    <a:pt x="967" y="1696"/>
                  </a:cubicBezTo>
                  <a:cubicBezTo>
                    <a:pt x="971" y="1704"/>
                    <a:pt x="978" y="1707"/>
                    <a:pt x="987" y="1707"/>
                  </a:cubicBezTo>
                  <a:cubicBezTo>
                    <a:pt x="1002" y="1707"/>
                    <a:pt x="1020" y="1696"/>
                    <a:pt x="1020" y="1675"/>
                  </a:cubicBezTo>
                  <a:cubicBezTo>
                    <a:pt x="1010" y="1526"/>
                    <a:pt x="935" y="1376"/>
                    <a:pt x="871" y="1237"/>
                  </a:cubicBezTo>
                  <a:cubicBezTo>
                    <a:pt x="807" y="1088"/>
                    <a:pt x="732" y="938"/>
                    <a:pt x="647" y="800"/>
                  </a:cubicBezTo>
                  <a:cubicBezTo>
                    <a:pt x="486" y="511"/>
                    <a:pt x="284" y="255"/>
                    <a:pt x="71" y="10"/>
                  </a:cubicBezTo>
                  <a:cubicBezTo>
                    <a:pt x="64" y="3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4"/>
            <p:cNvSpPr/>
            <p:nvPr/>
          </p:nvSpPr>
          <p:spPr>
            <a:xfrm>
              <a:off x="3611200" y="1217100"/>
              <a:ext cx="13300" cy="35225"/>
            </a:xfrm>
            <a:custGeom>
              <a:rect b="b" l="l" r="r" t="t"/>
              <a:pathLst>
                <a:path extrusionOk="0" h="1409" w="532">
                  <a:moveTo>
                    <a:pt x="37" y="1"/>
                  </a:moveTo>
                  <a:cubicBezTo>
                    <a:pt x="21" y="1"/>
                    <a:pt x="1" y="18"/>
                    <a:pt x="9" y="42"/>
                  </a:cubicBezTo>
                  <a:cubicBezTo>
                    <a:pt x="116" y="266"/>
                    <a:pt x="201" y="490"/>
                    <a:pt x="275" y="725"/>
                  </a:cubicBezTo>
                  <a:cubicBezTo>
                    <a:pt x="318" y="832"/>
                    <a:pt x="351" y="949"/>
                    <a:pt x="382" y="1066"/>
                  </a:cubicBezTo>
                  <a:cubicBezTo>
                    <a:pt x="415" y="1173"/>
                    <a:pt x="425" y="1301"/>
                    <a:pt x="479" y="1397"/>
                  </a:cubicBezTo>
                  <a:cubicBezTo>
                    <a:pt x="487" y="1405"/>
                    <a:pt x="497" y="1409"/>
                    <a:pt x="505" y="1409"/>
                  </a:cubicBezTo>
                  <a:cubicBezTo>
                    <a:pt x="520" y="1409"/>
                    <a:pt x="532" y="1400"/>
                    <a:pt x="532" y="1387"/>
                  </a:cubicBezTo>
                  <a:cubicBezTo>
                    <a:pt x="532" y="1269"/>
                    <a:pt x="489" y="1141"/>
                    <a:pt x="457" y="1034"/>
                  </a:cubicBezTo>
                  <a:cubicBezTo>
                    <a:pt x="415" y="917"/>
                    <a:pt x="382" y="799"/>
                    <a:pt x="339" y="682"/>
                  </a:cubicBezTo>
                  <a:cubicBezTo>
                    <a:pt x="254" y="458"/>
                    <a:pt x="158" y="234"/>
                    <a:pt x="52" y="9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4"/>
            <p:cNvSpPr/>
            <p:nvPr/>
          </p:nvSpPr>
          <p:spPr>
            <a:xfrm>
              <a:off x="3618700" y="1187750"/>
              <a:ext cx="13800" cy="50475"/>
            </a:xfrm>
            <a:custGeom>
              <a:rect b="b" l="l" r="r" t="t"/>
              <a:pathLst>
                <a:path extrusionOk="0" h="2019" w="552">
                  <a:moveTo>
                    <a:pt x="43" y="0"/>
                  </a:moveTo>
                  <a:cubicBezTo>
                    <a:pt x="22" y="0"/>
                    <a:pt x="0" y="24"/>
                    <a:pt x="8" y="52"/>
                  </a:cubicBezTo>
                  <a:cubicBezTo>
                    <a:pt x="157" y="351"/>
                    <a:pt x="264" y="682"/>
                    <a:pt x="338" y="1013"/>
                  </a:cubicBezTo>
                  <a:cubicBezTo>
                    <a:pt x="381" y="1173"/>
                    <a:pt x="402" y="1344"/>
                    <a:pt x="424" y="1515"/>
                  </a:cubicBezTo>
                  <a:cubicBezTo>
                    <a:pt x="435" y="1674"/>
                    <a:pt x="435" y="1835"/>
                    <a:pt x="456" y="1995"/>
                  </a:cubicBezTo>
                  <a:cubicBezTo>
                    <a:pt x="461" y="2011"/>
                    <a:pt x="477" y="2019"/>
                    <a:pt x="492" y="2019"/>
                  </a:cubicBezTo>
                  <a:cubicBezTo>
                    <a:pt x="507" y="2019"/>
                    <a:pt x="520" y="2011"/>
                    <a:pt x="520" y="1995"/>
                  </a:cubicBezTo>
                  <a:cubicBezTo>
                    <a:pt x="552" y="1824"/>
                    <a:pt x="530" y="1653"/>
                    <a:pt x="509" y="1482"/>
                  </a:cubicBezTo>
                  <a:cubicBezTo>
                    <a:pt x="488" y="1311"/>
                    <a:pt x="466" y="1152"/>
                    <a:pt x="424" y="981"/>
                  </a:cubicBezTo>
                  <a:cubicBezTo>
                    <a:pt x="349" y="650"/>
                    <a:pt x="232" y="319"/>
                    <a:pt x="72" y="21"/>
                  </a:cubicBezTo>
                  <a:cubicBezTo>
                    <a:pt x="65" y="6"/>
                    <a:pt x="54" y="0"/>
                    <a:pt x="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4"/>
            <p:cNvSpPr/>
            <p:nvPr/>
          </p:nvSpPr>
          <p:spPr>
            <a:xfrm>
              <a:off x="3635050" y="1169675"/>
              <a:ext cx="9725" cy="68625"/>
            </a:xfrm>
            <a:custGeom>
              <a:rect b="b" l="l" r="r" t="t"/>
              <a:pathLst>
                <a:path extrusionOk="0" h="2745" w="389">
                  <a:moveTo>
                    <a:pt x="53" y="0"/>
                  </a:moveTo>
                  <a:cubicBezTo>
                    <a:pt x="28" y="0"/>
                    <a:pt x="0" y="30"/>
                    <a:pt x="16" y="60"/>
                  </a:cubicBezTo>
                  <a:cubicBezTo>
                    <a:pt x="186" y="476"/>
                    <a:pt x="282" y="936"/>
                    <a:pt x="282" y="1384"/>
                  </a:cubicBezTo>
                  <a:cubicBezTo>
                    <a:pt x="282" y="1608"/>
                    <a:pt x="261" y="1832"/>
                    <a:pt x="218" y="2056"/>
                  </a:cubicBezTo>
                  <a:cubicBezTo>
                    <a:pt x="197" y="2163"/>
                    <a:pt x="175" y="2269"/>
                    <a:pt x="144" y="2376"/>
                  </a:cubicBezTo>
                  <a:cubicBezTo>
                    <a:pt x="122" y="2483"/>
                    <a:pt x="68" y="2601"/>
                    <a:pt x="58" y="2707"/>
                  </a:cubicBezTo>
                  <a:cubicBezTo>
                    <a:pt x="51" y="2728"/>
                    <a:pt x="67" y="2744"/>
                    <a:pt x="84" y="2744"/>
                  </a:cubicBezTo>
                  <a:cubicBezTo>
                    <a:pt x="94" y="2744"/>
                    <a:pt x="104" y="2740"/>
                    <a:pt x="111" y="2729"/>
                  </a:cubicBezTo>
                  <a:cubicBezTo>
                    <a:pt x="175" y="2643"/>
                    <a:pt x="208" y="2525"/>
                    <a:pt x="239" y="2419"/>
                  </a:cubicBezTo>
                  <a:cubicBezTo>
                    <a:pt x="282" y="2302"/>
                    <a:pt x="303" y="2195"/>
                    <a:pt x="325" y="2077"/>
                  </a:cubicBezTo>
                  <a:cubicBezTo>
                    <a:pt x="367" y="1842"/>
                    <a:pt x="389" y="1608"/>
                    <a:pt x="389" y="1373"/>
                  </a:cubicBezTo>
                  <a:cubicBezTo>
                    <a:pt x="378" y="903"/>
                    <a:pt x="272" y="455"/>
                    <a:pt x="80" y="18"/>
                  </a:cubicBezTo>
                  <a:cubicBezTo>
                    <a:pt x="73" y="5"/>
                    <a:pt x="63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4"/>
            <p:cNvSpPr/>
            <p:nvPr/>
          </p:nvSpPr>
          <p:spPr>
            <a:xfrm>
              <a:off x="3647625" y="1154575"/>
              <a:ext cx="8900" cy="67900"/>
            </a:xfrm>
            <a:custGeom>
              <a:rect b="b" l="l" r="r" t="t"/>
              <a:pathLst>
                <a:path extrusionOk="0" h="2716" w="356">
                  <a:moveTo>
                    <a:pt x="49" y="1"/>
                  </a:moveTo>
                  <a:cubicBezTo>
                    <a:pt x="24" y="1"/>
                    <a:pt x="1" y="19"/>
                    <a:pt x="14" y="45"/>
                  </a:cubicBezTo>
                  <a:cubicBezTo>
                    <a:pt x="174" y="461"/>
                    <a:pt x="249" y="910"/>
                    <a:pt x="260" y="1358"/>
                  </a:cubicBezTo>
                  <a:cubicBezTo>
                    <a:pt x="260" y="1571"/>
                    <a:pt x="249" y="1796"/>
                    <a:pt x="217" y="2019"/>
                  </a:cubicBezTo>
                  <a:cubicBezTo>
                    <a:pt x="174" y="2244"/>
                    <a:pt x="110" y="2457"/>
                    <a:pt x="67" y="2671"/>
                  </a:cubicBezTo>
                  <a:cubicBezTo>
                    <a:pt x="60" y="2693"/>
                    <a:pt x="84" y="2716"/>
                    <a:pt x="107" y="2716"/>
                  </a:cubicBezTo>
                  <a:cubicBezTo>
                    <a:pt x="116" y="2716"/>
                    <a:pt x="125" y="2712"/>
                    <a:pt x="132" y="2703"/>
                  </a:cubicBezTo>
                  <a:cubicBezTo>
                    <a:pt x="227" y="2489"/>
                    <a:pt x="270" y="2254"/>
                    <a:pt x="313" y="2031"/>
                  </a:cubicBezTo>
                  <a:cubicBezTo>
                    <a:pt x="345" y="1817"/>
                    <a:pt x="355" y="1593"/>
                    <a:pt x="355" y="1369"/>
                  </a:cubicBezTo>
                  <a:cubicBezTo>
                    <a:pt x="345" y="910"/>
                    <a:pt x="249" y="451"/>
                    <a:pt x="89" y="24"/>
                  </a:cubicBezTo>
                  <a:cubicBezTo>
                    <a:pt x="81" y="8"/>
                    <a:pt x="65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4"/>
            <p:cNvSpPr/>
            <p:nvPr/>
          </p:nvSpPr>
          <p:spPr>
            <a:xfrm>
              <a:off x="3494425" y="1241275"/>
              <a:ext cx="35375" cy="24625"/>
            </a:xfrm>
            <a:custGeom>
              <a:rect b="b" l="l" r="r" t="t"/>
              <a:pathLst>
                <a:path extrusionOk="0" h="985" w="1415">
                  <a:moveTo>
                    <a:pt x="35" y="0"/>
                  </a:moveTo>
                  <a:cubicBezTo>
                    <a:pt x="17" y="0"/>
                    <a:pt x="1" y="21"/>
                    <a:pt x="16" y="35"/>
                  </a:cubicBezTo>
                  <a:cubicBezTo>
                    <a:pt x="155" y="270"/>
                    <a:pt x="347" y="451"/>
                    <a:pt x="571" y="601"/>
                  </a:cubicBezTo>
                  <a:cubicBezTo>
                    <a:pt x="699" y="686"/>
                    <a:pt x="838" y="761"/>
                    <a:pt x="976" y="825"/>
                  </a:cubicBezTo>
                  <a:cubicBezTo>
                    <a:pt x="1040" y="857"/>
                    <a:pt x="1104" y="889"/>
                    <a:pt x="1168" y="911"/>
                  </a:cubicBezTo>
                  <a:cubicBezTo>
                    <a:pt x="1232" y="942"/>
                    <a:pt x="1307" y="975"/>
                    <a:pt x="1382" y="985"/>
                  </a:cubicBezTo>
                  <a:cubicBezTo>
                    <a:pt x="1403" y="985"/>
                    <a:pt x="1414" y="963"/>
                    <a:pt x="1403" y="953"/>
                  </a:cubicBezTo>
                  <a:cubicBezTo>
                    <a:pt x="1350" y="911"/>
                    <a:pt x="1286" y="889"/>
                    <a:pt x="1232" y="857"/>
                  </a:cubicBezTo>
                  <a:cubicBezTo>
                    <a:pt x="1168" y="825"/>
                    <a:pt x="1094" y="793"/>
                    <a:pt x="1030" y="761"/>
                  </a:cubicBezTo>
                  <a:cubicBezTo>
                    <a:pt x="891" y="697"/>
                    <a:pt x="763" y="633"/>
                    <a:pt x="635" y="548"/>
                  </a:cubicBezTo>
                  <a:cubicBezTo>
                    <a:pt x="421" y="409"/>
                    <a:pt x="208" y="228"/>
                    <a:pt x="58" y="14"/>
                  </a:cubicBezTo>
                  <a:cubicBezTo>
                    <a:pt x="52" y="4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4"/>
            <p:cNvSpPr/>
            <p:nvPr/>
          </p:nvSpPr>
          <p:spPr>
            <a:xfrm>
              <a:off x="3518075" y="1244500"/>
              <a:ext cx="27975" cy="13675"/>
            </a:xfrm>
            <a:custGeom>
              <a:rect b="b" l="l" r="r" t="t"/>
              <a:pathLst>
                <a:path extrusionOk="0" h="547" w="1119">
                  <a:moveTo>
                    <a:pt x="53" y="0"/>
                  </a:moveTo>
                  <a:cubicBezTo>
                    <a:pt x="24" y="0"/>
                    <a:pt x="1" y="37"/>
                    <a:pt x="20" y="56"/>
                  </a:cubicBezTo>
                  <a:cubicBezTo>
                    <a:pt x="180" y="173"/>
                    <a:pt x="350" y="291"/>
                    <a:pt x="532" y="376"/>
                  </a:cubicBezTo>
                  <a:cubicBezTo>
                    <a:pt x="618" y="419"/>
                    <a:pt x="703" y="450"/>
                    <a:pt x="799" y="483"/>
                  </a:cubicBezTo>
                  <a:cubicBezTo>
                    <a:pt x="884" y="514"/>
                    <a:pt x="991" y="547"/>
                    <a:pt x="1087" y="547"/>
                  </a:cubicBezTo>
                  <a:cubicBezTo>
                    <a:pt x="1109" y="547"/>
                    <a:pt x="1119" y="514"/>
                    <a:pt x="1097" y="504"/>
                  </a:cubicBezTo>
                  <a:cubicBezTo>
                    <a:pt x="1012" y="461"/>
                    <a:pt x="927" y="440"/>
                    <a:pt x="841" y="419"/>
                  </a:cubicBezTo>
                  <a:cubicBezTo>
                    <a:pt x="746" y="386"/>
                    <a:pt x="649" y="344"/>
                    <a:pt x="554" y="301"/>
                  </a:cubicBezTo>
                  <a:cubicBezTo>
                    <a:pt x="383" y="227"/>
                    <a:pt x="212" y="120"/>
                    <a:pt x="63" y="2"/>
                  </a:cubicBezTo>
                  <a:cubicBezTo>
                    <a:pt x="59" y="1"/>
                    <a:pt x="56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4"/>
            <p:cNvSpPr/>
            <p:nvPr/>
          </p:nvSpPr>
          <p:spPr>
            <a:xfrm>
              <a:off x="3540025" y="1237225"/>
              <a:ext cx="24175" cy="12425"/>
            </a:xfrm>
            <a:custGeom>
              <a:rect b="b" l="l" r="r" t="t"/>
              <a:pathLst>
                <a:path extrusionOk="0" h="497" w="967">
                  <a:moveTo>
                    <a:pt x="45" y="0"/>
                  </a:moveTo>
                  <a:cubicBezTo>
                    <a:pt x="19" y="0"/>
                    <a:pt x="1" y="42"/>
                    <a:pt x="27" y="69"/>
                  </a:cubicBezTo>
                  <a:cubicBezTo>
                    <a:pt x="167" y="176"/>
                    <a:pt x="305" y="261"/>
                    <a:pt x="454" y="336"/>
                  </a:cubicBezTo>
                  <a:lnTo>
                    <a:pt x="679" y="432"/>
                  </a:lnTo>
                  <a:cubicBezTo>
                    <a:pt x="753" y="464"/>
                    <a:pt x="838" y="496"/>
                    <a:pt x="924" y="496"/>
                  </a:cubicBezTo>
                  <a:cubicBezTo>
                    <a:pt x="956" y="496"/>
                    <a:pt x="967" y="464"/>
                    <a:pt x="935" y="442"/>
                  </a:cubicBezTo>
                  <a:cubicBezTo>
                    <a:pt x="871" y="411"/>
                    <a:pt x="786" y="378"/>
                    <a:pt x="721" y="357"/>
                  </a:cubicBezTo>
                  <a:cubicBezTo>
                    <a:pt x="636" y="325"/>
                    <a:pt x="561" y="293"/>
                    <a:pt x="487" y="261"/>
                  </a:cubicBezTo>
                  <a:cubicBezTo>
                    <a:pt x="337" y="186"/>
                    <a:pt x="198" y="101"/>
                    <a:pt x="60" y="5"/>
                  </a:cubicBezTo>
                  <a:cubicBezTo>
                    <a:pt x="55" y="2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4"/>
            <p:cNvSpPr/>
            <p:nvPr/>
          </p:nvSpPr>
          <p:spPr>
            <a:xfrm>
              <a:off x="3577675" y="1217450"/>
              <a:ext cx="21500" cy="23725"/>
            </a:xfrm>
            <a:custGeom>
              <a:rect b="b" l="l" r="r" t="t"/>
              <a:pathLst>
                <a:path extrusionOk="0" h="949" w="860">
                  <a:moveTo>
                    <a:pt x="40" y="1"/>
                  </a:moveTo>
                  <a:cubicBezTo>
                    <a:pt x="17" y="1"/>
                    <a:pt x="0" y="32"/>
                    <a:pt x="27" y="49"/>
                  </a:cubicBezTo>
                  <a:cubicBezTo>
                    <a:pt x="176" y="166"/>
                    <a:pt x="304" y="316"/>
                    <a:pt x="421" y="476"/>
                  </a:cubicBezTo>
                  <a:cubicBezTo>
                    <a:pt x="485" y="550"/>
                    <a:pt x="539" y="626"/>
                    <a:pt x="603" y="700"/>
                  </a:cubicBezTo>
                  <a:lnTo>
                    <a:pt x="699" y="828"/>
                  </a:lnTo>
                  <a:cubicBezTo>
                    <a:pt x="731" y="871"/>
                    <a:pt x="763" y="913"/>
                    <a:pt x="816" y="946"/>
                  </a:cubicBezTo>
                  <a:cubicBezTo>
                    <a:pt x="820" y="948"/>
                    <a:pt x="824" y="948"/>
                    <a:pt x="828" y="948"/>
                  </a:cubicBezTo>
                  <a:cubicBezTo>
                    <a:pt x="845" y="948"/>
                    <a:pt x="859" y="931"/>
                    <a:pt x="859" y="913"/>
                  </a:cubicBezTo>
                  <a:cubicBezTo>
                    <a:pt x="827" y="818"/>
                    <a:pt x="741" y="732"/>
                    <a:pt x="677" y="657"/>
                  </a:cubicBezTo>
                  <a:cubicBezTo>
                    <a:pt x="613" y="572"/>
                    <a:pt x="549" y="486"/>
                    <a:pt x="485" y="412"/>
                  </a:cubicBezTo>
                  <a:cubicBezTo>
                    <a:pt x="357" y="263"/>
                    <a:pt x="219" y="123"/>
                    <a:pt x="58" y="7"/>
                  </a:cubicBezTo>
                  <a:cubicBezTo>
                    <a:pt x="52" y="2"/>
                    <a:pt x="46" y="1"/>
                    <a:pt x="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4"/>
            <p:cNvSpPr/>
            <p:nvPr/>
          </p:nvSpPr>
          <p:spPr>
            <a:xfrm>
              <a:off x="3570850" y="1250950"/>
              <a:ext cx="20850" cy="3225"/>
            </a:xfrm>
            <a:custGeom>
              <a:rect b="b" l="l" r="r" t="t"/>
              <a:pathLst>
                <a:path extrusionOk="0" h="129" w="834">
                  <a:moveTo>
                    <a:pt x="32" y="0"/>
                  </a:moveTo>
                  <a:cubicBezTo>
                    <a:pt x="11" y="0"/>
                    <a:pt x="1" y="33"/>
                    <a:pt x="22" y="33"/>
                  </a:cubicBezTo>
                  <a:cubicBezTo>
                    <a:pt x="150" y="75"/>
                    <a:pt x="278" y="97"/>
                    <a:pt x="417" y="107"/>
                  </a:cubicBezTo>
                  <a:cubicBezTo>
                    <a:pt x="481" y="118"/>
                    <a:pt x="545" y="128"/>
                    <a:pt x="609" y="128"/>
                  </a:cubicBezTo>
                  <a:cubicBezTo>
                    <a:pt x="673" y="128"/>
                    <a:pt x="748" y="128"/>
                    <a:pt x="812" y="118"/>
                  </a:cubicBezTo>
                  <a:cubicBezTo>
                    <a:pt x="833" y="107"/>
                    <a:pt x="833" y="64"/>
                    <a:pt x="812" y="64"/>
                  </a:cubicBezTo>
                  <a:cubicBezTo>
                    <a:pt x="791" y="61"/>
                    <a:pt x="769" y="60"/>
                    <a:pt x="748" y="60"/>
                  </a:cubicBezTo>
                  <a:cubicBezTo>
                    <a:pt x="706" y="60"/>
                    <a:pt x="666" y="64"/>
                    <a:pt x="630" y="64"/>
                  </a:cubicBezTo>
                  <a:cubicBezTo>
                    <a:pt x="556" y="64"/>
                    <a:pt x="492" y="54"/>
                    <a:pt x="428" y="54"/>
                  </a:cubicBezTo>
                  <a:cubicBezTo>
                    <a:pt x="300" y="43"/>
                    <a:pt x="160" y="33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4"/>
            <p:cNvSpPr/>
            <p:nvPr/>
          </p:nvSpPr>
          <p:spPr>
            <a:xfrm>
              <a:off x="3591575" y="1221200"/>
              <a:ext cx="17200" cy="28450"/>
            </a:xfrm>
            <a:custGeom>
              <a:rect b="b" l="l" r="r" t="t"/>
              <a:pathLst>
                <a:path extrusionOk="0" h="1138" w="688">
                  <a:moveTo>
                    <a:pt x="39" y="1"/>
                  </a:moveTo>
                  <a:cubicBezTo>
                    <a:pt x="19" y="1"/>
                    <a:pt x="1" y="17"/>
                    <a:pt x="14" y="38"/>
                  </a:cubicBezTo>
                  <a:cubicBezTo>
                    <a:pt x="132" y="219"/>
                    <a:pt x="239" y="400"/>
                    <a:pt x="346" y="582"/>
                  </a:cubicBezTo>
                  <a:cubicBezTo>
                    <a:pt x="388" y="678"/>
                    <a:pt x="441" y="763"/>
                    <a:pt x="484" y="860"/>
                  </a:cubicBezTo>
                  <a:cubicBezTo>
                    <a:pt x="527" y="945"/>
                    <a:pt x="569" y="1052"/>
                    <a:pt x="633" y="1126"/>
                  </a:cubicBezTo>
                  <a:cubicBezTo>
                    <a:pt x="641" y="1134"/>
                    <a:pt x="650" y="1137"/>
                    <a:pt x="659" y="1137"/>
                  </a:cubicBezTo>
                  <a:cubicBezTo>
                    <a:pt x="674" y="1137"/>
                    <a:pt x="687" y="1126"/>
                    <a:pt x="687" y="1105"/>
                  </a:cubicBezTo>
                  <a:cubicBezTo>
                    <a:pt x="676" y="1009"/>
                    <a:pt x="612" y="913"/>
                    <a:pt x="569" y="827"/>
                  </a:cubicBezTo>
                  <a:cubicBezTo>
                    <a:pt x="527" y="742"/>
                    <a:pt x="474" y="646"/>
                    <a:pt x="420" y="550"/>
                  </a:cubicBezTo>
                  <a:cubicBezTo>
                    <a:pt x="303" y="369"/>
                    <a:pt x="185" y="187"/>
                    <a:pt x="68" y="16"/>
                  </a:cubicBezTo>
                  <a:cubicBezTo>
                    <a:pt x="61" y="5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4"/>
            <p:cNvSpPr/>
            <p:nvPr/>
          </p:nvSpPr>
          <p:spPr>
            <a:xfrm>
              <a:off x="3623000" y="1212525"/>
              <a:ext cx="4700" cy="33450"/>
            </a:xfrm>
            <a:custGeom>
              <a:rect b="b" l="l" r="r" t="t"/>
              <a:pathLst>
                <a:path extrusionOk="0" h="1338" w="188">
                  <a:moveTo>
                    <a:pt x="38" y="1"/>
                  </a:moveTo>
                  <a:cubicBezTo>
                    <a:pt x="19" y="1"/>
                    <a:pt x="0" y="18"/>
                    <a:pt x="7" y="43"/>
                  </a:cubicBezTo>
                  <a:cubicBezTo>
                    <a:pt x="49" y="256"/>
                    <a:pt x="71" y="481"/>
                    <a:pt x="81" y="694"/>
                  </a:cubicBezTo>
                  <a:cubicBezTo>
                    <a:pt x="92" y="801"/>
                    <a:pt x="92" y="908"/>
                    <a:pt x="92" y="1015"/>
                  </a:cubicBezTo>
                  <a:cubicBezTo>
                    <a:pt x="92" y="1110"/>
                    <a:pt x="81" y="1217"/>
                    <a:pt x="92" y="1313"/>
                  </a:cubicBezTo>
                  <a:cubicBezTo>
                    <a:pt x="97" y="1329"/>
                    <a:pt x="110" y="1337"/>
                    <a:pt x="124" y="1337"/>
                  </a:cubicBezTo>
                  <a:cubicBezTo>
                    <a:pt x="137" y="1337"/>
                    <a:pt x="150" y="1329"/>
                    <a:pt x="156" y="1313"/>
                  </a:cubicBezTo>
                  <a:cubicBezTo>
                    <a:pt x="188" y="1217"/>
                    <a:pt x="177" y="1089"/>
                    <a:pt x="177" y="993"/>
                  </a:cubicBezTo>
                  <a:cubicBezTo>
                    <a:pt x="177" y="887"/>
                    <a:pt x="177" y="780"/>
                    <a:pt x="166" y="673"/>
                  </a:cubicBezTo>
                  <a:cubicBezTo>
                    <a:pt x="145" y="460"/>
                    <a:pt x="113" y="235"/>
                    <a:pt x="71" y="33"/>
                  </a:cubicBezTo>
                  <a:cubicBezTo>
                    <a:pt x="66" y="10"/>
                    <a:pt x="52" y="1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4"/>
            <p:cNvSpPr/>
            <p:nvPr/>
          </p:nvSpPr>
          <p:spPr>
            <a:xfrm>
              <a:off x="3629500" y="1167475"/>
              <a:ext cx="10750" cy="34000"/>
            </a:xfrm>
            <a:custGeom>
              <a:rect b="b" l="l" r="r" t="t"/>
              <a:pathLst>
                <a:path extrusionOk="0" h="1360" w="430">
                  <a:moveTo>
                    <a:pt x="50" y="0"/>
                  </a:moveTo>
                  <a:cubicBezTo>
                    <a:pt x="26" y="0"/>
                    <a:pt x="0" y="20"/>
                    <a:pt x="13" y="52"/>
                  </a:cubicBezTo>
                  <a:cubicBezTo>
                    <a:pt x="88" y="265"/>
                    <a:pt x="152" y="479"/>
                    <a:pt x="205" y="703"/>
                  </a:cubicBezTo>
                  <a:cubicBezTo>
                    <a:pt x="238" y="810"/>
                    <a:pt x="259" y="917"/>
                    <a:pt x="280" y="1024"/>
                  </a:cubicBezTo>
                  <a:cubicBezTo>
                    <a:pt x="302" y="1130"/>
                    <a:pt x="312" y="1237"/>
                    <a:pt x="354" y="1344"/>
                  </a:cubicBezTo>
                  <a:cubicBezTo>
                    <a:pt x="358" y="1355"/>
                    <a:pt x="367" y="1359"/>
                    <a:pt x="377" y="1359"/>
                  </a:cubicBezTo>
                  <a:cubicBezTo>
                    <a:pt x="396" y="1359"/>
                    <a:pt x="419" y="1343"/>
                    <a:pt x="419" y="1322"/>
                  </a:cubicBezTo>
                  <a:cubicBezTo>
                    <a:pt x="430" y="1216"/>
                    <a:pt x="387" y="1098"/>
                    <a:pt x="366" y="1002"/>
                  </a:cubicBezTo>
                  <a:cubicBezTo>
                    <a:pt x="344" y="884"/>
                    <a:pt x="323" y="778"/>
                    <a:pt x="290" y="671"/>
                  </a:cubicBezTo>
                  <a:cubicBezTo>
                    <a:pt x="238" y="458"/>
                    <a:pt x="173" y="244"/>
                    <a:pt x="88" y="31"/>
                  </a:cubicBezTo>
                  <a:cubicBezTo>
                    <a:pt x="84" y="9"/>
                    <a:pt x="67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4"/>
            <p:cNvSpPr/>
            <p:nvPr/>
          </p:nvSpPr>
          <p:spPr>
            <a:xfrm>
              <a:off x="3646975" y="1175050"/>
              <a:ext cx="6350" cy="39325"/>
            </a:xfrm>
            <a:custGeom>
              <a:rect b="b" l="l" r="r" t="t"/>
              <a:pathLst>
                <a:path extrusionOk="0" h="1573" w="254">
                  <a:moveTo>
                    <a:pt x="68" y="0"/>
                  </a:moveTo>
                  <a:cubicBezTo>
                    <a:pt x="46" y="0"/>
                    <a:pt x="23" y="17"/>
                    <a:pt x="29" y="48"/>
                  </a:cubicBezTo>
                  <a:cubicBezTo>
                    <a:pt x="93" y="294"/>
                    <a:pt x="125" y="539"/>
                    <a:pt x="115" y="795"/>
                  </a:cubicBezTo>
                  <a:cubicBezTo>
                    <a:pt x="104" y="1051"/>
                    <a:pt x="51" y="1297"/>
                    <a:pt x="8" y="1542"/>
                  </a:cubicBezTo>
                  <a:cubicBezTo>
                    <a:pt x="0" y="1557"/>
                    <a:pt x="14" y="1572"/>
                    <a:pt x="27" y="1572"/>
                  </a:cubicBezTo>
                  <a:cubicBezTo>
                    <a:pt x="32" y="1572"/>
                    <a:pt x="37" y="1570"/>
                    <a:pt x="40" y="1563"/>
                  </a:cubicBezTo>
                  <a:cubicBezTo>
                    <a:pt x="253" y="1094"/>
                    <a:pt x="232" y="517"/>
                    <a:pt x="104" y="27"/>
                  </a:cubicBezTo>
                  <a:cubicBezTo>
                    <a:pt x="99" y="9"/>
                    <a:pt x="84" y="0"/>
                    <a:pt x="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4"/>
            <p:cNvSpPr/>
            <p:nvPr/>
          </p:nvSpPr>
          <p:spPr>
            <a:xfrm>
              <a:off x="3417700" y="1138875"/>
              <a:ext cx="35500" cy="17050"/>
            </a:xfrm>
            <a:custGeom>
              <a:rect b="b" l="l" r="r" t="t"/>
              <a:pathLst>
                <a:path extrusionOk="0" h="682" w="1420">
                  <a:moveTo>
                    <a:pt x="1303" y="1"/>
                  </a:moveTo>
                  <a:lnTo>
                    <a:pt x="1303" y="1"/>
                  </a:lnTo>
                  <a:cubicBezTo>
                    <a:pt x="1303" y="1"/>
                    <a:pt x="667" y="347"/>
                    <a:pt x="199" y="347"/>
                  </a:cubicBezTo>
                  <a:cubicBezTo>
                    <a:pt x="128" y="347"/>
                    <a:pt x="61" y="339"/>
                    <a:pt x="1" y="321"/>
                  </a:cubicBezTo>
                  <a:lnTo>
                    <a:pt x="1" y="321"/>
                  </a:lnTo>
                  <a:cubicBezTo>
                    <a:pt x="1" y="321"/>
                    <a:pt x="325" y="682"/>
                    <a:pt x="838" y="682"/>
                  </a:cubicBezTo>
                  <a:cubicBezTo>
                    <a:pt x="943" y="682"/>
                    <a:pt x="1055" y="667"/>
                    <a:pt x="1175" y="631"/>
                  </a:cubicBezTo>
                  <a:cubicBezTo>
                    <a:pt x="1175" y="631"/>
                    <a:pt x="1420" y="492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4"/>
            <p:cNvSpPr/>
            <p:nvPr/>
          </p:nvSpPr>
          <p:spPr>
            <a:xfrm>
              <a:off x="3397425" y="1128200"/>
              <a:ext cx="49650" cy="30050"/>
            </a:xfrm>
            <a:custGeom>
              <a:rect b="b" l="l" r="r" t="t"/>
              <a:pathLst>
                <a:path extrusionOk="0" h="1202" w="1986">
                  <a:moveTo>
                    <a:pt x="544" y="1"/>
                  </a:moveTo>
                  <a:cubicBezTo>
                    <a:pt x="1" y="300"/>
                    <a:pt x="32" y="812"/>
                    <a:pt x="86" y="866"/>
                  </a:cubicBezTo>
                  <a:cubicBezTo>
                    <a:pt x="310" y="1126"/>
                    <a:pt x="682" y="1201"/>
                    <a:pt x="1037" y="1201"/>
                  </a:cubicBezTo>
                  <a:cubicBezTo>
                    <a:pt x="1527" y="1201"/>
                    <a:pt x="1986" y="1058"/>
                    <a:pt x="1986" y="1058"/>
                  </a:cubicBezTo>
                  <a:lnTo>
                    <a:pt x="1986" y="1058"/>
                  </a:lnTo>
                  <a:cubicBezTo>
                    <a:pt x="1972" y="1058"/>
                    <a:pt x="1959" y="1058"/>
                    <a:pt x="1946" y="1058"/>
                  </a:cubicBezTo>
                  <a:cubicBezTo>
                    <a:pt x="1032" y="1058"/>
                    <a:pt x="544" y="1"/>
                    <a:pt x="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4"/>
            <p:cNvSpPr/>
            <p:nvPr/>
          </p:nvSpPr>
          <p:spPr>
            <a:xfrm>
              <a:off x="3471850" y="1097800"/>
              <a:ext cx="20850" cy="26450"/>
            </a:xfrm>
            <a:custGeom>
              <a:rect b="b" l="l" r="r" t="t"/>
              <a:pathLst>
                <a:path extrusionOk="0" h="1058" w="834">
                  <a:moveTo>
                    <a:pt x="674" y="0"/>
                  </a:moveTo>
                  <a:lnTo>
                    <a:pt x="674" y="0"/>
                  </a:lnTo>
                  <a:cubicBezTo>
                    <a:pt x="460" y="54"/>
                    <a:pt x="268" y="150"/>
                    <a:pt x="97" y="278"/>
                  </a:cubicBezTo>
                  <a:cubicBezTo>
                    <a:pt x="86" y="278"/>
                    <a:pt x="76" y="289"/>
                    <a:pt x="76" y="299"/>
                  </a:cubicBezTo>
                  <a:cubicBezTo>
                    <a:pt x="1" y="448"/>
                    <a:pt x="300" y="758"/>
                    <a:pt x="396" y="854"/>
                  </a:cubicBezTo>
                  <a:cubicBezTo>
                    <a:pt x="513" y="961"/>
                    <a:pt x="684" y="1036"/>
                    <a:pt x="833" y="1057"/>
                  </a:cubicBezTo>
                  <a:cubicBezTo>
                    <a:pt x="738" y="704"/>
                    <a:pt x="663" y="374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4"/>
            <p:cNvSpPr/>
            <p:nvPr/>
          </p:nvSpPr>
          <p:spPr>
            <a:xfrm>
              <a:off x="3516425" y="1063650"/>
              <a:ext cx="19225" cy="28300"/>
            </a:xfrm>
            <a:custGeom>
              <a:rect b="b" l="l" r="r" t="t"/>
              <a:pathLst>
                <a:path extrusionOk="0" h="1132" w="769">
                  <a:moveTo>
                    <a:pt x="150" y="0"/>
                  </a:moveTo>
                  <a:cubicBezTo>
                    <a:pt x="1" y="107"/>
                    <a:pt x="118" y="758"/>
                    <a:pt x="150" y="939"/>
                  </a:cubicBezTo>
                  <a:cubicBezTo>
                    <a:pt x="160" y="1003"/>
                    <a:pt x="171" y="1078"/>
                    <a:pt x="214" y="1131"/>
                  </a:cubicBezTo>
                  <a:cubicBezTo>
                    <a:pt x="299" y="1100"/>
                    <a:pt x="374" y="1057"/>
                    <a:pt x="459" y="1014"/>
                  </a:cubicBezTo>
                  <a:cubicBezTo>
                    <a:pt x="577" y="961"/>
                    <a:pt x="705" y="897"/>
                    <a:pt x="758" y="790"/>
                  </a:cubicBezTo>
                  <a:cubicBezTo>
                    <a:pt x="769" y="780"/>
                    <a:pt x="769" y="768"/>
                    <a:pt x="769" y="758"/>
                  </a:cubicBezTo>
                  <a:cubicBezTo>
                    <a:pt x="769" y="737"/>
                    <a:pt x="748" y="726"/>
                    <a:pt x="737" y="716"/>
                  </a:cubicBezTo>
                  <a:cubicBezTo>
                    <a:pt x="492" y="502"/>
                    <a:pt x="352" y="246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4"/>
            <p:cNvSpPr/>
            <p:nvPr/>
          </p:nvSpPr>
          <p:spPr>
            <a:xfrm>
              <a:off x="3509500" y="1050000"/>
              <a:ext cx="18950" cy="41150"/>
            </a:xfrm>
            <a:custGeom>
              <a:rect b="b" l="l" r="r" t="t"/>
              <a:pathLst>
                <a:path extrusionOk="0" h="1646" w="758">
                  <a:moveTo>
                    <a:pt x="585" y="1"/>
                  </a:moveTo>
                  <a:cubicBezTo>
                    <a:pt x="489" y="1"/>
                    <a:pt x="392" y="10"/>
                    <a:pt x="299" y="23"/>
                  </a:cubicBezTo>
                  <a:cubicBezTo>
                    <a:pt x="214" y="34"/>
                    <a:pt x="128" y="55"/>
                    <a:pt x="85" y="119"/>
                  </a:cubicBezTo>
                  <a:cubicBezTo>
                    <a:pt x="53" y="152"/>
                    <a:pt x="43" y="204"/>
                    <a:pt x="43" y="247"/>
                  </a:cubicBezTo>
                  <a:cubicBezTo>
                    <a:pt x="0" y="567"/>
                    <a:pt x="43" y="909"/>
                    <a:pt x="181" y="1197"/>
                  </a:cubicBezTo>
                  <a:cubicBezTo>
                    <a:pt x="213" y="1271"/>
                    <a:pt x="390" y="1646"/>
                    <a:pt x="497" y="1646"/>
                  </a:cubicBezTo>
                  <a:cubicBezTo>
                    <a:pt x="498" y="1646"/>
                    <a:pt x="500" y="1646"/>
                    <a:pt x="501" y="1646"/>
                  </a:cubicBezTo>
                  <a:cubicBezTo>
                    <a:pt x="555" y="1646"/>
                    <a:pt x="512" y="1069"/>
                    <a:pt x="523" y="973"/>
                  </a:cubicBezTo>
                  <a:cubicBezTo>
                    <a:pt x="534" y="878"/>
                    <a:pt x="681" y="12"/>
                    <a:pt x="756" y="12"/>
                  </a:cubicBezTo>
                  <a:cubicBezTo>
                    <a:pt x="757" y="12"/>
                    <a:pt x="757" y="12"/>
                    <a:pt x="757" y="12"/>
                  </a:cubicBezTo>
                  <a:cubicBezTo>
                    <a:pt x="701" y="4"/>
                    <a:pt x="643" y="1"/>
                    <a:pt x="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4"/>
            <p:cNvSpPr/>
            <p:nvPr/>
          </p:nvSpPr>
          <p:spPr>
            <a:xfrm>
              <a:off x="3558050" y="1021125"/>
              <a:ext cx="20825" cy="25750"/>
            </a:xfrm>
            <a:custGeom>
              <a:rect b="b" l="l" r="r" t="t"/>
              <a:pathLst>
                <a:path extrusionOk="0" h="1030" w="833">
                  <a:moveTo>
                    <a:pt x="320" y="1"/>
                  </a:moveTo>
                  <a:cubicBezTo>
                    <a:pt x="209" y="1"/>
                    <a:pt x="100" y="20"/>
                    <a:pt x="0" y="57"/>
                  </a:cubicBezTo>
                  <a:cubicBezTo>
                    <a:pt x="65" y="367"/>
                    <a:pt x="129" y="666"/>
                    <a:pt x="224" y="965"/>
                  </a:cubicBezTo>
                  <a:cubicBezTo>
                    <a:pt x="235" y="986"/>
                    <a:pt x="235" y="997"/>
                    <a:pt x="246" y="1008"/>
                  </a:cubicBezTo>
                  <a:cubicBezTo>
                    <a:pt x="257" y="1018"/>
                    <a:pt x="288" y="1018"/>
                    <a:pt x="310" y="1029"/>
                  </a:cubicBezTo>
                  <a:cubicBezTo>
                    <a:pt x="363" y="1029"/>
                    <a:pt x="438" y="1029"/>
                    <a:pt x="480" y="986"/>
                  </a:cubicBezTo>
                  <a:cubicBezTo>
                    <a:pt x="491" y="975"/>
                    <a:pt x="502" y="954"/>
                    <a:pt x="502" y="933"/>
                  </a:cubicBezTo>
                  <a:cubicBezTo>
                    <a:pt x="544" y="858"/>
                    <a:pt x="833" y="143"/>
                    <a:pt x="726" y="90"/>
                  </a:cubicBezTo>
                  <a:cubicBezTo>
                    <a:pt x="601" y="30"/>
                    <a:pt x="460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4"/>
            <p:cNvSpPr/>
            <p:nvPr/>
          </p:nvSpPr>
          <p:spPr>
            <a:xfrm>
              <a:off x="3459325" y="997625"/>
              <a:ext cx="19500" cy="32425"/>
            </a:xfrm>
            <a:custGeom>
              <a:rect b="b" l="l" r="r" t="t"/>
              <a:pathLst>
                <a:path extrusionOk="0" h="1297" w="780">
                  <a:moveTo>
                    <a:pt x="514" y="1"/>
                  </a:moveTo>
                  <a:cubicBezTo>
                    <a:pt x="345" y="1"/>
                    <a:pt x="175" y="23"/>
                    <a:pt x="43" y="122"/>
                  </a:cubicBezTo>
                  <a:cubicBezTo>
                    <a:pt x="22" y="133"/>
                    <a:pt x="11" y="144"/>
                    <a:pt x="11" y="165"/>
                  </a:cubicBezTo>
                  <a:cubicBezTo>
                    <a:pt x="1" y="186"/>
                    <a:pt x="11" y="208"/>
                    <a:pt x="22" y="219"/>
                  </a:cubicBezTo>
                  <a:cubicBezTo>
                    <a:pt x="107" y="368"/>
                    <a:pt x="203" y="506"/>
                    <a:pt x="257" y="677"/>
                  </a:cubicBezTo>
                  <a:cubicBezTo>
                    <a:pt x="321" y="869"/>
                    <a:pt x="352" y="1073"/>
                    <a:pt x="438" y="1254"/>
                  </a:cubicBezTo>
                  <a:cubicBezTo>
                    <a:pt x="449" y="1265"/>
                    <a:pt x="449" y="1286"/>
                    <a:pt x="459" y="1286"/>
                  </a:cubicBezTo>
                  <a:cubicBezTo>
                    <a:pt x="480" y="1296"/>
                    <a:pt x="492" y="1296"/>
                    <a:pt x="513" y="1296"/>
                  </a:cubicBezTo>
                  <a:lnTo>
                    <a:pt x="726" y="1296"/>
                  </a:lnTo>
                  <a:cubicBezTo>
                    <a:pt x="779" y="891"/>
                    <a:pt x="758" y="485"/>
                    <a:pt x="737" y="80"/>
                  </a:cubicBezTo>
                  <a:cubicBezTo>
                    <a:pt x="737" y="58"/>
                    <a:pt x="737" y="27"/>
                    <a:pt x="715" y="16"/>
                  </a:cubicBezTo>
                  <a:cubicBezTo>
                    <a:pt x="694" y="5"/>
                    <a:pt x="684" y="5"/>
                    <a:pt x="662" y="5"/>
                  </a:cubicBezTo>
                  <a:cubicBezTo>
                    <a:pt x="614" y="3"/>
                    <a:pt x="564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4"/>
            <p:cNvSpPr/>
            <p:nvPr/>
          </p:nvSpPr>
          <p:spPr>
            <a:xfrm>
              <a:off x="3412100" y="1045450"/>
              <a:ext cx="22950" cy="21700"/>
            </a:xfrm>
            <a:custGeom>
              <a:rect b="b" l="l" r="r" t="t"/>
              <a:pathLst>
                <a:path extrusionOk="0" h="868" w="918">
                  <a:moveTo>
                    <a:pt x="577" y="1"/>
                  </a:moveTo>
                  <a:cubicBezTo>
                    <a:pt x="554" y="1"/>
                    <a:pt x="521" y="13"/>
                    <a:pt x="470" y="35"/>
                  </a:cubicBezTo>
                  <a:cubicBezTo>
                    <a:pt x="384" y="66"/>
                    <a:pt x="299" y="109"/>
                    <a:pt x="214" y="152"/>
                  </a:cubicBezTo>
                  <a:cubicBezTo>
                    <a:pt x="0" y="280"/>
                    <a:pt x="150" y="365"/>
                    <a:pt x="310" y="483"/>
                  </a:cubicBezTo>
                  <a:cubicBezTo>
                    <a:pt x="502" y="621"/>
                    <a:pt x="705" y="749"/>
                    <a:pt x="918" y="867"/>
                  </a:cubicBezTo>
                  <a:cubicBezTo>
                    <a:pt x="865" y="835"/>
                    <a:pt x="811" y="579"/>
                    <a:pt x="790" y="515"/>
                  </a:cubicBezTo>
                  <a:cubicBezTo>
                    <a:pt x="747" y="386"/>
                    <a:pt x="705" y="270"/>
                    <a:pt x="662" y="141"/>
                  </a:cubicBezTo>
                  <a:cubicBezTo>
                    <a:pt x="627" y="44"/>
                    <a:pt x="620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5" name="Google Shape;3005;p34"/>
          <p:cNvGrpSpPr/>
          <p:nvPr/>
        </p:nvGrpSpPr>
        <p:grpSpPr>
          <a:xfrm>
            <a:off x="937624" y="1531631"/>
            <a:ext cx="485052" cy="596857"/>
            <a:chOff x="3399025" y="403000"/>
            <a:chExt cx="178525" cy="219675"/>
          </a:xfrm>
        </p:grpSpPr>
        <p:sp>
          <p:nvSpPr>
            <p:cNvPr id="3006" name="Google Shape;3006;p34"/>
            <p:cNvSpPr/>
            <p:nvPr/>
          </p:nvSpPr>
          <p:spPr>
            <a:xfrm>
              <a:off x="3399825" y="561225"/>
              <a:ext cx="177725" cy="61450"/>
            </a:xfrm>
            <a:custGeom>
              <a:rect b="b" l="l" r="r" t="t"/>
              <a:pathLst>
                <a:path extrusionOk="0" h="2458" w="7109">
                  <a:moveTo>
                    <a:pt x="0" y="1"/>
                  </a:moveTo>
                  <a:cubicBezTo>
                    <a:pt x="0" y="1"/>
                    <a:pt x="1717" y="2457"/>
                    <a:pt x="4647" y="2457"/>
                  </a:cubicBezTo>
                  <a:cubicBezTo>
                    <a:pt x="5392" y="2457"/>
                    <a:pt x="6215" y="2299"/>
                    <a:pt x="7108" y="1901"/>
                  </a:cubicBezTo>
                  <a:lnTo>
                    <a:pt x="4601" y="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4"/>
            <p:cNvSpPr/>
            <p:nvPr/>
          </p:nvSpPr>
          <p:spPr>
            <a:xfrm>
              <a:off x="3524425" y="403000"/>
              <a:ext cx="53125" cy="205750"/>
            </a:xfrm>
            <a:custGeom>
              <a:rect b="b" l="l" r="r" t="t"/>
              <a:pathLst>
                <a:path extrusionOk="0" h="8230" w="2125">
                  <a:moveTo>
                    <a:pt x="1" y="1"/>
                  </a:moveTo>
                  <a:lnTo>
                    <a:pt x="897" y="7856"/>
                  </a:lnTo>
                  <a:lnTo>
                    <a:pt x="2124" y="8230"/>
                  </a:lnTo>
                  <a:cubicBezTo>
                    <a:pt x="2029" y="3523"/>
                    <a:pt x="1111" y="641"/>
                    <a:pt x="1111" y="641"/>
                  </a:cubicBezTo>
                  <a:cubicBezTo>
                    <a:pt x="673" y="14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4"/>
            <p:cNvSpPr/>
            <p:nvPr/>
          </p:nvSpPr>
          <p:spPr>
            <a:xfrm>
              <a:off x="3534825" y="492975"/>
              <a:ext cx="42725" cy="115775"/>
            </a:xfrm>
            <a:custGeom>
              <a:rect b="b" l="l" r="r" t="t"/>
              <a:pathLst>
                <a:path extrusionOk="0" h="4631" w="1709">
                  <a:moveTo>
                    <a:pt x="114" y="1"/>
                  </a:moveTo>
                  <a:cubicBezTo>
                    <a:pt x="76" y="1"/>
                    <a:pt x="37" y="8"/>
                    <a:pt x="1" y="20"/>
                  </a:cubicBezTo>
                  <a:lnTo>
                    <a:pt x="481" y="4257"/>
                  </a:lnTo>
                  <a:lnTo>
                    <a:pt x="1708" y="4631"/>
                  </a:lnTo>
                  <a:cubicBezTo>
                    <a:pt x="1687" y="3574"/>
                    <a:pt x="1623" y="2613"/>
                    <a:pt x="1537" y="1759"/>
                  </a:cubicBezTo>
                  <a:cubicBezTo>
                    <a:pt x="1537" y="1738"/>
                    <a:pt x="1537" y="1728"/>
                    <a:pt x="1527" y="1717"/>
                  </a:cubicBezTo>
                  <a:cubicBezTo>
                    <a:pt x="1463" y="1930"/>
                    <a:pt x="1442" y="2144"/>
                    <a:pt x="1442" y="2368"/>
                  </a:cubicBezTo>
                  <a:cubicBezTo>
                    <a:pt x="1388" y="2250"/>
                    <a:pt x="1324" y="2144"/>
                    <a:pt x="1239" y="2048"/>
                  </a:cubicBezTo>
                  <a:lnTo>
                    <a:pt x="1239" y="2048"/>
                  </a:lnTo>
                  <a:cubicBezTo>
                    <a:pt x="1247" y="2079"/>
                    <a:pt x="1209" y="2099"/>
                    <a:pt x="1175" y="2099"/>
                  </a:cubicBezTo>
                  <a:cubicBezTo>
                    <a:pt x="1163" y="2099"/>
                    <a:pt x="1151" y="2096"/>
                    <a:pt x="1143" y="2091"/>
                  </a:cubicBezTo>
                  <a:cubicBezTo>
                    <a:pt x="1110" y="2058"/>
                    <a:pt x="1100" y="2015"/>
                    <a:pt x="1100" y="1963"/>
                  </a:cubicBezTo>
                  <a:cubicBezTo>
                    <a:pt x="1058" y="1621"/>
                    <a:pt x="1025" y="1279"/>
                    <a:pt x="994" y="938"/>
                  </a:cubicBezTo>
                  <a:lnTo>
                    <a:pt x="929" y="1706"/>
                  </a:lnTo>
                  <a:cubicBezTo>
                    <a:pt x="833" y="1536"/>
                    <a:pt x="759" y="1344"/>
                    <a:pt x="716" y="1140"/>
                  </a:cubicBezTo>
                  <a:cubicBezTo>
                    <a:pt x="695" y="1215"/>
                    <a:pt x="673" y="1279"/>
                    <a:pt x="652" y="1354"/>
                  </a:cubicBezTo>
                  <a:cubicBezTo>
                    <a:pt x="588" y="1119"/>
                    <a:pt x="545" y="895"/>
                    <a:pt x="503" y="671"/>
                  </a:cubicBezTo>
                  <a:cubicBezTo>
                    <a:pt x="470" y="511"/>
                    <a:pt x="470" y="298"/>
                    <a:pt x="375" y="158"/>
                  </a:cubicBezTo>
                  <a:cubicBezTo>
                    <a:pt x="306" y="44"/>
                    <a:pt x="210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4"/>
            <p:cNvSpPr/>
            <p:nvPr/>
          </p:nvSpPr>
          <p:spPr>
            <a:xfrm>
              <a:off x="3545775" y="589250"/>
              <a:ext cx="31775" cy="19500"/>
            </a:xfrm>
            <a:custGeom>
              <a:rect b="b" l="l" r="r" t="t"/>
              <a:pathLst>
                <a:path extrusionOk="0" h="780" w="1271">
                  <a:moveTo>
                    <a:pt x="129" y="0"/>
                  </a:moveTo>
                  <a:cubicBezTo>
                    <a:pt x="129" y="0"/>
                    <a:pt x="75" y="33"/>
                    <a:pt x="1" y="75"/>
                  </a:cubicBezTo>
                  <a:lnTo>
                    <a:pt x="43" y="406"/>
                  </a:lnTo>
                  <a:lnTo>
                    <a:pt x="1270" y="780"/>
                  </a:lnTo>
                  <a:cubicBezTo>
                    <a:pt x="1270" y="652"/>
                    <a:pt x="1270" y="534"/>
                    <a:pt x="1260" y="417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4"/>
            <p:cNvSpPr/>
            <p:nvPr/>
          </p:nvSpPr>
          <p:spPr>
            <a:xfrm>
              <a:off x="3399025" y="403000"/>
              <a:ext cx="151050" cy="204050"/>
            </a:xfrm>
            <a:custGeom>
              <a:rect b="b" l="l" r="r" t="t"/>
              <a:pathLst>
                <a:path extrusionOk="0" h="8162" w="6042">
                  <a:moveTo>
                    <a:pt x="5017" y="1"/>
                  </a:moveTo>
                  <a:cubicBezTo>
                    <a:pt x="3533" y="1527"/>
                    <a:pt x="1" y="6287"/>
                    <a:pt x="32" y="6330"/>
                  </a:cubicBezTo>
                  <a:cubicBezTo>
                    <a:pt x="1148" y="7813"/>
                    <a:pt x="2758" y="8161"/>
                    <a:pt x="4025" y="8161"/>
                  </a:cubicBezTo>
                  <a:cubicBezTo>
                    <a:pt x="5147" y="8161"/>
                    <a:pt x="5999" y="7888"/>
                    <a:pt x="5999" y="7888"/>
                  </a:cubicBezTo>
                  <a:cubicBezTo>
                    <a:pt x="6041" y="2071"/>
                    <a:pt x="5017" y="1"/>
                    <a:pt x="5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4"/>
            <p:cNvSpPr/>
            <p:nvPr/>
          </p:nvSpPr>
          <p:spPr>
            <a:xfrm>
              <a:off x="3399275" y="468375"/>
              <a:ext cx="149200" cy="138575"/>
            </a:xfrm>
            <a:custGeom>
              <a:rect b="b" l="l" r="r" t="t"/>
              <a:pathLst>
                <a:path extrusionOk="0" h="5543" w="5968">
                  <a:moveTo>
                    <a:pt x="3320" y="1"/>
                  </a:moveTo>
                  <a:lnTo>
                    <a:pt x="3320" y="1"/>
                  </a:lnTo>
                  <a:cubicBezTo>
                    <a:pt x="2851" y="481"/>
                    <a:pt x="2424" y="993"/>
                    <a:pt x="2040" y="1538"/>
                  </a:cubicBezTo>
                  <a:cubicBezTo>
                    <a:pt x="2157" y="1142"/>
                    <a:pt x="2317" y="758"/>
                    <a:pt x="2509" y="385"/>
                  </a:cubicBezTo>
                  <a:lnTo>
                    <a:pt x="2509" y="385"/>
                  </a:lnTo>
                  <a:cubicBezTo>
                    <a:pt x="1207" y="2050"/>
                    <a:pt x="1" y="3694"/>
                    <a:pt x="22" y="3715"/>
                  </a:cubicBezTo>
                  <a:cubicBezTo>
                    <a:pt x="1134" y="5195"/>
                    <a:pt x="2743" y="5543"/>
                    <a:pt x="4009" y="5543"/>
                  </a:cubicBezTo>
                  <a:cubicBezTo>
                    <a:pt x="5051" y="5543"/>
                    <a:pt x="5861" y="5307"/>
                    <a:pt x="5967" y="5273"/>
                  </a:cubicBezTo>
                  <a:cubicBezTo>
                    <a:pt x="5882" y="5102"/>
                    <a:pt x="5797" y="4921"/>
                    <a:pt x="5711" y="4750"/>
                  </a:cubicBezTo>
                  <a:cubicBezTo>
                    <a:pt x="5679" y="4686"/>
                    <a:pt x="5636" y="4622"/>
                    <a:pt x="5583" y="4579"/>
                  </a:cubicBezTo>
                  <a:cubicBezTo>
                    <a:pt x="5508" y="4526"/>
                    <a:pt x="5412" y="4515"/>
                    <a:pt x="5327" y="4494"/>
                  </a:cubicBezTo>
                  <a:cubicBezTo>
                    <a:pt x="4985" y="4387"/>
                    <a:pt x="4879" y="3971"/>
                    <a:pt x="4815" y="3618"/>
                  </a:cubicBezTo>
                  <a:cubicBezTo>
                    <a:pt x="4804" y="3939"/>
                    <a:pt x="4782" y="4259"/>
                    <a:pt x="4751" y="4569"/>
                  </a:cubicBezTo>
                  <a:cubicBezTo>
                    <a:pt x="4516" y="4387"/>
                    <a:pt x="4334" y="4131"/>
                    <a:pt x="4260" y="3832"/>
                  </a:cubicBezTo>
                  <a:cubicBezTo>
                    <a:pt x="4206" y="3864"/>
                    <a:pt x="4163" y="3896"/>
                    <a:pt x="4110" y="3928"/>
                  </a:cubicBezTo>
                  <a:cubicBezTo>
                    <a:pt x="3875" y="3554"/>
                    <a:pt x="4132" y="3053"/>
                    <a:pt x="3992" y="2637"/>
                  </a:cubicBezTo>
                  <a:lnTo>
                    <a:pt x="3992" y="2637"/>
                  </a:lnTo>
                  <a:cubicBezTo>
                    <a:pt x="3694" y="3288"/>
                    <a:pt x="3352" y="3917"/>
                    <a:pt x="2958" y="4515"/>
                  </a:cubicBezTo>
                  <a:cubicBezTo>
                    <a:pt x="2968" y="4173"/>
                    <a:pt x="2979" y="3843"/>
                    <a:pt x="2989" y="3512"/>
                  </a:cubicBezTo>
                  <a:cubicBezTo>
                    <a:pt x="2904" y="3501"/>
                    <a:pt x="2830" y="3490"/>
                    <a:pt x="2744" y="3480"/>
                  </a:cubicBezTo>
                  <a:cubicBezTo>
                    <a:pt x="2894" y="2861"/>
                    <a:pt x="3096" y="2242"/>
                    <a:pt x="3331" y="1644"/>
                  </a:cubicBezTo>
                  <a:lnTo>
                    <a:pt x="3331" y="1644"/>
                  </a:lnTo>
                  <a:cubicBezTo>
                    <a:pt x="3181" y="1751"/>
                    <a:pt x="3075" y="1901"/>
                    <a:pt x="2947" y="2029"/>
                  </a:cubicBezTo>
                  <a:cubicBezTo>
                    <a:pt x="2842" y="2124"/>
                    <a:pt x="2701" y="2213"/>
                    <a:pt x="2560" y="2213"/>
                  </a:cubicBezTo>
                  <a:cubicBezTo>
                    <a:pt x="2529" y="2213"/>
                    <a:pt x="2498" y="2209"/>
                    <a:pt x="2467" y="2199"/>
                  </a:cubicBezTo>
                  <a:cubicBezTo>
                    <a:pt x="2520" y="2029"/>
                    <a:pt x="2584" y="1858"/>
                    <a:pt x="2637" y="1676"/>
                  </a:cubicBezTo>
                  <a:cubicBezTo>
                    <a:pt x="2584" y="1655"/>
                    <a:pt x="2520" y="1623"/>
                    <a:pt x="2467" y="1591"/>
                  </a:cubicBezTo>
                  <a:cubicBezTo>
                    <a:pt x="2701" y="1036"/>
                    <a:pt x="3011" y="523"/>
                    <a:pt x="3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4"/>
            <p:cNvSpPr/>
            <p:nvPr/>
          </p:nvSpPr>
          <p:spPr>
            <a:xfrm>
              <a:off x="3399825" y="555900"/>
              <a:ext cx="149175" cy="51150"/>
            </a:xfrm>
            <a:custGeom>
              <a:rect b="b" l="l" r="r" t="t"/>
              <a:pathLst>
                <a:path extrusionOk="0" h="2046" w="5967">
                  <a:moveTo>
                    <a:pt x="139" y="0"/>
                  </a:moveTo>
                  <a:cubicBezTo>
                    <a:pt x="54" y="129"/>
                    <a:pt x="0" y="203"/>
                    <a:pt x="0" y="214"/>
                  </a:cubicBezTo>
                  <a:cubicBezTo>
                    <a:pt x="1116" y="1697"/>
                    <a:pt x="2726" y="2045"/>
                    <a:pt x="3993" y="2045"/>
                  </a:cubicBezTo>
                  <a:cubicBezTo>
                    <a:pt x="5115" y="2045"/>
                    <a:pt x="5967" y="1772"/>
                    <a:pt x="5967" y="1772"/>
                  </a:cubicBezTo>
                  <a:lnTo>
                    <a:pt x="5967" y="1334"/>
                  </a:lnTo>
                  <a:cubicBezTo>
                    <a:pt x="5295" y="1532"/>
                    <a:pt x="4675" y="1614"/>
                    <a:pt x="4108" y="1614"/>
                  </a:cubicBezTo>
                  <a:cubicBezTo>
                    <a:pt x="1989" y="1614"/>
                    <a:pt x="619" y="472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4"/>
            <p:cNvSpPr/>
            <p:nvPr/>
          </p:nvSpPr>
          <p:spPr>
            <a:xfrm>
              <a:off x="3432900" y="529475"/>
              <a:ext cx="19775" cy="26975"/>
            </a:xfrm>
            <a:custGeom>
              <a:rect b="b" l="l" r="r" t="t"/>
              <a:pathLst>
                <a:path extrusionOk="0" h="1079" w="791">
                  <a:moveTo>
                    <a:pt x="790" y="0"/>
                  </a:moveTo>
                  <a:lnTo>
                    <a:pt x="790" y="0"/>
                  </a:lnTo>
                  <a:cubicBezTo>
                    <a:pt x="790" y="1"/>
                    <a:pt x="278" y="449"/>
                    <a:pt x="1" y="1079"/>
                  </a:cubicBezTo>
                  <a:cubicBezTo>
                    <a:pt x="1" y="1079"/>
                    <a:pt x="503" y="598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3471325" y="499325"/>
              <a:ext cx="16850" cy="34175"/>
            </a:xfrm>
            <a:custGeom>
              <a:rect b="b" l="l" r="r" t="t"/>
              <a:pathLst>
                <a:path extrusionOk="0" h="1367" w="674">
                  <a:moveTo>
                    <a:pt x="673" y="1"/>
                  </a:moveTo>
                  <a:cubicBezTo>
                    <a:pt x="673" y="1"/>
                    <a:pt x="204" y="513"/>
                    <a:pt x="0" y="1367"/>
                  </a:cubicBezTo>
                  <a:cubicBezTo>
                    <a:pt x="0" y="1367"/>
                    <a:pt x="396" y="801"/>
                    <a:pt x="6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3495350" y="531875"/>
              <a:ext cx="8550" cy="32850"/>
            </a:xfrm>
            <a:custGeom>
              <a:rect b="b" l="l" r="r" t="t"/>
              <a:pathLst>
                <a:path extrusionOk="0" h="1314" w="342">
                  <a:moveTo>
                    <a:pt x="256" y="1"/>
                  </a:moveTo>
                  <a:lnTo>
                    <a:pt x="256" y="1"/>
                  </a:lnTo>
                  <a:cubicBezTo>
                    <a:pt x="256" y="1"/>
                    <a:pt x="0" y="524"/>
                    <a:pt x="213" y="1313"/>
                  </a:cubicBezTo>
                  <a:cubicBezTo>
                    <a:pt x="213" y="1313"/>
                    <a:pt x="342" y="737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3514825" y="547625"/>
              <a:ext cx="9625" cy="36050"/>
            </a:xfrm>
            <a:custGeom>
              <a:rect b="b" l="l" r="r" t="t"/>
              <a:pathLst>
                <a:path extrusionOk="0" h="1442" w="385">
                  <a:moveTo>
                    <a:pt x="160" y="0"/>
                  </a:moveTo>
                  <a:lnTo>
                    <a:pt x="160" y="0"/>
                  </a:lnTo>
                  <a:cubicBezTo>
                    <a:pt x="160" y="0"/>
                    <a:pt x="1" y="833"/>
                    <a:pt x="385" y="1441"/>
                  </a:cubicBezTo>
                  <a:cubicBezTo>
                    <a:pt x="385" y="1441"/>
                    <a:pt x="374" y="641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3511725" y="490775"/>
              <a:ext cx="12200" cy="37650"/>
            </a:xfrm>
            <a:custGeom>
              <a:rect b="b" l="l" r="r" t="t"/>
              <a:pathLst>
                <a:path extrusionOk="0" h="1506" w="488">
                  <a:moveTo>
                    <a:pt x="262" y="1"/>
                  </a:moveTo>
                  <a:cubicBezTo>
                    <a:pt x="246" y="1"/>
                    <a:pt x="0" y="852"/>
                    <a:pt x="327" y="1506"/>
                  </a:cubicBezTo>
                  <a:cubicBezTo>
                    <a:pt x="327" y="1506"/>
                    <a:pt x="487" y="684"/>
                    <a:pt x="263" y="1"/>
                  </a:cubicBezTo>
                  <a:cubicBezTo>
                    <a:pt x="263" y="1"/>
                    <a:pt x="263" y="1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4"/>
            <p:cNvSpPr/>
            <p:nvPr/>
          </p:nvSpPr>
          <p:spPr>
            <a:xfrm>
              <a:off x="3469725" y="466250"/>
              <a:ext cx="18175" cy="24825"/>
            </a:xfrm>
            <a:custGeom>
              <a:rect b="b" l="l" r="r" t="t"/>
              <a:pathLst>
                <a:path extrusionOk="0" h="993" w="727">
                  <a:moveTo>
                    <a:pt x="726" y="0"/>
                  </a:moveTo>
                  <a:cubicBezTo>
                    <a:pt x="726" y="1"/>
                    <a:pt x="235" y="342"/>
                    <a:pt x="0" y="993"/>
                  </a:cubicBezTo>
                  <a:cubicBezTo>
                    <a:pt x="0" y="993"/>
                    <a:pt x="470" y="513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4"/>
            <p:cNvSpPr/>
            <p:nvPr/>
          </p:nvSpPr>
          <p:spPr>
            <a:xfrm>
              <a:off x="3504400" y="439575"/>
              <a:ext cx="9650" cy="30700"/>
            </a:xfrm>
            <a:custGeom>
              <a:rect b="b" l="l" r="r" t="t"/>
              <a:pathLst>
                <a:path extrusionOk="0" h="1228" w="386">
                  <a:moveTo>
                    <a:pt x="364" y="0"/>
                  </a:moveTo>
                  <a:cubicBezTo>
                    <a:pt x="364" y="0"/>
                    <a:pt x="1" y="672"/>
                    <a:pt x="119" y="1227"/>
                  </a:cubicBezTo>
                  <a:cubicBezTo>
                    <a:pt x="119" y="1227"/>
                    <a:pt x="385" y="641"/>
                    <a:pt x="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3471075" y="553500"/>
              <a:ext cx="9625" cy="32300"/>
            </a:xfrm>
            <a:custGeom>
              <a:rect b="b" l="l" r="r" t="t"/>
              <a:pathLst>
                <a:path extrusionOk="0" h="1292" w="385">
                  <a:moveTo>
                    <a:pt x="384" y="0"/>
                  </a:moveTo>
                  <a:lnTo>
                    <a:pt x="384" y="0"/>
                  </a:lnTo>
                  <a:cubicBezTo>
                    <a:pt x="384" y="0"/>
                    <a:pt x="0" y="545"/>
                    <a:pt x="0" y="1292"/>
                  </a:cubicBezTo>
                  <a:cubicBezTo>
                    <a:pt x="0" y="1292"/>
                    <a:pt x="192" y="982"/>
                    <a:pt x="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3541225" y="419550"/>
              <a:ext cx="10175" cy="27775"/>
            </a:xfrm>
            <a:custGeom>
              <a:rect b="b" l="l" r="r" t="t"/>
              <a:pathLst>
                <a:path extrusionOk="0" h="1111" w="407">
                  <a:moveTo>
                    <a:pt x="183" y="0"/>
                  </a:moveTo>
                  <a:lnTo>
                    <a:pt x="183" y="0"/>
                  </a:lnTo>
                  <a:cubicBezTo>
                    <a:pt x="183" y="1"/>
                    <a:pt x="1" y="588"/>
                    <a:pt x="375" y="1110"/>
                  </a:cubicBezTo>
                  <a:cubicBezTo>
                    <a:pt x="375" y="1110"/>
                    <a:pt x="406" y="769"/>
                    <a:pt x="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3542825" y="463050"/>
              <a:ext cx="8575" cy="29900"/>
            </a:xfrm>
            <a:custGeom>
              <a:rect b="b" l="l" r="r" t="t"/>
              <a:pathLst>
                <a:path extrusionOk="0" h="1196" w="343">
                  <a:moveTo>
                    <a:pt x="43" y="0"/>
                  </a:moveTo>
                  <a:cubicBezTo>
                    <a:pt x="43" y="1"/>
                    <a:pt x="1" y="470"/>
                    <a:pt x="342" y="1196"/>
                  </a:cubicBezTo>
                  <a:cubicBezTo>
                    <a:pt x="342" y="1196"/>
                    <a:pt x="321" y="587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3558050" y="509725"/>
              <a:ext cx="10425" cy="41650"/>
            </a:xfrm>
            <a:custGeom>
              <a:rect b="b" l="l" r="r" t="t"/>
              <a:pathLst>
                <a:path extrusionOk="0" h="1666" w="417">
                  <a:moveTo>
                    <a:pt x="129" y="1"/>
                  </a:moveTo>
                  <a:cubicBezTo>
                    <a:pt x="129" y="1"/>
                    <a:pt x="1" y="802"/>
                    <a:pt x="363" y="1666"/>
                  </a:cubicBezTo>
                  <a:cubicBezTo>
                    <a:pt x="363" y="1666"/>
                    <a:pt x="416" y="738"/>
                    <a:pt x="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3549225" y="536950"/>
              <a:ext cx="7775" cy="38175"/>
            </a:xfrm>
            <a:custGeom>
              <a:rect b="b" l="l" r="r" t="t"/>
              <a:pathLst>
                <a:path extrusionOk="0" h="1527" w="311">
                  <a:moveTo>
                    <a:pt x="150" y="0"/>
                  </a:moveTo>
                  <a:lnTo>
                    <a:pt x="150" y="0"/>
                  </a:lnTo>
                  <a:cubicBezTo>
                    <a:pt x="150" y="1"/>
                    <a:pt x="1" y="918"/>
                    <a:pt x="289" y="1527"/>
                  </a:cubicBezTo>
                  <a:cubicBezTo>
                    <a:pt x="289" y="1527"/>
                    <a:pt x="311" y="598"/>
                    <a:pt x="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3567375" y="567100"/>
              <a:ext cx="5375" cy="25900"/>
            </a:xfrm>
            <a:custGeom>
              <a:rect b="b" l="l" r="r" t="t"/>
              <a:pathLst>
                <a:path extrusionOk="0" h="1036" w="215">
                  <a:moveTo>
                    <a:pt x="43" y="1"/>
                  </a:moveTo>
                  <a:cubicBezTo>
                    <a:pt x="43" y="1"/>
                    <a:pt x="1" y="566"/>
                    <a:pt x="214" y="1036"/>
                  </a:cubicBezTo>
                  <a:cubicBezTo>
                    <a:pt x="214" y="1036"/>
                    <a:pt x="214" y="481"/>
                    <a:pt x="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6" name="Google Shape;3026;p34"/>
          <p:cNvGrpSpPr/>
          <p:nvPr/>
        </p:nvGrpSpPr>
        <p:grpSpPr>
          <a:xfrm>
            <a:off x="1062595" y="3587773"/>
            <a:ext cx="235110" cy="781108"/>
            <a:chOff x="463150" y="-1159375"/>
            <a:chExt cx="2108608" cy="7005453"/>
          </a:xfrm>
        </p:grpSpPr>
        <p:sp>
          <p:nvSpPr>
            <p:cNvPr id="3027" name="Google Shape;3027;p34"/>
            <p:cNvSpPr/>
            <p:nvPr/>
          </p:nvSpPr>
          <p:spPr>
            <a:xfrm>
              <a:off x="463150" y="-1159375"/>
              <a:ext cx="2108608" cy="7005453"/>
            </a:xfrm>
            <a:custGeom>
              <a:rect b="b" l="l" r="r" t="t"/>
              <a:pathLst>
                <a:path extrusionOk="0" h="28725" w="8646">
                  <a:moveTo>
                    <a:pt x="4678" y="1"/>
                  </a:moveTo>
                  <a:cubicBezTo>
                    <a:pt x="4548" y="1"/>
                    <a:pt x="4416" y="9"/>
                    <a:pt x="4291" y="16"/>
                  </a:cubicBezTo>
                  <a:cubicBezTo>
                    <a:pt x="4163" y="27"/>
                    <a:pt x="4046" y="37"/>
                    <a:pt x="3950" y="37"/>
                  </a:cubicBezTo>
                  <a:cubicBezTo>
                    <a:pt x="3836" y="37"/>
                    <a:pt x="3714" y="29"/>
                    <a:pt x="3592" y="29"/>
                  </a:cubicBezTo>
                  <a:cubicBezTo>
                    <a:pt x="3346" y="29"/>
                    <a:pt x="3103" y="62"/>
                    <a:pt x="2947" y="262"/>
                  </a:cubicBezTo>
                  <a:cubicBezTo>
                    <a:pt x="2744" y="507"/>
                    <a:pt x="2755" y="891"/>
                    <a:pt x="2819" y="1190"/>
                  </a:cubicBezTo>
                  <a:cubicBezTo>
                    <a:pt x="2797" y="1190"/>
                    <a:pt x="2787" y="1201"/>
                    <a:pt x="2776" y="1211"/>
                  </a:cubicBezTo>
                  <a:cubicBezTo>
                    <a:pt x="2648" y="1393"/>
                    <a:pt x="2659" y="1692"/>
                    <a:pt x="2744" y="1894"/>
                  </a:cubicBezTo>
                  <a:cubicBezTo>
                    <a:pt x="2751" y="1915"/>
                    <a:pt x="2762" y="1922"/>
                    <a:pt x="2772" y="1922"/>
                  </a:cubicBezTo>
                  <a:cubicBezTo>
                    <a:pt x="2777" y="1922"/>
                    <a:pt x="2783" y="1920"/>
                    <a:pt x="2787" y="1916"/>
                  </a:cubicBezTo>
                  <a:lnTo>
                    <a:pt x="2787" y="1916"/>
                  </a:lnTo>
                  <a:cubicBezTo>
                    <a:pt x="2744" y="3111"/>
                    <a:pt x="2702" y="4296"/>
                    <a:pt x="2669" y="5491"/>
                  </a:cubicBezTo>
                  <a:cubicBezTo>
                    <a:pt x="2648" y="6068"/>
                    <a:pt x="2659" y="6654"/>
                    <a:pt x="2616" y="7230"/>
                  </a:cubicBezTo>
                  <a:cubicBezTo>
                    <a:pt x="2552" y="7978"/>
                    <a:pt x="2242" y="8383"/>
                    <a:pt x="1645" y="8800"/>
                  </a:cubicBezTo>
                  <a:cubicBezTo>
                    <a:pt x="1111" y="9184"/>
                    <a:pt x="641" y="9536"/>
                    <a:pt x="364" y="10166"/>
                  </a:cubicBezTo>
                  <a:cubicBezTo>
                    <a:pt x="22" y="10945"/>
                    <a:pt x="1" y="11820"/>
                    <a:pt x="22" y="12652"/>
                  </a:cubicBezTo>
                  <a:cubicBezTo>
                    <a:pt x="65" y="14990"/>
                    <a:pt x="150" y="17317"/>
                    <a:pt x="214" y="19643"/>
                  </a:cubicBezTo>
                  <a:cubicBezTo>
                    <a:pt x="290" y="22076"/>
                    <a:pt x="268" y="24531"/>
                    <a:pt x="439" y="26965"/>
                  </a:cubicBezTo>
                  <a:cubicBezTo>
                    <a:pt x="439" y="27007"/>
                    <a:pt x="460" y="27029"/>
                    <a:pt x="482" y="27039"/>
                  </a:cubicBezTo>
                  <a:cubicBezTo>
                    <a:pt x="1154" y="28245"/>
                    <a:pt x="2680" y="28651"/>
                    <a:pt x="3961" y="28715"/>
                  </a:cubicBezTo>
                  <a:cubicBezTo>
                    <a:pt x="4088" y="28722"/>
                    <a:pt x="4215" y="28725"/>
                    <a:pt x="4341" y="28725"/>
                  </a:cubicBezTo>
                  <a:cubicBezTo>
                    <a:pt x="5824" y="28725"/>
                    <a:pt x="7287" y="28267"/>
                    <a:pt x="8496" y="27402"/>
                  </a:cubicBezTo>
                  <a:cubicBezTo>
                    <a:pt x="8539" y="27402"/>
                    <a:pt x="8582" y="27370"/>
                    <a:pt x="8582" y="27316"/>
                  </a:cubicBezTo>
                  <a:cubicBezTo>
                    <a:pt x="8603" y="22450"/>
                    <a:pt x="8603" y="17573"/>
                    <a:pt x="8560" y="12706"/>
                  </a:cubicBezTo>
                  <a:cubicBezTo>
                    <a:pt x="8550" y="11820"/>
                    <a:pt x="8646" y="10806"/>
                    <a:pt x="8294" y="9974"/>
                  </a:cubicBezTo>
                  <a:cubicBezTo>
                    <a:pt x="7984" y="9237"/>
                    <a:pt x="7301" y="8938"/>
                    <a:pt x="6682" y="8522"/>
                  </a:cubicBezTo>
                  <a:cubicBezTo>
                    <a:pt x="5551" y="7764"/>
                    <a:pt x="5647" y="6462"/>
                    <a:pt x="5626" y="5245"/>
                  </a:cubicBezTo>
                  <a:cubicBezTo>
                    <a:pt x="5605" y="4104"/>
                    <a:pt x="5626" y="2951"/>
                    <a:pt x="5551" y="1799"/>
                  </a:cubicBezTo>
                  <a:cubicBezTo>
                    <a:pt x="5593" y="1787"/>
                    <a:pt x="5615" y="1745"/>
                    <a:pt x="5605" y="1713"/>
                  </a:cubicBezTo>
                  <a:cubicBezTo>
                    <a:pt x="5615" y="1702"/>
                    <a:pt x="5626" y="1692"/>
                    <a:pt x="5636" y="1670"/>
                  </a:cubicBezTo>
                  <a:cubicBezTo>
                    <a:pt x="5669" y="1489"/>
                    <a:pt x="5605" y="1308"/>
                    <a:pt x="5487" y="1168"/>
                  </a:cubicBezTo>
                  <a:cubicBezTo>
                    <a:pt x="5487" y="1168"/>
                    <a:pt x="5476" y="1168"/>
                    <a:pt x="5476" y="1158"/>
                  </a:cubicBezTo>
                  <a:lnTo>
                    <a:pt x="5476" y="1137"/>
                  </a:lnTo>
                  <a:cubicBezTo>
                    <a:pt x="5455" y="838"/>
                    <a:pt x="5593" y="411"/>
                    <a:pt x="5337" y="176"/>
                  </a:cubicBezTo>
                  <a:cubicBezTo>
                    <a:pt x="5188" y="34"/>
                    <a:pt x="4938" y="1"/>
                    <a:pt x="4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562166" y="1978151"/>
              <a:ext cx="1905454" cy="2269791"/>
            </a:xfrm>
            <a:custGeom>
              <a:rect b="b" l="l" r="r" t="t"/>
              <a:pathLst>
                <a:path extrusionOk="0" h="9307" w="7813">
                  <a:moveTo>
                    <a:pt x="1" y="1"/>
                  </a:moveTo>
                  <a:lnTo>
                    <a:pt x="1" y="1"/>
                  </a:lnTo>
                  <a:cubicBezTo>
                    <a:pt x="33" y="2253"/>
                    <a:pt x="118" y="4516"/>
                    <a:pt x="171" y="6778"/>
                  </a:cubicBezTo>
                  <a:cubicBezTo>
                    <a:pt x="193" y="7376"/>
                    <a:pt x="204" y="7984"/>
                    <a:pt x="204" y="8581"/>
                  </a:cubicBezTo>
                  <a:cubicBezTo>
                    <a:pt x="1376" y="9090"/>
                    <a:pt x="2672" y="9306"/>
                    <a:pt x="3981" y="9306"/>
                  </a:cubicBezTo>
                  <a:cubicBezTo>
                    <a:pt x="5282" y="9306"/>
                    <a:pt x="6595" y="9093"/>
                    <a:pt x="7813" y="8742"/>
                  </a:cubicBezTo>
                  <a:cubicBezTo>
                    <a:pt x="7813" y="5882"/>
                    <a:pt x="7803" y="3032"/>
                    <a:pt x="7781" y="182"/>
                  </a:cubicBezTo>
                  <a:cubicBezTo>
                    <a:pt x="7162" y="299"/>
                    <a:pt x="6565" y="492"/>
                    <a:pt x="5946" y="598"/>
                  </a:cubicBezTo>
                  <a:cubicBezTo>
                    <a:pt x="5570" y="667"/>
                    <a:pt x="5194" y="689"/>
                    <a:pt x="4817" y="689"/>
                  </a:cubicBezTo>
                  <a:cubicBezTo>
                    <a:pt x="4486" y="689"/>
                    <a:pt x="4155" y="672"/>
                    <a:pt x="3821" y="652"/>
                  </a:cubicBezTo>
                  <a:cubicBezTo>
                    <a:pt x="2530" y="577"/>
                    <a:pt x="1250" y="34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1082853" y="-858914"/>
              <a:ext cx="736769" cy="218760"/>
            </a:xfrm>
            <a:custGeom>
              <a:rect b="b" l="l" r="r" t="t"/>
              <a:pathLst>
                <a:path extrusionOk="0" h="897" w="3021">
                  <a:moveTo>
                    <a:pt x="353" y="0"/>
                  </a:moveTo>
                  <a:cubicBezTo>
                    <a:pt x="0" y="268"/>
                    <a:pt x="182" y="684"/>
                    <a:pt x="566" y="801"/>
                  </a:cubicBezTo>
                  <a:cubicBezTo>
                    <a:pt x="801" y="865"/>
                    <a:pt x="1067" y="897"/>
                    <a:pt x="1356" y="897"/>
                  </a:cubicBezTo>
                  <a:cubicBezTo>
                    <a:pt x="1911" y="897"/>
                    <a:pt x="2509" y="780"/>
                    <a:pt x="2978" y="619"/>
                  </a:cubicBezTo>
                  <a:cubicBezTo>
                    <a:pt x="3021" y="609"/>
                    <a:pt x="3010" y="545"/>
                    <a:pt x="2967" y="545"/>
                  </a:cubicBezTo>
                  <a:lnTo>
                    <a:pt x="2957" y="555"/>
                  </a:lnTo>
                  <a:cubicBezTo>
                    <a:pt x="2540" y="684"/>
                    <a:pt x="2113" y="748"/>
                    <a:pt x="1676" y="759"/>
                  </a:cubicBezTo>
                  <a:lnTo>
                    <a:pt x="1430" y="759"/>
                  </a:lnTo>
                  <a:cubicBezTo>
                    <a:pt x="929" y="759"/>
                    <a:pt x="21" y="695"/>
                    <a:pt x="384" y="22"/>
                  </a:cubicBezTo>
                  <a:cubicBezTo>
                    <a:pt x="384" y="12"/>
                    <a:pt x="374" y="0"/>
                    <a:pt x="363" y="0"/>
                  </a:cubicBezTo>
                  <a:close/>
                </a:path>
              </a:pathLst>
            </a:custGeom>
            <a:solidFill>
              <a:srgbClr val="3233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1712555" y="-1145230"/>
              <a:ext cx="18535" cy="5365"/>
            </a:xfrm>
            <a:custGeom>
              <a:rect b="b" l="l" r="r" t="t"/>
              <a:pathLst>
                <a:path extrusionOk="0" h="22" w="76">
                  <a:moveTo>
                    <a:pt x="1" y="1"/>
                  </a:moveTo>
                  <a:cubicBezTo>
                    <a:pt x="22" y="1"/>
                    <a:pt x="55" y="12"/>
                    <a:pt x="76" y="22"/>
                  </a:cubicBezTo>
                  <a:cubicBezTo>
                    <a:pt x="65" y="12"/>
                    <a:pt x="44" y="1"/>
                    <a:pt x="1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1111387" y="-1145230"/>
              <a:ext cx="687505" cy="307289"/>
            </a:xfrm>
            <a:custGeom>
              <a:rect b="b" l="l" r="r" t="t"/>
              <a:pathLst>
                <a:path extrusionOk="0" h="1260" w="2819">
                  <a:moveTo>
                    <a:pt x="2466" y="1"/>
                  </a:moveTo>
                  <a:cubicBezTo>
                    <a:pt x="2082" y="22"/>
                    <a:pt x="1708" y="33"/>
                    <a:pt x="1335" y="33"/>
                  </a:cubicBezTo>
                  <a:lnTo>
                    <a:pt x="694" y="33"/>
                  </a:lnTo>
                  <a:cubicBezTo>
                    <a:pt x="663" y="33"/>
                    <a:pt x="651" y="43"/>
                    <a:pt x="651" y="65"/>
                  </a:cubicBezTo>
                  <a:lnTo>
                    <a:pt x="599" y="65"/>
                  </a:lnTo>
                  <a:cubicBezTo>
                    <a:pt x="609" y="54"/>
                    <a:pt x="599" y="33"/>
                    <a:pt x="587" y="33"/>
                  </a:cubicBezTo>
                  <a:lnTo>
                    <a:pt x="566" y="33"/>
                  </a:lnTo>
                  <a:cubicBezTo>
                    <a:pt x="523" y="54"/>
                    <a:pt x="481" y="86"/>
                    <a:pt x="438" y="129"/>
                  </a:cubicBezTo>
                  <a:lnTo>
                    <a:pt x="428" y="129"/>
                  </a:lnTo>
                  <a:cubicBezTo>
                    <a:pt x="406" y="129"/>
                    <a:pt x="395" y="140"/>
                    <a:pt x="395" y="161"/>
                  </a:cubicBezTo>
                  <a:lnTo>
                    <a:pt x="395" y="171"/>
                  </a:lnTo>
                  <a:cubicBezTo>
                    <a:pt x="172" y="417"/>
                    <a:pt x="1" y="887"/>
                    <a:pt x="225" y="1110"/>
                  </a:cubicBezTo>
                  <a:cubicBezTo>
                    <a:pt x="342" y="1239"/>
                    <a:pt x="641" y="1260"/>
                    <a:pt x="897" y="1260"/>
                  </a:cubicBezTo>
                  <a:cubicBezTo>
                    <a:pt x="961" y="1260"/>
                    <a:pt x="1036" y="1260"/>
                    <a:pt x="1089" y="1250"/>
                  </a:cubicBezTo>
                  <a:lnTo>
                    <a:pt x="1292" y="1250"/>
                  </a:lnTo>
                  <a:cubicBezTo>
                    <a:pt x="1388" y="1250"/>
                    <a:pt x="1484" y="1260"/>
                    <a:pt x="1580" y="1260"/>
                  </a:cubicBezTo>
                  <a:cubicBezTo>
                    <a:pt x="1975" y="1260"/>
                    <a:pt x="2380" y="1228"/>
                    <a:pt x="2776" y="1132"/>
                  </a:cubicBezTo>
                  <a:cubicBezTo>
                    <a:pt x="2818" y="1122"/>
                    <a:pt x="2807" y="1046"/>
                    <a:pt x="2765" y="1046"/>
                  </a:cubicBezTo>
                  <a:lnTo>
                    <a:pt x="2007" y="1046"/>
                  </a:lnTo>
                  <a:cubicBezTo>
                    <a:pt x="1868" y="1046"/>
                    <a:pt x="1730" y="1058"/>
                    <a:pt x="1591" y="1058"/>
                  </a:cubicBezTo>
                  <a:cubicBezTo>
                    <a:pt x="1516" y="1058"/>
                    <a:pt x="1452" y="1058"/>
                    <a:pt x="1388" y="1046"/>
                  </a:cubicBezTo>
                  <a:cubicBezTo>
                    <a:pt x="1196" y="1046"/>
                    <a:pt x="993" y="1046"/>
                    <a:pt x="801" y="1025"/>
                  </a:cubicBezTo>
                  <a:lnTo>
                    <a:pt x="737" y="1025"/>
                  </a:lnTo>
                  <a:cubicBezTo>
                    <a:pt x="577" y="1025"/>
                    <a:pt x="428" y="982"/>
                    <a:pt x="300" y="876"/>
                  </a:cubicBezTo>
                  <a:cubicBezTo>
                    <a:pt x="236" y="620"/>
                    <a:pt x="267" y="406"/>
                    <a:pt x="417" y="235"/>
                  </a:cubicBezTo>
                  <a:cubicBezTo>
                    <a:pt x="513" y="396"/>
                    <a:pt x="833" y="385"/>
                    <a:pt x="993" y="406"/>
                  </a:cubicBezTo>
                  <a:cubicBezTo>
                    <a:pt x="1100" y="406"/>
                    <a:pt x="1196" y="417"/>
                    <a:pt x="1292" y="417"/>
                  </a:cubicBezTo>
                  <a:cubicBezTo>
                    <a:pt x="1484" y="417"/>
                    <a:pt x="1676" y="396"/>
                    <a:pt x="1858" y="374"/>
                  </a:cubicBezTo>
                  <a:cubicBezTo>
                    <a:pt x="1943" y="385"/>
                    <a:pt x="2029" y="385"/>
                    <a:pt x="2114" y="385"/>
                  </a:cubicBezTo>
                  <a:cubicBezTo>
                    <a:pt x="2306" y="385"/>
                    <a:pt x="2487" y="374"/>
                    <a:pt x="2669" y="363"/>
                  </a:cubicBezTo>
                  <a:cubicBezTo>
                    <a:pt x="2797" y="342"/>
                    <a:pt x="2797" y="171"/>
                    <a:pt x="2669" y="161"/>
                  </a:cubicBezTo>
                  <a:lnTo>
                    <a:pt x="2658" y="161"/>
                  </a:lnTo>
                  <a:cubicBezTo>
                    <a:pt x="2648" y="129"/>
                    <a:pt x="2615" y="107"/>
                    <a:pt x="2573" y="107"/>
                  </a:cubicBezTo>
                  <a:lnTo>
                    <a:pt x="2541" y="107"/>
                  </a:lnTo>
                  <a:cubicBezTo>
                    <a:pt x="2562" y="86"/>
                    <a:pt x="2551" y="43"/>
                    <a:pt x="2541" y="22"/>
                  </a:cubicBezTo>
                  <a:cubicBezTo>
                    <a:pt x="2520" y="12"/>
                    <a:pt x="2487" y="1"/>
                    <a:pt x="2466" y="1"/>
                  </a:cubicBezTo>
                  <a:close/>
                </a:path>
              </a:pathLst>
            </a:custGeom>
            <a:solidFill>
              <a:srgbClr val="3233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4"/>
            <p:cNvSpPr/>
            <p:nvPr/>
          </p:nvSpPr>
          <p:spPr>
            <a:xfrm>
              <a:off x="1645000" y="419265"/>
              <a:ext cx="737013" cy="1225985"/>
            </a:xfrm>
            <a:custGeom>
              <a:rect b="b" l="l" r="r" t="t"/>
              <a:pathLst>
                <a:path extrusionOk="0" h="5027" w="3022">
                  <a:moveTo>
                    <a:pt x="310" y="0"/>
                  </a:moveTo>
                  <a:cubicBezTo>
                    <a:pt x="299" y="0"/>
                    <a:pt x="289" y="10"/>
                    <a:pt x="278" y="32"/>
                  </a:cubicBezTo>
                  <a:cubicBezTo>
                    <a:pt x="139" y="833"/>
                    <a:pt x="0" y="1718"/>
                    <a:pt x="641" y="2358"/>
                  </a:cubicBezTo>
                  <a:cubicBezTo>
                    <a:pt x="972" y="2690"/>
                    <a:pt x="1420" y="2849"/>
                    <a:pt x="1729" y="3212"/>
                  </a:cubicBezTo>
                  <a:cubicBezTo>
                    <a:pt x="2135" y="3672"/>
                    <a:pt x="2338" y="4227"/>
                    <a:pt x="2434" y="4824"/>
                  </a:cubicBezTo>
                  <a:cubicBezTo>
                    <a:pt x="2466" y="4962"/>
                    <a:pt x="2583" y="5027"/>
                    <a:pt x="2711" y="5027"/>
                  </a:cubicBezTo>
                  <a:cubicBezTo>
                    <a:pt x="2861" y="5027"/>
                    <a:pt x="3021" y="4931"/>
                    <a:pt x="3000" y="4749"/>
                  </a:cubicBezTo>
                  <a:cubicBezTo>
                    <a:pt x="2925" y="3959"/>
                    <a:pt x="2551" y="3245"/>
                    <a:pt x="1932" y="2732"/>
                  </a:cubicBezTo>
                  <a:cubicBezTo>
                    <a:pt x="1570" y="2434"/>
                    <a:pt x="1068" y="2327"/>
                    <a:pt x="737" y="1996"/>
                  </a:cubicBezTo>
                  <a:cubicBezTo>
                    <a:pt x="235" y="1516"/>
                    <a:pt x="299" y="672"/>
                    <a:pt x="353" y="43"/>
                  </a:cubicBezTo>
                  <a:cubicBezTo>
                    <a:pt x="353" y="22"/>
                    <a:pt x="332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4"/>
            <p:cNvSpPr/>
            <p:nvPr/>
          </p:nvSpPr>
          <p:spPr>
            <a:xfrm>
              <a:off x="2111058" y="4817899"/>
              <a:ext cx="302170" cy="721153"/>
            </a:xfrm>
            <a:custGeom>
              <a:rect b="b" l="l" r="r" t="t"/>
              <a:pathLst>
                <a:path extrusionOk="0" h="2957" w="1239">
                  <a:moveTo>
                    <a:pt x="886" y="1"/>
                  </a:moveTo>
                  <a:cubicBezTo>
                    <a:pt x="864" y="1"/>
                    <a:pt x="854" y="11"/>
                    <a:pt x="843" y="32"/>
                  </a:cubicBezTo>
                  <a:cubicBezTo>
                    <a:pt x="736" y="417"/>
                    <a:pt x="790" y="780"/>
                    <a:pt x="790" y="1164"/>
                  </a:cubicBezTo>
                  <a:cubicBezTo>
                    <a:pt x="800" y="1772"/>
                    <a:pt x="523" y="2103"/>
                    <a:pt x="150" y="2530"/>
                  </a:cubicBezTo>
                  <a:cubicBezTo>
                    <a:pt x="0" y="2701"/>
                    <a:pt x="128" y="2957"/>
                    <a:pt x="320" y="2957"/>
                  </a:cubicBezTo>
                  <a:cubicBezTo>
                    <a:pt x="363" y="2957"/>
                    <a:pt x="406" y="2946"/>
                    <a:pt x="448" y="2914"/>
                  </a:cubicBezTo>
                  <a:cubicBezTo>
                    <a:pt x="854" y="2690"/>
                    <a:pt x="1089" y="2242"/>
                    <a:pt x="1153" y="1783"/>
                  </a:cubicBezTo>
                  <a:cubicBezTo>
                    <a:pt x="1238" y="1185"/>
                    <a:pt x="939" y="641"/>
                    <a:pt x="928" y="44"/>
                  </a:cubicBezTo>
                  <a:cubicBezTo>
                    <a:pt x="928" y="22"/>
                    <a:pt x="907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4" name="Google Shape;3034;p34"/>
          <p:cNvSpPr/>
          <p:nvPr/>
        </p:nvSpPr>
        <p:spPr>
          <a:xfrm>
            <a:off x="81384" y="2238608"/>
            <a:ext cx="63" cy="3446"/>
          </a:xfrm>
          <a:custGeom>
            <a:rect b="b" l="l" r="r" t="t"/>
            <a:pathLst>
              <a:path extrusionOk="0" h="55" w="1">
                <a:moveTo>
                  <a:pt x="1" y="1"/>
                </a:moveTo>
                <a:lnTo>
                  <a:pt x="1" y="55"/>
                </a:lnTo>
                <a:lnTo>
                  <a:pt x="1" y="1"/>
                </a:lnTo>
                <a:close/>
              </a:path>
            </a:pathLst>
          </a:custGeom>
          <a:solidFill>
            <a:srgbClr val="918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34"/>
          <p:cNvSpPr/>
          <p:nvPr/>
        </p:nvSpPr>
        <p:spPr>
          <a:xfrm>
            <a:off x="-14158" y="2160421"/>
            <a:ext cx="1378" cy="12718"/>
          </a:xfrm>
          <a:custGeom>
            <a:rect b="b" l="l" r="r" t="t"/>
            <a:pathLst>
              <a:path extrusionOk="0" h="203" w="22">
                <a:moveTo>
                  <a:pt x="0" y="1"/>
                </a:moveTo>
                <a:cubicBezTo>
                  <a:pt x="0" y="65"/>
                  <a:pt x="10" y="129"/>
                  <a:pt x="10" y="203"/>
                </a:cubicBezTo>
                <a:lnTo>
                  <a:pt x="21" y="203"/>
                </a:lnTo>
                <a:cubicBezTo>
                  <a:pt x="21" y="129"/>
                  <a:pt x="21" y="65"/>
                  <a:pt x="10" y="1"/>
                </a:cubicBezTo>
                <a:close/>
              </a:path>
            </a:pathLst>
          </a:custGeom>
          <a:solidFill>
            <a:srgbClr val="5D4D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34"/>
          <p:cNvSpPr/>
          <p:nvPr/>
        </p:nvSpPr>
        <p:spPr>
          <a:xfrm>
            <a:off x="-15060" y="2295494"/>
            <a:ext cx="14096" cy="14785"/>
          </a:xfrm>
          <a:custGeom>
            <a:rect b="b" l="l" r="r" t="t"/>
            <a:pathLst>
              <a:path extrusionOk="0" h="236" w="225">
                <a:moveTo>
                  <a:pt x="224" y="0"/>
                </a:moveTo>
                <a:lnTo>
                  <a:pt x="224" y="0"/>
                </a:lnTo>
                <a:cubicBezTo>
                  <a:pt x="150" y="32"/>
                  <a:pt x="75" y="53"/>
                  <a:pt x="1" y="75"/>
                </a:cubicBezTo>
                <a:lnTo>
                  <a:pt x="1" y="235"/>
                </a:lnTo>
                <a:lnTo>
                  <a:pt x="11" y="235"/>
                </a:lnTo>
                <a:lnTo>
                  <a:pt x="11" y="75"/>
                </a:lnTo>
                <a:cubicBezTo>
                  <a:pt x="86" y="53"/>
                  <a:pt x="160" y="32"/>
                  <a:pt x="224" y="0"/>
                </a:cubicBezTo>
                <a:close/>
              </a:path>
            </a:pathLst>
          </a:custGeom>
          <a:solidFill>
            <a:srgbClr val="5D4D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7" name="Google Shape;3037;p34"/>
          <p:cNvSpPr/>
          <p:nvPr/>
        </p:nvSpPr>
        <p:spPr>
          <a:xfrm>
            <a:off x="-15060" y="2300130"/>
            <a:ext cx="63" cy="10149"/>
          </a:xfrm>
          <a:custGeom>
            <a:rect b="b" l="l" r="r" t="t"/>
            <a:pathLst>
              <a:path extrusionOk="0" h="162" w="1">
                <a:moveTo>
                  <a:pt x="1" y="1"/>
                </a:moveTo>
                <a:lnTo>
                  <a:pt x="1" y="1"/>
                </a:lnTo>
                <a:lnTo>
                  <a:pt x="1" y="161"/>
                </a:lnTo>
                <a:lnTo>
                  <a:pt x="1" y="161"/>
                </a:lnTo>
                <a:close/>
              </a:path>
            </a:pathLst>
          </a:custGeom>
          <a:solidFill>
            <a:srgbClr val="5D4D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34"/>
          <p:cNvSpPr/>
          <p:nvPr/>
        </p:nvSpPr>
        <p:spPr>
          <a:xfrm>
            <a:off x="-15060" y="2300130"/>
            <a:ext cx="63" cy="10149"/>
          </a:xfrm>
          <a:custGeom>
            <a:rect b="b" l="l" r="r" t="t"/>
            <a:pathLst>
              <a:path extrusionOk="0" h="162" w="1">
                <a:moveTo>
                  <a:pt x="1" y="1"/>
                </a:moveTo>
                <a:lnTo>
                  <a:pt x="1" y="1"/>
                </a:lnTo>
                <a:lnTo>
                  <a:pt x="1" y="161"/>
                </a:lnTo>
                <a:lnTo>
                  <a:pt x="1" y="161"/>
                </a:lnTo>
                <a:close/>
              </a:path>
            </a:pathLst>
          </a:custGeom>
          <a:solidFill>
            <a:srgbClr val="513F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34"/>
          <p:cNvSpPr/>
          <p:nvPr/>
        </p:nvSpPr>
        <p:spPr>
          <a:xfrm>
            <a:off x="-17823" y="2049329"/>
            <a:ext cx="235200" cy="234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34"/>
          <p:cNvSpPr/>
          <p:nvPr/>
        </p:nvSpPr>
        <p:spPr>
          <a:xfrm>
            <a:off x="-17823" y="3363104"/>
            <a:ext cx="235200" cy="234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1" name="Google Shape;3041;p34"/>
          <p:cNvGrpSpPr/>
          <p:nvPr/>
        </p:nvGrpSpPr>
        <p:grpSpPr>
          <a:xfrm>
            <a:off x="61140" y="1688065"/>
            <a:ext cx="687000" cy="234900"/>
            <a:chOff x="2651940" y="1840465"/>
            <a:chExt cx="687000" cy="234900"/>
          </a:xfrm>
        </p:grpSpPr>
        <p:sp>
          <p:nvSpPr>
            <p:cNvPr id="3042" name="Google Shape;3042;p34"/>
            <p:cNvSpPr/>
            <p:nvPr/>
          </p:nvSpPr>
          <p:spPr>
            <a:xfrm>
              <a:off x="2651940" y="1840465"/>
              <a:ext cx="235200" cy="234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3" name="Google Shape;3043;p34"/>
            <p:cNvCxnSpPr>
              <a:stCxn id="3042" idx="6"/>
              <a:endCxn id="2965" idx="6"/>
            </p:cNvCxnSpPr>
            <p:nvPr/>
          </p:nvCxnSpPr>
          <p:spPr>
            <a:xfrm>
              <a:off x="2887140" y="1957915"/>
              <a:ext cx="451800" cy="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3044" name="Google Shape;3044;p34"/>
          <p:cNvGrpSpPr/>
          <p:nvPr/>
        </p:nvGrpSpPr>
        <p:grpSpPr>
          <a:xfrm>
            <a:off x="61140" y="2778878"/>
            <a:ext cx="687000" cy="234900"/>
            <a:chOff x="2651940" y="2931278"/>
            <a:chExt cx="687000" cy="234900"/>
          </a:xfrm>
        </p:grpSpPr>
        <p:sp>
          <p:nvSpPr>
            <p:cNvPr id="3045" name="Google Shape;3045;p34"/>
            <p:cNvSpPr/>
            <p:nvPr/>
          </p:nvSpPr>
          <p:spPr>
            <a:xfrm>
              <a:off x="2651940" y="2931278"/>
              <a:ext cx="235200" cy="234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6" name="Google Shape;3046;p34"/>
            <p:cNvCxnSpPr>
              <a:stCxn id="3047" idx="6"/>
              <a:endCxn id="3045" idx="6"/>
            </p:cNvCxnSpPr>
            <p:nvPr/>
          </p:nvCxnSpPr>
          <p:spPr>
            <a:xfrm flipH="1">
              <a:off x="2887140" y="3047828"/>
              <a:ext cx="4518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48" name="Google Shape;3048;p34"/>
          <p:cNvGrpSpPr/>
          <p:nvPr/>
        </p:nvGrpSpPr>
        <p:grpSpPr>
          <a:xfrm>
            <a:off x="61140" y="3863419"/>
            <a:ext cx="687000" cy="234900"/>
            <a:chOff x="2651940" y="4015819"/>
            <a:chExt cx="687000" cy="234900"/>
          </a:xfrm>
        </p:grpSpPr>
        <p:sp>
          <p:nvSpPr>
            <p:cNvPr id="3049" name="Google Shape;3049;p34"/>
            <p:cNvSpPr/>
            <p:nvPr/>
          </p:nvSpPr>
          <p:spPr>
            <a:xfrm>
              <a:off x="2651940" y="4015819"/>
              <a:ext cx="235200" cy="234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0" name="Google Shape;3050;p34"/>
            <p:cNvCxnSpPr>
              <a:stCxn id="3051" idx="6"/>
              <a:endCxn id="3049" idx="6"/>
            </p:cNvCxnSpPr>
            <p:nvPr/>
          </p:nvCxnSpPr>
          <p:spPr>
            <a:xfrm flipH="1">
              <a:off x="2887140" y="4132369"/>
              <a:ext cx="4518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35"/>
          <p:cNvSpPr txBox="1"/>
          <p:nvPr>
            <p:ph type="title"/>
          </p:nvPr>
        </p:nvSpPr>
        <p:spPr>
          <a:xfrm>
            <a:off x="713100" y="4632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extensions</a:t>
            </a:r>
            <a:endParaRPr/>
          </a:p>
        </p:txBody>
      </p:sp>
      <p:grpSp>
        <p:nvGrpSpPr>
          <p:cNvPr id="3057" name="Google Shape;3057;p35"/>
          <p:cNvGrpSpPr/>
          <p:nvPr/>
        </p:nvGrpSpPr>
        <p:grpSpPr>
          <a:xfrm>
            <a:off x="750902" y="1316825"/>
            <a:ext cx="6016723" cy="724963"/>
            <a:chOff x="750902" y="2002625"/>
            <a:chExt cx="6016723" cy="724963"/>
          </a:xfrm>
        </p:grpSpPr>
        <p:sp>
          <p:nvSpPr>
            <p:cNvPr id="3058" name="Google Shape;3058;p35"/>
            <p:cNvSpPr txBox="1"/>
            <p:nvPr/>
          </p:nvSpPr>
          <p:spPr>
            <a:xfrm>
              <a:off x="1748925" y="2002625"/>
              <a:ext cx="5018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I was unable to generate the association rules for the entire dataset, with the market basket analysis being limited only to the top 1,000 products on a 0.5% sample. One possible refinement is to look into </a:t>
              </a:r>
              <a:r>
                <a:rPr b="1" lang="en">
                  <a:solidFill>
                    <a:schemeClr val="dk1"/>
                  </a:solidFill>
                  <a:latin typeface="Tajawal"/>
                  <a:ea typeface="Tajawal"/>
                  <a:cs typeface="Tajawal"/>
                  <a:sym typeface="Tajawal"/>
                </a:rPr>
                <a:t>methods such as parallel computing, so that much bigger datasets can be processed and analysed</a:t>
              </a:r>
              <a:r>
                <a:rPr lang="en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 in an efficient manner without losing information.</a:t>
              </a:r>
              <a:endPara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</p:txBody>
        </p:sp>
        <p:grpSp>
          <p:nvGrpSpPr>
            <p:cNvPr id="3059" name="Google Shape;3059;p35"/>
            <p:cNvGrpSpPr/>
            <p:nvPr/>
          </p:nvGrpSpPr>
          <p:grpSpPr>
            <a:xfrm>
              <a:off x="750902" y="2002763"/>
              <a:ext cx="724811" cy="724825"/>
              <a:chOff x="850325" y="1484600"/>
              <a:chExt cx="724811" cy="724825"/>
            </a:xfrm>
          </p:grpSpPr>
          <p:sp>
            <p:nvSpPr>
              <p:cNvPr id="3060" name="Google Shape;3060;p35"/>
              <p:cNvSpPr/>
              <p:nvPr/>
            </p:nvSpPr>
            <p:spPr>
              <a:xfrm>
                <a:off x="850336" y="1484600"/>
                <a:ext cx="724800" cy="724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35"/>
              <p:cNvSpPr/>
              <p:nvPr/>
            </p:nvSpPr>
            <p:spPr>
              <a:xfrm>
                <a:off x="850325" y="1974225"/>
                <a:ext cx="235200" cy="235200"/>
              </a:xfrm>
              <a:prstGeom prst="star7">
                <a:avLst>
                  <a:gd fmla="val 20074" name="adj"/>
                  <a:gd fmla="val 102572" name="hf"/>
                  <a:gd fmla="val 105210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2" name="Google Shape;3062;p35"/>
          <p:cNvSpPr txBox="1"/>
          <p:nvPr>
            <p:ph idx="4294967295" type="title"/>
          </p:nvPr>
        </p:nvSpPr>
        <p:spPr>
          <a:xfrm>
            <a:off x="739816" y="1482563"/>
            <a:ext cx="7470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063" name="Google Shape;3063;p35"/>
          <p:cNvGrpSpPr/>
          <p:nvPr/>
        </p:nvGrpSpPr>
        <p:grpSpPr>
          <a:xfrm>
            <a:off x="750902" y="3057325"/>
            <a:ext cx="6016723" cy="724969"/>
            <a:chOff x="750902" y="2904925"/>
            <a:chExt cx="6016723" cy="724969"/>
          </a:xfrm>
        </p:grpSpPr>
        <p:sp>
          <p:nvSpPr>
            <p:cNvPr id="3064" name="Google Shape;3064;p35"/>
            <p:cNvSpPr txBox="1"/>
            <p:nvPr/>
          </p:nvSpPr>
          <p:spPr>
            <a:xfrm>
              <a:off x="1748925" y="2904925"/>
              <a:ext cx="5018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ajawal"/>
                  <a:ea typeface="Tajawal"/>
                  <a:cs typeface="Tajawal"/>
                  <a:sym typeface="Tajawal"/>
                </a:rPr>
                <a:t>Association rules generated can be fed into recommender engines to further improve customers' retail experience.</a:t>
              </a:r>
              <a:r>
                <a:rPr lang="en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 Such recommender engines could be developed if we are able to take into account more products and generate more insights, enhancing grocery shopping for our Instacart users.</a:t>
              </a:r>
              <a:endParaRPr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</p:txBody>
        </p:sp>
        <p:grpSp>
          <p:nvGrpSpPr>
            <p:cNvPr id="3065" name="Google Shape;3065;p35"/>
            <p:cNvGrpSpPr/>
            <p:nvPr/>
          </p:nvGrpSpPr>
          <p:grpSpPr>
            <a:xfrm>
              <a:off x="750902" y="2905069"/>
              <a:ext cx="724811" cy="724825"/>
              <a:chOff x="850325" y="1484600"/>
              <a:chExt cx="724811" cy="724825"/>
            </a:xfrm>
          </p:grpSpPr>
          <p:sp>
            <p:nvSpPr>
              <p:cNvPr id="3066" name="Google Shape;3066;p35"/>
              <p:cNvSpPr/>
              <p:nvPr/>
            </p:nvSpPr>
            <p:spPr>
              <a:xfrm>
                <a:off x="850336" y="1484600"/>
                <a:ext cx="724800" cy="724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35"/>
              <p:cNvSpPr/>
              <p:nvPr/>
            </p:nvSpPr>
            <p:spPr>
              <a:xfrm>
                <a:off x="850325" y="1974225"/>
                <a:ext cx="235200" cy="235200"/>
              </a:xfrm>
              <a:prstGeom prst="star7">
                <a:avLst>
                  <a:gd fmla="val 20074" name="adj"/>
                  <a:gd fmla="val 102572" name="hf"/>
                  <a:gd fmla="val 105210" name="vf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8" name="Google Shape;3068;p35"/>
          <p:cNvSpPr txBox="1"/>
          <p:nvPr>
            <p:ph idx="4294967295" type="title"/>
          </p:nvPr>
        </p:nvSpPr>
        <p:spPr>
          <a:xfrm>
            <a:off x="739816" y="3223069"/>
            <a:ext cx="7470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069" name="Google Shape;3069;p35"/>
          <p:cNvCxnSpPr>
            <a:stCxn id="3058" idx="1"/>
            <a:endCxn id="3060" idx="6"/>
          </p:cNvCxnSpPr>
          <p:nvPr/>
        </p:nvCxnSpPr>
        <p:spPr>
          <a:xfrm flipH="1">
            <a:off x="1475625" y="1679225"/>
            <a:ext cx="273300" cy="6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0" name="Google Shape;3070;p35"/>
          <p:cNvCxnSpPr>
            <a:stCxn id="3064" idx="1"/>
            <a:endCxn id="3066" idx="6"/>
          </p:cNvCxnSpPr>
          <p:nvPr/>
        </p:nvCxnSpPr>
        <p:spPr>
          <a:xfrm flipH="1">
            <a:off x="1475625" y="3419725"/>
            <a:ext cx="273300" cy="6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1" name="Google Shape;3071;p35"/>
          <p:cNvGrpSpPr/>
          <p:nvPr/>
        </p:nvGrpSpPr>
        <p:grpSpPr>
          <a:xfrm>
            <a:off x="7080688" y="1112110"/>
            <a:ext cx="1297803" cy="3198957"/>
            <a:chOff x="7202688" y="1350310"/>
            <a:chExt cx="1297803" cy="3198957"/>
          </a:xfrm>
        </p:grpSpPr>
        <p:grpSp>
          <p:nvGrpSpPr>
            <p:cNvPr id="3072" name="Google Shape;3072;p35"/>
            <p:cNvGrpSpPr/>
            <p:nvPr/>
          </p:nvGrpSpPr>
          <p:grpSpPr>
            <a:xfrm>
              <a:off x="7202688" y="1350312"/>
              <a:ext cx="1087478" cy="3198954"/>
              <a:chOff x="1802425" y="238175"/>
              <a:chExt cx="405050" cy="1191550"/>
            </a:xfrm>
          </p:grpSpPr>
          <p:sp>
            <p:nvSpPr>
              <p:cNvPr id="3073" name="Google Shape;3073;p35"/>
              <p:cNvSpPr/>
              <p:nvPr/>
            </p:nvSpPr>
            <p:spPr>
              <a:xfrm>
                <a:off x="1802425" y="1310700"/>
                <a:ext cx="399700" cy="119025"/>
              </a:xfrm>
              <a:custGeom>
                <a:rect b="b" l="l" r="r" t="t"/>
                <a:pathLst>
                  <a:path extrusionOk="0" h="4761" w="15988">
                    <a:moveTo>
                      <a:pt x="7993" y="1"/>
                    </a:moveTo>
                    <a:cubicBezTo>
                      <a:pt x="3575" y="1"/>
                      <a:pt x="0" y="1068"/>
                      <a:pt x="0" y="2381"/>
                    </a:cubicBezTo>
                    <a:cubicBezTo>
                      <a:pt x="0" y="3694"/>
                      <a:pt x="3575" y="4761"/>
                      <a:pt x="7993" y="4761"/>
                    </a:cubicBezTo>
                    <a:cubicBezTo>
                      <a:pt x="12412" y="4761"/>
                      <a:pt x="15988" y="3694"/>
                      <a:pt x="15988" y="2381"/>
                    </a:cubicBezTo>
                    <a:cubicBezTo>
                      <a:pt x="15988" y="1068"/>
                      <a:pt x="12412" y="1"/>
                      <a:pt x="79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35"/>
              <p:cNvSpPr/>
              <p:nvPr/>
            </p:nvSpPr>
            <p:spPr>
              <a:xfrm>
                <a:off x="1802425" y="1365675"/>
                <a:ext cx="243075" cy="64050"/>
              </a:xfrm>
              <a:custGeom>
                <a:rect b="b" l="l" r="r" t="t"/>
                <a:pathLst>
                  <a:path extrusionOk="0" h="2562" w="9723">
                    <a:moveTo>
                      <a:pt x="8057" y="2562"/>
                    </a:moveTo>
                    <a:lnTo>
                      <a:pt x="8057" y="2562"/>
                    </a:lnTo>
                    <a:lnTo>
                      <a:pt x="8057" y="2562"/>
                    </a:lnTo>
                    <a:close/>
                    <a:moveTo>
                      <a:pt x="8069" y="2562"/>
                    </a:moveTo>
                    <a:lnTo>
                      <a:pt x="8069" y="2562"/>
                    </a:lnTo>
                    <a:lnTo>
                      <a:pt x="8069" y="2562"/>
                    </a:lnTo>
                    <a:close/>
                    <a:moveTo>
                      <a:pt x="8079" y="2562"/>
                    </a:moveTo>
                    <a:lnTo>
                      <a:pt x="8079" y="2562"/>
                    </a:lnTo>
                    <a:lnTo>
                      <a:pt x="8079" y="2562"/>
                    </a:lnTo>
                    <a:close/>
                    <a:moveTo>
                      <a:pt x="8100" y="2562"/>
                    </a:moveTo>
                    <a:lnTo>
                      <a:pt x="8090" y="2562"/>
                    </a:lnTo>
                    <a:lnTo>
                      <a:pt x="8100" y="2562"/>
                    </a:lnTo>
                    <a:close/>
                    <a:moveTo>
                      <a:pt x="8111" y="2562"/>
                    </a:moveTo>
                    <a:lnTo>
                      <a:pt x="8100" y="2562"/>
                    </a:lnTo>
                    <a:lnTo>
                      <a:pt x="8111" y="2562"/>
                    </a:lnTo>
                    <a:close/>
                    <a:moveTo>
                      <a:pt x="8121" y="2562"/>
                    </a:moveTo>
                    <a:lnTo>
                      <a:pt x="8111" y="2562"/>
                    </a:lnTo>
                    <a:lnTo>
                      <a:pt x="8121" y="2562"/>
                    </a:lnTo>
                    <a:close/>
                    <a:moveTo>
                      <a:pt x="8133" y="2562"/>
                    </a:moveTo>
                    <a:lnTo>
                      <a:pt x="8121" y="2562"/>
                    </a:lnTo>
                    <a:lnTo>
                      <a:pt x="8133" y="2562"/>
                    </a:lnTo>
                    <a:close/>
                    <a:moveTo>
                      <a:pt x="8143" y="2562"/>
                    </a:moveTo>
                    <a:lnTo>
                      <a:pt x="8133" y="2562"/>
                    </a:lnTo>
                    <a:lnTo>
                      <a:pt x="8143" y="2562"/>
                    </a:lnTo>
                    <a:close/>
                    <a:moveTo>
                      <a:pt x="8164" y="2562"/>
                    </a:moveTo>
                    <a:lnTo>
                      <a:pt x="8154" y="2562"/>
                    </a:lnTo>
                    <a:lnTo>
                      <a:pt x="8164" y="2562"/>
                    </a:lnTo>
                    <a:close/>
                    <a:moveTo>
                      <a:pt x="8175" y="2562"/>
                    </a:moveTo>
                    <a:lnTo>
                      <a:pt x="8164" y="2562"/>
                    </a:lnTo>
                    <a:lnTo>
                      <a:pt x="8175" y="2562"/>
                    </a:lnTo>
                    <a:close/>
                    <a:moveTo>
                      <a:pt x="8186" y="2562"/>
                    </a:moveTo>
                    <a:lnTo>
                      <a:pt x="8175" y="2562"/>
                    </a:lnTo>
                    <a:lnTo>
                      <a:pt x="8186" y="2562"/>
                    </a:lnTo>
                    <a:close/>
                    <a:moveTo>
                      <a:pt x="8197" y="2562"/>
                    </a:moveTo>
                    <a:lnTo>
                      <a:pt x="8186" y="2562"/>
                    </a:lnTo>
                    <a:lnTo>
                      <a:pt x="8197" y="2562"/>
                    </a:lnTo>
                    <a:close/>
                    <a:moveTo>
                      <a:pt x="8218" y="2562"/>
                    </a:moveTo>
                    <a:lnTo>
                      <a:pt x="8207" y="2562"/>
                    </a:lnTo>
                    <a:lnTo>
                      <a:pt x="8218" y="2562"/>
                    </a:lnTo>
                    <a:close/>
                    <a:moveTo>
                      <a:pt x="8228" y="2562"/>
                    </a:moveTo>
                    <a:lnTo>
                      <a:pt x="8218" y="2562"/>
                    </a:lnTo>
                    <a:lnTo>
                      <a:pt x="8228" y="2562"/>
                    </a:lnTo>
                    <a:close/>
                    <a:moveTo>
                      <a:pt x="8239" y="2562"/>
                    </a:moveTo>
                    <a:lnTo>
                      <a:pt x="8228" y="2562"/>
                    </a:lnTo>
                    <a:lnTo>
                      <a:pt x="8239" y="2562"/>
                    </a:lnTo>
                    <a:close/>
                    <a:moveTo>
                      <a:pt x="8250" y="2562"/>
                    </a:moveTo>
                    <a:lnTo>
                      <a:pt x="8239" y="2562"/>
                    </a:lnTo>
                    <a:lnTo>
                      <a:pt x="8250" y="2562"/>
                    </a:lnTo>
                    <a:close/>
                    <a:moveTo>
                      <a:pt x="8261" y="2562"/>
                    </a:moveTo>
                    <a:lnTo>
                      <a:pt x="8250" y="2562"/>
                    </a:lnTo>
                    <a:lnTo>
                      <a:pt x="8261" y="2562"/>
                    </a:lnTo>
                    <a:close/>
                    <a:moveTo>
                      <a:pt x="8271" y="2562"/>
                    </a:moveTo>
                    <a:lnTo>
                      <a:pt x="8271" y="2562"/>
                    </a:lnTo>
                    <a:lnTo>
                      <a:pt x="8271" y="2562"/>
                    </a:lnTo>
                    <a:close/>
                    <a:moveTo>
                      <a:pt x="8292" y="2562"/>
                    </a:moveTo>
                    <a:lnTo>
                      <a:pt x="8282" y="2562"/>
                    </a:lnTo>
                    <a:lnTo>
                      <a:pt x="8292" y="2562"/>
                    </a:lnTo>
                    <a:close/>
                    <a:moveTo>
                      <a:pt x="8303" y="2562"/>
                    </a:moveTo>
                    <a:lnTo>
                      <a:pt x="8292" y="2562"/>
                    </a:lnTo>
                    <a:lnTo>
                      <a:pt x="8303" y="2562"/>
                    </a:lnTo>
                    <a:close/>
                    <a:moveTo>
                      <a:pt x="8314" y="2562"/>
                    </a:moveTo>
                    <a:lnTo>
                      <a:pt x="8303" y="2562"/>
                    </a:lnTo>
                    <a:lnTo>
                      <a:pt x="8314" y="2562"/>
                    </a:lnTo>
                    <a:close/>
                    <a:moveTo>
                      <a:pt x="8325" y="2552"/>
                    </a:moveTo>
                    <a:cubicBezTo>
                      <a:pt x="8325" y="2552"/>
                      <a:pt x="8325" y="2562"/>
                      <a:pt x="8314" y="2562"/>
                    </a:cubicBezTo>
                    <a:cubicBezTo>
                      <a:pt x="8325" y="2562"/>
                      <a:pt x="8325" y="2552"/>
                      <a:pt x="8325" y="2552"/>
                    </a:cubicBezTo>
                    <a:close/>
                    <a:moveTo>
                      <a:pt x="8335" y="2552"/>
                    </a:moveTo>
                    <a:lnTo>
                      <a:pt x="8335" y="2552"/>
                    </a:lnTo>
                    <a:lnTo>
                      <a:pt x="8335" y="2552"/>
                    </a:lnTo>
                    <a:close/>
                    <a:moveTo>
                      <a:pt x="8356" y="2552"/>
                    </a:moveTo>
                    <a:lnTo>
                      <a:pt x="8346" y="2552"/>
                    </a:lnTo>
                    <a:lnTo>
                      <a:pt x="8356" y="2552"/>
                    </a:lnTo>
                    <a:close/>
                    <a:moveTo>
                      <a:pt x="8367" y="2552"/>
                    </a:moveTo>
                    <a:lnTo>
                      <a:pt x="8356" y="2552"/>
                    </a:lnTo>
                    <a:lnTo>
                      <a:pt x="8367" y="2552"/>
                    </a:lnTo>
                    <a:close/>
                    <a:moveTo>
                      <a:pt x="8378" y="2552"/>
                    </a:moveTo>
                    <a:lnTo>
                      <a:pt x="8367" y="2552"/>
                    </a:lnTo>
                    <a:lnTo>
                      <a:pt x="8378" y="2552"/>
                    </a:lnTo>
                    <a:close/>
                    <a:moveTo>
                      <a:pt x="8389" y="2552"/>
                    </a:moveTo>
                    <a:lnTo>
                      <a:pt x="8378" y="2552"/>
                    </a:lnTo>
                    <a:lnTo>
                      <a:pt x="8389" y="2552"/>
                    </a:lnTo>
                    <a:close/>
                    <a:moveTo>
                      <a:pt x="8399" y="2552"/>
                    </a:moveTo>
                    <a:lnTo>
                      <a:pt x="8399" y="2552"/>
                    </a:lnTo>
                    <a:lnTo>
                      <a:pt x="8399" y="2552"/>
                    </a:lnTo>
                    <a:close/>
                    <a:moveTo>
                      <a:pt x="8420" y="2552"/>
                    </a:moveTo>
                    <a:lnTo>
                      <a:pt x="8410" y="2552"/>
                    </a:lnTo>
                    <a:lnTo>
                      <a:pt x="8420" y="2552"/>
                    </a:lnTo>
                    <a:close/>
                    <a:moveTo>
                      <a:pt x="8431" y="2552"/>
                    </a:moveTo>
                    <a:lnTo>
                      <a:pt x="8420" y="2552"/>
                    </a:lnTo>
                    <a:lnTo>
                      <a:pt x="8431" y="2552"/>
                    </a:lnTo>
                    <a:close/>
                    <a:moveTo>
                      <a:pt x="8442" y="2552"/>
                    </a:moveTo>
                    <a:lnTo>
                      <a:pt x="8431" y="2552"/>
                    </a:lnTo>
                    <a:lnTo>
                      <a:pt x="8442" y="2552"/>
                    </a:lnTo>
                    <a:close/>
                    <a:moveTo>
                      <a:pt x="8453" y="2552"/>
                    </a:moveTo>
                    <a:lnTo>
                      <a:pt x="8442" y="2552"/>
                    </a:lnTo>
                    <a:lnTo>
                      <a:pt x="8453" y="2552"/>
                    </a:lnTo>
                    <a:close/>
                    <a:moveTo>
                      <a:pt x="8463" y="2552"/>
                    </a:moveTo>
                    <a:lnTo>
                      <a:pt x="8463" y="2552"/>
                    </a:lnTo>
                    <a:lnTo>
                      <a:pt x="8463" y="2552"/>
                    </a:lnTo>
                    <a:close/>
                    <a:moveTo>
                      <a:pt x="8484" y="2552"/>
                    </a:moveTo>
                    <a:lnTo>
                      <a:pt x="8474" y="2552"/>
                    </a:lnTo>
                    <a:lnTo>
                      <a:pt x="8484" y="2552"/>
                    </a:lnTo>
                    <a:close/>
                    <a:moveTo>
                      <a:pt x="8495" y="2552"/>
                    </a:moveTo>
                    <a:lnTo>
                      <a:pt x="8484" y="2552"/>
                    </a:lnTo>
                    <a:lnTo>
                      <a:pt x="8495" y="2552"/>
                    </a:lnTo>
                    <a:close/>
                    <a:moveTo>
                      <a:pt x="8506" y="2552"/>
                    </a:moveTo>
                    <a:lnTo>
                      <a:pt x="8495" y="2552"/>
                    </a:lnTo>
                    <a:lnTo>
                      <a:pt x="8506" y="2552"/>
                    </a:lnTo>
                    <a:close/>
                    <a:moveTo>
                      <a:pt x="8517" y="2552"/>
                    </a:moveTo>
                    <a:lnTo>
                      <a:pt x="8506" y="2552"/>
                    </a:lnTo>
                    <a:lnTo>
                      <a:pt x="8517" y="2552"/>
                    </a:lnTo>
                    <a:close/>
                    <a:moveTo>
                      <a:pt x="8527" y="2552"/>
                    </a:moveTo>
                    <a:lnTo>
                      <a:pt x="8527" y="2552"/>
                    </a:lnTo>
                    <a:lnTo>
                      <a:pt x="8527" y="2552"/>
                    </a:lnTo>
                    <a:close/>
                    <a:moveTo>
                      <a:pt x="8548" y="2552"/>
                    </a:moveTo>
                    <a:lnTo>
                      <a:pt x="8538" y="2552"/>
                    </a:lnTo>
                    <a:lnTo>
                      <a:pt x="8548" y="2552"/>
                    </a:lnTo>
                    <a:close/>
                    <a:moveTo>
                      <a:pt x="8559" y="2552"/>
                    </a:moveTo>
                    <a:lnTo>
                      <a:pt x="8548" y="2552"/>
                    </a:lnTo>
                    <a:lnTo>
                      <a:pt x="8559" y="2552"/>
                    </a:lnTo>
                    <a:close/>
                    <a:moveTo>
                      <a:pt x="8570" y="2552"/>
                    </a:moveTo>
                    <a:lnTo>
                      <a:pt x="8559" y="2552"/>
                    </a:lnTo>
                    <a:lnTo>
                      <a:pt x="8570" y="2552"/>
                    </a:lnTo>
                    <a:close/>
                    <a:moveTo>
                      <a:pt x="8581" y="2552"/>
                    </a:moveTo>
                    <a:lnTo>
                      <a:pt x="8570" y="2552"/>
                    </a:lnTo>
                    <a:lnTo>
                      <a:pt x="8581" y="2552"/>
                    </a:lnTo>
                    <a:close/>
                    <a:moveTo>
                      <a:pt x="8591" y="2552"/>
                    </a:moveTo>
                    <a:lnTo>
                      <a:pt x="8581" y="2552"/>
                    </a:lnTo>
                    <a:lnTo>
                      <a:pt x="8591" y="2552"/>
                    </a:lnTo>
                    <a:close/>
                    <a:moveTo>
                      <a:pt x="8612" y="2552"/>
                    </a:moveTo>
                    <a:lnTo>
                      <a:pt x="8602" y="2552"/>
                    </a:lnTo>
                    <a:lnTo>
                      <a:pt x="8612" y="2552"/>
                    </a:lnTo>
                    <a:close/>
                    <a:moveTo>
                      <a:pt x="8624" y="2552"/>
                    </a:moveTo>
                    <a:lnTo>
                      <a:pt x="8612" y="2552"/>
                    </a:lnTo>
                    <a:lnTo>
                      <a:pt x="8624" y="2552"/>
                    </a:lnTo>
                    <a:close/>
                    <a:moveTo>
                      <a:pt x="8634" y="2552"/>
                    </a:moveTo>
                    <a:lnTo>
                      <a:pt x="8624" y="2552"/>
                    </a:lnTo>
                    <a:lnTo>
                      <a:pt x="8634" y="2552"/>
                    </a:lnTo>
                    <a:close/>
                    <a:moveTo>
                      <a:pt x="8645" y="2552"/>
                    </a:moveTo>
                    <a:lnTo>
                      <a:pt x="8634" y="2552"/>
                    </a:lnTo>
                    <a:lnTo>
                      <a:pt x="8645" y="2552"/>
                    </a:lnTo>
                    <a:close/>
                    <a:moveTo>
                      <a:pt x="8655" y="2552"/>
                    </a:moveTo>
                    <a:lnTo>
                      <a:pt x="8645" y="2552"/>
                    </a:lnTo>
                    <a:lnTo>
                      <a:pt x="8655" y="2552"/>
                    </a:lnTo>
                    <a:close/>
                    <a:moveTo>
                      <a:pt x="8666" y="2552"/>
                    </a:moveTo>
                    <a:lnTo>
                      <a:pt x="8655" y="2552"/>
                    </a:lnTo>
                    <a:lnTo>
                      <a:pt x="8666" y="2552"/>
                    </a:lnTo>
                    <a:close/>
                    <a:moveTo>
                      <a:pt x="8688" y="2552"/>
                    </a:moveTo>
                    <a:lnTo>
                      <a:pt x="8676" y="2552"/>
                    </a:lnTo>
                    <a:lnTo>
                      <a:pt x="8688" y="2552"/>
                    </a:lnTo>
                    <a:close/>
                    <a:moveTo>
                      <a:pt x="8698" y="2552"/>
                    </a:moveTo>
                    <a:lnTo>
                      <a:pt x="8688" y="2552"/>
                    </a:lnTo>
                    <a:lnTo>
                      <a:pt x="8698" y="2552"/>
                    </a:lnTo>
                    <a:close/>
                    <a:moveTo>
                      <a:pt x="8719" y="2552"/>
                    </a:moveTo>
                    <a:lnTo>
                      <a:pt x="8698" y="2552"/>
                    </a:lnTo>
                    <a:lnTo>
                      <a:pt x="8719" y="2552"/>
                    </a:lnTo>
                    <a:close/>
                    <a:moveTo>
                      <a:pt x="8730" y="2552"/>
                    </a:moveTo>
                    <a:lnTo>
                      <a:pt x="8719" y="2552"/>
                    </a:lnTo>
                    <a:lnTo>
                      <a:pt x="8730" y="2552"/>
                    </a:lnTo>
                    <a:close/>
                    <a:moveTo>
                      <a:pt x="8752" y="2552"/>
                    </a:moveTo>
                    <a:lnTo>
                      <a:pt x="8740" y="2552"/>
                    </a:lnTo>
                    <a:lnTo>
                      <a:pt x="8752" y="2552"/>
                    </a:lnTo>
                    <a:close/>
                    <a:moveTo>
                      <a:pt x="8826" y="2552"/>
                    </a:moveTo>
                    <a:lnTo>
                      <a:pt x="8752" y="2552"/>
                    </a:lnTo>
                    <a:lnTo>
                      <a:pt x="8826" y="2552"/>
                    </a:lnTo>
                    <a:close/>
                    <a:moveTo>
                      <a:pt x="8837" y="2540"/>
                    </a:moveTo>
                    <a:lnTo>
                      <a:pt x="8826" y="2540"/>
                    </a:lnTo>
                    <a:lnTo>
                      <a:pt x="8837" y="2540"/>
                    </a:lnTo>
                    <a:close/>
                    <a:moveTo>
                      <a:pt x="8847" y="2540"/>
                    </a:moveTo>
                    <a:lnTo>
                      <a:pt x="8837" y="2540"/>
                    </a:lnTo>
                    <a:lnTo>
                      <a:pt x="8847" y="2540"/>
                    </a:lnTo>
                    <a:close/>
                    <a:moveTo>
                      <a:pt x="9499" y="2519"/>
                    </a:moveTo>
                    <a:cubicBezTo>
                      <a:pt x="9285" y="2530"/>
                      <a:pt x="9072" y="2540"/>
                      <a:pt x="8847" y="2540"/>
                    </a:cubicBezTo>
                    <a:cubicBezTo>
                      <a:pt x="9072" y="2540"/>
                      <a:pt x="9285" y="2530"/>
                      <a:pt x="9499" y="2519"/>
                    </a:cubicBezTo>
                    <a:close/>
                    <a:moveTo>
                      <a:pt x="9541" y="2519"/>
                    </a:moveTo>
                    <a:lnTo>
                      <a:pt x="9499" y="2519"/>
                    </a:lnTo>
                    <a:lnTo>
                      <a:pt x="9541" y="2519"/>
                    </a:lnTo>
                    <a:close/>
                    <a:moveTo>
                      <a:pt x="9552" y="2509"/>
                    </a:moveTo>
                    <a:lnTo>
                      <a:pt x="9541" y="2509"/>
                    </a:lnTo>
                    <a:lnTo>
                      <a:pt x="9552" y="2509"/>
                    </a:lnTo>
                    <a:close/>
                    <a:moveTo>
                      <a:pt x="9563" y="2509"/>
                    </a:moveTo>
                    <a:lnTo>
                      <a:pt x="9552" y="2509"/>
                    </a:lnTo>
                    <a:lnTo>
                      <a:pt x="9563" y="2509"/>
                    </a:lnTo>
                    <a:close/>
                    <a:moveTo>
                      <a:pt x="9584" y="2509"/>
                    </a:moveTo>
                    <a:lnTo>
                      <a:pt x="9573" y="2509"/>
                    </a:lnTo>
                    <a:lnTo>
                      <a:pt x="9584" y="2509"/>
                    </a:lnTo>
                    <a:close/>
                    <a:moveTo>
                      <a:pt x="9594" y="2509"/>
                    </a:moveTo>
                    <a:lnTo>
                      <a:pt x="9584" y="2509"/>
                    </a:lnTo>
                    <a:lnTo>
                      <a:pt x="9594" y="2509"/>
                    </a:lnTo>
                    <a:close/>
                    <a:moveTo>
                      <a:pt x="9605" y="2509"/>
                    </a:moveTo>
                    <a:lnTo>
                      <a:pt x="9594" y="2509"/>
                    </a:lnTo>
                    <a:lnTo>
                      <a:pt x="9605" y="2509"/>
                    </a:lnTo>
                    <a:close/>
                    <a:moveTo>
                      <a:pt x="9616" y="2509"/>
                    </a:moveTo>
                    <a:lnTo>
                      <a:pt x="9605" y="2509"/>
                    </a:lnTo>
                    <a:lnTo>
                      <a:pt x="9616" y="2509"/>
                    </a:lnTo>
                    <a:close/>
                    <a:moveTo>
                      <a:pt x="9627" y="2509"/>
                    </a:moveTo>
                    <a:lnTo>
                      <a:pt x="9616" y="2509"/>
                    </a:lnTo>
                    <a:lnTo>
                      <a:pt x="9627" y="2509"/>
                    </a:lnTo>
                    <a:close/>
                    <a:moveTo>
                      <a:pt x="9637" y="2509"/>
                    </a:moveTo>
                    <a:lnTo>
                      <a:pt x="9637" y="2509"/>
                    </a:lnTo>
                    <a:lnTo>
                      <a:pt x="9637" y="2509"/>
                    </a:lnTo>
                    <a:close/>
                    <a:moveTo>
                      <a:pt x="9648" y="2509"/>
                    </a:moveTo>
                    <a:lnTo>
                      <a:pt x="9648" y="2509"/>
                    </a:lnTo>
                    <a:lnTo>
                      <a:pt x="9648" y="2509"/>
                    </a:lnTo>
                    <a:close/>
                    <a:moveTo>
                      <a:pt x="9658" y="2509"/>
                    </a:moveTo>
                    <a:lnTo>
                      <a:pt x="9658" y="2509"/>
                    </a:lnTo>
                    <a:lnTo>
                      <a:pt x="9658" y="2509"/>
                    </a:lnTo>
                    <a:close/>
                    <a:moveTo>
                      <a:pt x="9680" y="2509"/>
                    </a:moveTo>
                    <a:lnTo>
                      <a:pt x="9669" y="2509"/>
                    </a:lnTo>
                    <a:lnTo>
                      <a:pt x="9680" y="2509"/>
                    </a:lnTo>
                    <a:close/>
                    <a:moveTo>
                      <a:pt x="9691" y="2509"/>
                    </a:moveTo>
                    <a:lnTo>
                      <a:pt x="9680" y="2509"/>
                    </a:lnTo>
                    <a:lnTo>
                      <a:pt x="9691" y="2509"/>
                    </a:lnTo>
                    <a:close/>
                    <a:moveTo>
                      <a:pt x="9701" y="2509"/>
                    </a:moveTo>
                    <a:lnTo>
                      <a:pt x="9701" y="2509"/>
                    </a:lnTo>
                    <a:lnTo>
                      <a:pt x="9701" y="2509"/>
                    </a:lnTo>
                    <a:close/>
                    <a:moveTo>
                      <a:pt x="9712" y="2509"/>
                    </a:moveTo>
                    <a:lnTo>
                      <a:pt x="9712" y="2509"/>
                    </a:lnTo>
                    <a:lnTo>
                      <a:pt x="9712" y="2509"/>
                    </a:lnTo>
                    <a:close/>
                    <a:moveTo>
                      <a:pt x="9722" y="2498"/>
                    </a:moveTo>
                    <a:lnTo>
                      <a:pt x="9722" y="2498"/>
                    </a:lnTo>
                    <a:lnTo>
                      <a:pt x="9722" y="2498"/>
                    </a:lnTo>
                    <a:close/>
                    <a:moveTo>
                      <a:pt x="0" y="171"/>
                    </a:moveTo>
                    <a:lnTo>
                      <a:pt x="0" y="182"/>
                    </a:lnTo>
                    <a:lnTo>
                      <a:pt x="0" y="182"/>
                    </a:lnTo>
                    <a:lnTo>
                      <a:pt x="0" y="171"/>
                    </a:lnTo>
                    <a:close/>
                    <a:moveTo>
                      <a:pt x="0" y="171"/>
                    </a:moveTo>
                    <a:lnTo>
                      <a:pt x="0" y="171"/>
                    </a:lnTo>
                    <a:lnTo>
                      <a:pt x="0" y="171"/>
                    </a:lnTo>
                    <a:close/>
                    <a:moveTo>
                      <a:pt x="0" y="171"/>
                    </a:moveTo>
                    <a:lnTo>
                      <a:pt x="0" y="171"/>
                    </a:lnTo>
                    <a:lnTo>
                      <a:pt x="0" y="171"/>
                    </a:lnTo>
                    <a:close/>
                    <a:moveTo>
                      <a:pt x="0" y="161"/>
                    </a:moveTo>
                    <a:lnTo>
                      <a:pt x="0" y="171"/>
                    </a:lnTo>
                    <a:lnTo>
                      <a:pt x="0" y="161"/>
                    </a:lnTo>
                    <a:close/>
                    <a:moveTo>
                      <a:pt x="0" y="161"/>
                    </a:moveTo>
                    <a:lnTo>
                      <a:pt x="0" y="161"/>
                    </a:lnTo>
                    <a:lnTo>
                      <a:pt x="0" y="161"/>
                    </a:lnTo>
                    <a:close/>
                    <a:moveTo>
                      <a:pt x="0" y="161"/>
                    </a:moveTo>
                    <a:lnTo>
                      <a:pt x="0" y="161"/>
                    </a:lnTo>
                    <a:lnTo>
                      <a:pt x="0" y="161"/>
                    </a:lnTo>
                    <a:close/>
                    <a:moveTo>
                      <a:pt x="0" y="150"/>
                    </a:moveTo>
                    <a:lnTo>
                      <a:pt x="0" y="161"/>
                    </a:lnTo>
                    <a:lnTo>
                      <a:pt x="0" y="150"/>
                    </a:lnTo>
                    <a:close/>
                    <a:moveTo>
                      <a:pt x="0" y="150"/>
                    </a:moveTo>
                    <a:lnTo>
                      <a:pt x="0" y="150"/>
                    </a:lnTo>
                    <a:lnTo>
                      <a:pt x="0" y="150"/>
                    </a:lnTo>
                    <a:close/>
                    <a:moveTo>
                      <a:pt x="0" y="150"/>
                    </a:moveTo>
                    <a:lnTo>
                      <a:pt x="0" y="150"/>
                    </a:lnTo>
                    <a:lnTo>
                      <a:pt x="0" y="150"/>
                    </a:lnTo>
                    <a:close/>
                    <a:moveTo>
                      <a:pt x="0" y="140"/>
                    </a:moveTo>
                    <a:lnTo>
                      <a:pt x="0" y="150"/>
                    </a:lnTo>
                    <a:lnTo>
                      <a:pt x="0" y="140"/>
                    </a:lnTo>
                    <a:close/>
                    <a:moveTo>
                      <a:pt x="0" y="140"/>
                    </a:moveTo>
                    <a:lnTo>
                      <a:pt x="0" y="140"/>
                    </a:lnTo>
                    <a:lnTo>
                      <a:pt x="0" y="140"/>
                    </a:lnTo>
                    <a:close/>
                    <a:moveTo>
                      <a:pt x="0" y="140"/>
                    </a:moveTo>
                    <a:lnTo>
                      <a:pt x="0" y="140"/>
                    </a:lnTo>
                    <a:lnTo>
                      <a:pt x="0" y="140"/>
                    </a:lnTo>
                    <a:close/>
                    <a:moveTo>
                      <a:pt x="0" y="128"/>
                    </a:moveTo>
                    <a:lnTo>
                      <a:pt x="0" y="128"/>
                    </a:lnTo>
                    <a:lnTo>
                      <a:pt x="0" y="128"/>
                    </a:lnTo>
                    <a:close/>
                    <a:moveTo>
                      <a:pt x="0" y="128"/>
                    </a:moveTo>
                    <a:lnTo>
                      <a:pt x="0" y="128"/>
                    </a:lnTo>
                    <a:lnTo>
                      <a:pt x="0" y="128"/>
                    </a:lnTo>
                    <a:close/>
                    <a:moveTo>
                      <a:pt x="0" y="128"/>
                    </a:moveTo>
                    <a:lnTo>
                      <a:pt x="0" y="128"/>
                    </a:lnTo>
                    <a:lnTo>
                      <a:pt x="0" y="128"/>
                    </a:lnTo>
                    <a:close/>
                    <a:moveTo>
                      <a:pt x="0" y="118"/>
                    </a:moveTo>
                    <a:lnTo>
                      <a:pt x="0" y="118"/>
                    </a:lnTo>
                    <a:lnTo>
                      <a:pt x="0" y="118"/>
                    </a:lnTo>
                    <a:close/>
                    <a:moveTo>
                      <a:pt x="0" y="118"/>
                    </a:moveTo>
                    <a:lnTo>
                      <a:pt x="0" y="118"/>
                    </a:lnTo>
                    <a:lnTo>
                      <a:pt x="0" y="118"/>
                    </a:lnTo>
                    <a:close/>
                    <a:moveTo>
                      <a:pt x="0" y="107"/>
                    </a:moveTo>
                    <a:lnTo>
                      <a:pt x="0" y="118"/>
                    </a:lnTo>
                    <a:lnTo>
                      <a:pt x="0" y="107"/>
                    </a:lnTo>
                    <a:close/>
                    <a:moveTo>
                      <a:pt x="0" y="107"/>
                    </a:moveTo>
                    <a:lnTo>
                      <a:pt x="0" y="107"/>
                    </a:lnTo>
                    <a:lnTo>
                      <a:pt x="0" y="107"/>
                    </a:lnTo>
                    <a:close/>
                    <a:moveTo>
                      <a:pt x="0" y="107"/>
                    </a:moveTo>
                    <a:lnTo>
                      <a:pt x="0" y="107"/>
                    </a:lnTo>
                    <a:lnTo>
                      <a:pt x="0" y="107"/>
                    </a:lnTo>
                    <a:close/>
                    <a:moveTo>
                      <a:pt x="0" y="97"/>
                    </a:moveTo>
                    <a:lnTo>
                      <a:pt x="0" y="107"/>
                    </a:lnTo>
                    <a:lnTo>
                      <a:pt x="0" y="97"/>
                    </a:lnTo>
                    <a:close/>
                    <a:moveTo>
                      <a:pt x="0" y="97"/>
                    </a:moveTo>
                    <a:lnTo>
                      <a:pt x="0" y="97"/>
                    </a:lnTo>
                    <a:lnTo>
                      <a:pt x="0" y="97"/>
                    </a:lnTo>
                    <a:close/>
                    <a:moveTo>
                      <a:pt x="10" y="97"/>
                    </a:moveTo>
                    <a:lnTo>
                      <a:pt x="10" y="97"/>
                    </a:lnTo>
                    <a:lnTo>
                      <a:pt x="10" y="97"/>
                    </a:lnTo>
                    <a:close/>
                    <a:moveTo>
                      <a:pt x="10" y="86"/>
                    </a:moveTo>
                    <a:lnTo>
                      <a:pt x="10" y="86"/>
                    </a:lnTo>
                    <a:lnTo>
                      <a:pt x="10" y="86"/>
                    </a:lnTo>
                    <a:close/>
                    <a:moveTo>
                      <a:pt x="10" y="86"/>
                    </a:moveTo>
                    <a:lnTo>
                      <a:pt x="10" y="86"/>
                    </a:lnTo>
                    <a:lnTo>
                      <a:pt x="10" y="86"/>
                    </a:lnTo>
                    <a:close/>
                    <a:moveTo>
                      <a:pt x="10" y="86"/>
                    </a:moveTo>
                    <a:lnTo>
                      <a:pt x="10" y="86"/>
                    </a:lnTo>
                    <a:lnTo>
                      <a:pt x="10" y="86"/>
                    </a:lnTo>
                    <a:close/>
                    <a:moveTo>
                      <a:pt x="10" y="76"/>
                    </a:moveTo>
                    <a:lnTo>
                      <a:pt x="10" y="76"/>
                    </a:lnTo>
                    <a:lnTo>
                      <a:pt x="10" y="76"/>
                    </a:lnTo>
                    <a:close/>
                    <a:moveTo>
                      <a:pt x="10" y="76"/>
                    </a:moveTo>
                    <a:lnTo>
                      <a:pt x="10" y="76"/>
                    </a:lnTo>
                    <a:lnTo>
                      <a:pt x="10" y="76"/>
                    </a:lnTo>
                    <a:close/>
                    <a:moveTo>
                      <a:pt x="10" y="64"/>
                    </a:moveTo>
                    <a:lnTo>
                      <a:pt x="10" y="76"/>
                    </a:lnTo>
                    <a:lnTo>
                      <a:pt x="10" y="64"/>
                    </a:lnTo>
                    <a:close/>
                    <a:moveTo>
                      <a:pt x="10" y="64"/>
                    </a:moveTo>
                    <a:lnTo>
                      <a:pt x="10" y="64"/>
                    </a:lnTo>
                    <a:lnTo>
                      <a:pt x="10" y="64"/>
                    </a:lnTo>
                    <a:close/>
                    <a:moveTo>
                      <a:pt x="10" y="64"/>
                    </a:moveTo>
                    <a:lnTo>
                      <a:pt x="10" y="64"/>
                    </a:lnTo>
                    <a:lnTo>
                      <a:pt x="10" y="64"/>
                    </a:lnTo>
                    <a:close/>
                    <a:moveTo>
                      <a:pt x="10" y="64"/>
                    </a:moveTo>
                    <a:lnTo>
                      <a:pt x="10" y="64"/>
                    </a:lnTo>
                    <a:lnTo>
                      <a:pt x="10" y="64"/>
                    </a:lnTo>
                    <a:close/>
                    <a:moveTo>
                      <a:pt x="10" y="54"/>
                    </a:moveTo>
                    <a:lnTo>
                      <a:pt x="10" y="54"/>
                    </a:lnTo>
                    <a:lnTo>
                      <a:pt x="10" y="54"/>
                    </a:lnTo>
                    <a:close/>
                    <a:moveTo>
                      <a:pt x="10" y="43"/>
                    </a:moveTo>
                    <a:lnTo>
                      <a:pt x="10" y="43"/>
                    </a:lnTo>
                    <a:lnTo>
                      <a:pt x="10" y="43"/>
                    </a:lnTo>
                    <a:close/>
                    <a:moveTo>
                      <a:pt x="10" y="43"/>
                    </a:moveTo>
                    <a:lnTo>
                      <a:pt x="10" y="43"/>
                    </a:lnTo>
                    <a:lnTo>
                      <a:pt x="10" y="43"/>
                    </a:lnTo>
                    <a:close/>
                    <a:moveTo>
                      <a:pt x="10" y="43"/>
                    </a:moveTo>
                    <a:lnTo>
                      <a:pt x="10" y="43"/>
                    </a:lnTo>
                    <a:lnTo>
                      <a:pt x="10" y="43"/>
                    </a:lnTo>
                    <a:close/>
                    <a:moveTo>
                      <a:pt x="10" y="33"/>
                    </a:moveTo>
                    <a:lnTo>
                      <a:pt x="10" y="33"/>
                    </a:lnTo>
                    <a:lnTo>
                      <a:pt x="10" y="33"/>
                    </a:lnTo>
                    <a:close/>
                    <a:moveTo>
                      <a:pt x="21" y="22"/>
                    </a:moveTo>
                    <a:lnTo>
                      <a:pt x="21" y="22"/>
                    </a:lnTo>
                    <a:lnTo>
                      <a:pt x="21" y="22"/>
                    </a:lnTo>
                    <a:close/>
                    <a:moveTo>
                      <a:pt x="21" y="22"/>
                    </a:moveTo>
                    <a:lnTo>
                      <a:pt x="21" y="22"/>
                    </a:lnTo>
                    <a:lnTo>
                      <a:pt x="21" y="22"/>
                    </a:lnTo>
                    <a:close/>
                    <a:moveTo>
                      <a:pt x="21" y="22"/>
                    </a:moveTo>
                    <a:lnTo>
                      <a:pt x="21" y="22"/>
                    </a:lnTo>
                    <a:lnTo>
                      <a:pt x="21" y="22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DEF0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35"/>
              <p:cNvSpPr/>
              <p:nvPr/>
            </p:nvSpPr>
            <p:spPr>
              <a:xfrm>
                <a:off x="1802425" y="1313375"/>
                <a:ext cx="399700" cy="116350"/>
              </a:xfrm>
              <a:custGeom>
                <a:rect b="b" l="l" r="r" t="t"/>
                <a:pathLst>
                  <a:path extrusionOk="0" h="4654" w="15988">
                    <a:moveTo>
                      <a:pt x="5603" y="1"/>
                    </a:moveTo>
                    <a:lnTo>
                      <a:pt x="5603" y="1"/>
                    </a:lnTo>
                    <a:cubicBezTo>
                      <a:pt x="2540" y="289"/>
                      <a:pt x="278" y="1100"/>
                      <a:pt x="21" y="2092"/>
                    </a:cubicBezTo>
                    <a:lnTo>
                      <a:pt x="21" y="2114"/>
                    </a:lnTo>
                    <a:cubicBezTo>
                      <a:pt x="21" y="2125"/>
                      <a:pt x="10" y="2125"/>
                      <a:pt x="10" y="2125"/>
                    </a:cubicBezTo>
                    <a:lnTo>
                      <a:pt x="10" y="2135"/>
                    </a:lnTo>
                    <a:lnTo>
                      <a:pt x="10" y="2146"/>
                    </a:lnTo>
                    <a:lnTo>
                      <a:pt x="10" y="2156"/>
                    </a:lnTo>
                    <a:lnTo>
                      <a:pt x="10" y="2168"/>
                    </a:lnTo>
                    <a:lnTo>
                      <a:pt x="10" y="2178"/>
                    </a:lnTo>
                    <a:lnTo>
                      <a:pt x="10" y="2189"/>
                    </a:lnTo>
                    <a:lnTo>
                      <a:pt x="0" y="2189"/>
                    </a:lnTo>
                    <a:lnTo>
                      <a:pt x="0" y="2199"/>
                    </a:lnTo>
                    <a:lnTo>
                      <a:pt x="0" y="2210"/>
                    </a:lnTo>
                    <a:lnTo>
                      <a:pt x="0" y="2220"/>
                    </a:lnTo>
                    <a:lnTo>
                      <a:pt x="0" y="2232"/>
                    </a:lnTo>
                    <a:lnTo>
                      <a:pt x="0" y="2242"/>
                    </a:lnTo>
                    <a:lnTo>
                      <a:pt x="0" y="2253"/>
                    </a:lnTo>
                    <a:lnTo>
                      <a:pt x="0" y="2263"/>
                    </a:lnTo>
                    <a:lnTo>
                      <a:pt x="0" y="2274"/>
                    </a:lnTo>
                    <a:cubicBezTo>
                      <a:pt x="0" y="3587"/>
                      <a:pt x="3575" y="4654"/>
                      <a:pt x="7993" y="4654"/>
                    </a:cubicBezTo>
                    <a:lnTo>
                      <a:pt x="8314" y="4654"/>
                    </a:lnTo>
                    <a:cubicBezTo>
                      <a:pt x="8325" y="4654"/>
                      <a:pt x="8325" y="4644"/>
                      <a:pt x="8325" y="4644"/>
                    </a:cubicBezTo>
                    <a:lnTo>
                      <a:pt x="8826" y="4644"/>
                    </a:lnTo>
                    <a:lnTo>
                      <a:pt x="8826" y="4632"/>
                    </a:lnTo>
                    <a:lnTo>
                      <a:pt x="8847" y="4632"/>
                    </a:lnTo>
                    <a:cubicBezTo>
                      <a:pt x="9072" y="4632"/>
                      <a:pt x="9285" y="4622"/>
                      <a:pt x="9499" y="4611"/>
                    </a:cubicBezTo>
                    <a:lnTo>
                      <a:pt x="9541" y="4611"/>
                    </a:lnTo>
                    <a:lnTo>
                      <a:pt x="9541" y="4601"/>
                    </a:lnTo>
                    <a:lnTo>
                      <a:pt x="9712" y="4601"/>
                    </a:lnTo>
                    <a:lnTo>
                      <a:pt x="9722" y="4590"/>
                    </a:lnTo>
                    <a:cubicBezTo>
                      <a:pt x="13266" y="4366"/>
                      <a:pt x="15934" y="3427"/>
                      <a:pt x="15988" y="2306"/>
                    </a:cubicBezTo>
                    <a:lnTo>
                      <a:pt x="15988" y="2306"/>
                    </a:lnTo>
                    <a:cubicBezTo>
                      <a:pt x="15347" y="3010"/>
                      <a:pt x="14472" y="3384"/>
                      <a:pt x="13543" y="3683"/>
                    </a:cubicBezTo>
                    <a:cubicBezTo>
                      <a:pt x="12764" y="3928"/>
                      <a:pt x="11750" y="4067"/>
                      <a:pt x="10886" y="4142"/>
                    </a:cubicBezTo>
                    <a:cubicBezTo>
                      <a:pt x="9413" y="4345"/>
                      <a:pt x="7993" y="4430"/>
                      <a:pt x="7374" y="4430"/>
                    </a:cubicBezTo>
                    <a:cubicBezTo>
                      <a:pt x="7268" y="4430"/>
                      <a:pt x="7193" y="4430"/>
                      <a:pt x="7129" y="4419"/>
                    </a:cubicBezTo>
                    <a:cubicBezTo>
                      <a:pt x="7097" y="4419"/>
                      <a:pt x="7108" y="4376"/>
                      <a:pt x="7129" y="4376"/>
                    </a:cubicBezTo>
                    <a:cubicBezTo>
                      <a:pt x="7172" y="4366"/>
                      <a:pt x="7215" y="4366"/>
                      <a:pt x="7268" y="4355"/>
                    </a:cubicBezTo>
                    <a:lnTo>
                      <a:pt x="7268" y="4355"/>
                    </a:lnTo>
                    <a:cubicBezTo>
                      <a:pt x="7193" y="4366"/>
                      <a:pt x="7129" y="4366"/>
                      <a:pt x="7065" y="4366"/>
                    </a:cubicBezTo>
                    <a:cubicBezTo>
                      <a:pt x="6926" y="4366"/>
                      <a:pt x="6798" y="4355"/>
                      <a:pt x="6681" y="4355"/>
                    </a:cubicBezTo>
                    <a:cubicBezTo>
                      <a:pt x="4301" y="4270"/>
                      <a:pt x="3159" y="2872"/>
                      <a:pt x="2882" y="1869"/>
                    </a:cubicBezTo>
                    <a:cubicBezTo>
                      <a:pt x="2871" y="1836"/>
                      <a:pt x="2860" y="1805"/>
                      <a:pt x="2860" y="1772"/>
                    </a:cubicBezTo>
                    <a:cubicBezTo>
                      <a:pt x="2796" y="1484"/>
                      <a:pt x="2913" y="1239"/>
                      <a:pt x="3212" y="1004"/>
                    </a:cubicBezTo>
                    <a:cubicBezTo>
                      <a:pt x="3287" y="940"/>
                      <a:pt x="3362" y="887"/>
                      <a:pt x="3458" y="844"/>
                    </a:cubicBezTo>
                    <a:cubicBezTo>
                      <a:pt x="3916" y="567"/>
                      <a:pt x="4632" y="321"/>
                      <a:pt x="5550" y="86"/>
                    </a:cubicBezTo>
                    <a:cubicBezTo>
                      <a:pt x="5571" y="54"/>
                      <a:pt x="5593" y="33"/>
                      <a:pt x="5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35"/>
              <p:cNvSpPr/>
              <p:nvPr/>
            </p:nvSpPr>
            <p:spPr>
              <a:xfrm>
                <a:off x="1873375" y="1326725"/>
                <a:ext cx="175600" cy="68075"/>
              </a:xfrm>
              <a:custGeom>
                <a:rect b="b" l="l" r="r" t="t"/>
                <a:pathLst>
                  <a:path extrusionOk="0" h="2723" w="7024">
                    <a:moveTo>
                      <a:pt x="1516" y="0"/>
                    </a:moveTo>
                    <a:cubicBezTo>
                      <a:pt x="1196" y="97"/>
                      <a:pt x="886" y="171"/>
                      <a:pt x="620" y="310"/>
                    </a:cubicBezTo>
                    <a:cubicBezTo>
                      <a:pt x="524" y="363"/>
                      <a:pt x="438" y="417"/>
                      <a:pt x="374" y="470"/>
                    </a:cubicBezTo>
                    <a:cubicBezTo>
                      <a:pt x="236" y="588"/>
                      <a:pt x="129" y="737"/>
                      <a:pt x="54" y="939"/>
                    </a:cubicBezTo>
                    <a:cubicBezTo>
                      <a:pt x="11" y="1046"/>
                      <a:pt x="1" y="1143"/>
                      <a:pt x="22" y="1238"/>
                    </a:cubicBezTo>
                    <a:cubicBezTo>
                      <a:pt x="33" y="1271"/>
                      <a:pt x="33" y="1302"/>
                      <a:pt x="44" y="1335"/>
                    </a:cubicBezTo>
                    <a:cubicBezTo>
                      <a:pt x="172" y="1708"/>
                      <a:pt x="663" y="1975"/>
                      <a:pt x="972" y="2113"/>
                    </a:cubicBezTo>
                    <a:cubicBezTo>
                      <a:pt x="1911" y="2540"/>
                      <a:pt x="2978" y="2722"/>
                      <a:pt x="4057" y="2722"/>
                    </a:cubicBezTo>
                    <a:cubicBezTo>
                      <a:pt x="5049" y="2722"/>
                      <a:pt x="6052" y="2562"/>
                      <a:pt x="6948" y="2284"/>
                    </a:cubicBezTo>
                    <a:cubicBezTo>
                      <a:pt x="7024" y="2263"/>
                      <a:pt x="7012" y="2146"/>
                      <a:pt x="6938" y="2146"/>
                    </a:cubicBezTo>
                    <a:cubicBezTo>
                      <a:pt x="6127" y="2177"/>
                      <a:pt x="5348" y="2241"/>
                      <a:pt x="4569" y="2241"/>
                    </a:cubicBezTo>
                    <a:cubicBezTo>
                      <a:pt x="3950" y="2241"/>
                      <a:pt x="3331" y="2210"/>
                      <a:pt x="2701" y="2082"/>
                    </a:cubicBezTo>
                    <a:cubicBezTo>
                      <a:pt x="2114" y="1964"/>
                      <a:pt x="1516" y="1772"/>
                      <a:pt x="993" y="1484"/>
                    </a:cubicBezTo>
                    <a:cubicBezTo>
                      <a:pt x="193" y="1046"/>
                      <a:pt x="1185" y="438"/>
                      <a:pt x="1569" y="139"/>
                    </a:cubicBezTo>
                    <a:cubicBezTo>
                      <a:pt x="1633" y="97"/>
                      <a:pt x="1612" y="0"/>
                      <a:pt x="1538" y="0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35"/>
              <p:cNvSpPr/>
              <p:nvPr/>
            </p:nvSpPr>
            <p:spPr>
              <a:xfrm>
                <a:off x="1873925" y="1334475"/>
                <a:ext cx="14950" cy="25625"/>
              </a:xfrm>
              <a:custGeom>
                <a:rect b="b" l="l" r="r" t="t"/>
                <a:pathLst>
                  <a:path extrusionOk="0" h="1025" w="598">
                    <a:moveTo>
                      <a:pt x="598" y="0"/>
                    </a:moveTo>
                    <a:lnTo>
                      <a:pt x="598" y="0"/>
                    </a:lnTo>
                    <a:cubicBezTo>
                      <a:pt x="502" y="43"/>
                      <a:pt x="427" y="96"/>
                      <a:pt x="352" y="160"/>
                    </a:cubicBezTo>
                    <a:cubicBezTo>
                      <a:pt x="416" y="107"/>
                      <a:pt x="502" y="53"/>
                      <a:pt x="598" y="0"/>
                    </a:cubicBezTo>
                    <a:close/>
                    <a:moveTo>
                      <a:pt x="0" y="928"/>
                    </a:moveTo>
                    <a:cubicBezTo>
                      <a:pt x="0" y="961"/>
                      <a:pt x="11" y="992"/>
                      <a:pt x="22" y="1025"/>
                    </a:cubicBezTo>
                    <a:cubicBezTo>
                      <a:pt x="11" y="992"/>
                      <a:pt x="11" y="961"/>
                      <a:pt x="0" y="928"/>
                    </a:cubicBezTo>
                    <a:close/>
                  </a:path>
                </a:pathLst>
              </a:custGeom>
              <a:solidFill>
                <a:srgbClr val="ECF7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35"/>
              <p:cNvSpPr/>
              <p:nvPr/>
            </p:nvSpPr>
            <p:spPr>
              <a:xfrm>
                <a:off x="2052675" y="1368875"/>
                <a:ext cx="27775" cy="13650"/>
              </a:xfrm>
              <a:custGeom>
                <a:rect b="b" l="l" r="r" t="t"/>
                <a:pathLst>
                  <a:path extrusionOk="0" h="546" w="1111">
                    <a:moveTo>
                      <a:pt x="855" y="0"/>
                    </a:moveTo>
                    <a:cubicBezTo>
                      <a:pt x="727" y="33"/>
                      <a:pt x="588" y="76"/>
                      <a:pt x="471" y="129"/>
                    </a:cubicBezTo>
                    <a:cubicBezTo>
                      <a:pt x="342" y="182"/>
                      <a:pt x="193" y="204"/>
                      <a:pt x="65" y="268"/>
                    </a:cubicBezTo>
                    <a:cubicBezTo>
                      <a:pt x="1" y="299"/>
                      <a:pt x="1" y="396"/>
                      <a:pt x="44" y="449"/>
                    </a:cubicBezTo>
                    <a:cubicBezTo>
                      <a:pt x="118" y="513"/>
                      <a:pt x="203" y="545"/>
                      <a:pt x="289" y="545"/>
                    </a:cubicBezTo>
                    <a:cubicBezTo>
                      <a:pt x="523" y="545"/>
                      <a:pt x="791" y="353"/>
                      <a:pt x="961" y="278"/>
                    </a:cubicBezTo>
                    <a:cubicBezTo>
                      <a:pt x="1111" y="204"/>
                      <a:pt x="1026" y="0"/>
                      <a:pt x="886" y="0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35"/>
              <p:cNvSpPr/>
              <p:nvPr/>
            </p:nvSpPr>
            <p:spPr>
              <a:xfrm>
                <a:off x="1984100" y="1358725"/>
                <a:ext cx="223375" cy="63525"/>
              </a:xfrm>
              <a:custGeom>
                <a:rect b="b" l="l" r="r" t="t"/>
                <a:pathLst>
                  <a:path extrusionOk="0" h="2541" w="8935">
                    <a:moveTo>
                      <a:pt x="8176" y="1"/>
                    </a:moveTo>
                    <a:cubicBezTo>
                      <a:pt x="8144" y="1"/>
                      <a:pt x="8112" y="33"/>
                      <a:pt x="8133" y="65"/>
                    </a:cubicBezTo>
                    <a:cubicBezTo>
                      <a:pt x="8934" y="1858"/>
                      <a:pt x="1388" y="2413"/>
                      <a:pt x="1" y="2541"/>
                    </a:cubicBezTo>
                    <a:cubicBezTo>
                      <a:pt x="983" y="2531"/>
                      <a:pt x="2285" y="2445"/>
                      <a:pt x="3085" y="2370"/>
                    </a:cubicBezTo>
                    <a:cubicBezTo>
                      <a:pt x="3256" y="2360"/>
                      <a:pt x="3437" y="2349"/>
                      <a:pt x="3619" y="2328"/>
                    </a:cubicBezTo>
                    <a:cubicBezTo>
                      <a:pt x="6169" y="1986"/>
                      <a:pt x="8934" y="1282"/>
                      <a:pt x="8208" y="22"/>
                    </a:cubicBezTo>
                    <a:cubicBezTo>
                      <a:pt x="8197" y="12"/>
                      <a:pt x="8187" y="1"/>
                      <a:pt x="8176" y="1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35"/>
              <p:cNvSpPr/>
              <p:nvPr/>
            </p:nvSpPr>
            <p:spPr>
              <a:xfrm>
                <a:off x="1979825" y="1416900"/>
                <a:ext cx="94775" cy="7250"/>
              </a:xfrm>
              <a:custGeom>
                <a:rect b="b" l="l" r="r" t="t"/>
                <a:pathLst>
                  <a:path extrusionOk="0" h="290" w="3791">
                    <a:moveTo>
                      <a:pt x="3790" y="1"/>
                    </a:moveTo>
                    <a:lnTo>
                      <a:pt x="3790" y="1"/>
                    </a:lnTo>
                    <a:cubicBezTo>
                      <a:pt x="3608" y="22"/>
                      <a:pt x="3427" y="33"/>
                      <a:pt x="3256" y="43"/>
                    </a:cubicBezTo>
                    <a:cubicBezTo>
                      <a:pt x="2456" y="118"/>
                      <a:pt x="1154" y="204"/>
                      <a:pt x="172" y="214"/>
                    </a:cubicBezTo>
                    <a:cubicBezTo>
                      <a:pt x="119" y="225"/>
                      <a:pt x="76" y="225"/>
                      <a:pt x="33" y="235"/>
                    </a:cubicBezTo>
                    <a:cubicBezTo>
                      <a:pt x="12" y="235"/>
                      <a:pt x="1" y="278"/>
                      <a:pt x="33" y="278"/>
                    </a:cubicBezTo>
                    <a:cubicBezTo>
                      <a:pt x="97" y="289"/>
                      <a:pt x="172" y="289"/>
                      <a:pt x="278" y="289"/>
                    </a:cubicBezTo>
                    <a:cubicBezTo>
                      <a:pt x="897" y="289"/>
                      <a:pt x="2317" y="204"/>
                      <a:pt x="37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35"/>
              <p:cNvSpPr/>
              <p:nvPr/>
            </p:nvSpPr>
            <p:spPr>
              <a:xfrm>
                <a:off x="1907800" y="1335525"/>
                <a:ext cx="177725" cy="32575"/>
              </a:xfrm>
              <a:custGeom>
                <a:rect b="b" l="l" r="r" t="t"/>
                <a:pathLst>
                  <a:path extrusionOk="0" h="1303" w="7109">
                    <a:moveTo>
                      <a:pt x="683" y="1"/>
                    </a:moveTo>
                    <a:cubicBezTo>
                      <a:pt x="609" y="11"/>
                      <a:pt x="524" y="65"/>
                      <a:pt x="460" y="160"/>
                    </a:cubicBezTo>
                    <a:cubicBezTo>
                      <a:pt x="0" y="844"/>
                      <a:pt x="1698" y="1132"/>
                      <a:pt x="2284" y="1185"/>
                    </a:cubicBezTo>
                    <a:cubicBezTo>
                      <a:pt x="2839" y="1249"/>
                      <a:pt x="3405" y="1303"/>
                      <a:pt x="3971" y="1303"/>
                    </a:cubicBezTo>
                    <a:cubicBezTo>
                      <a:pt x="5016" y="1303"/>
                      <a:pt x="6041" y="1111"/>
                      <a:pt x="6906" y="417"/>
                    </a:cubicBezTo>
                    <a:cubicBezTo>
                      <a:pt x="7055" y="289"/>
                      <a:pt x="7023" y="11"/>
                      <a:pt x="6916" y="11"/>
                    </a:cubicBezTo>
                    <a:lnTo>
                      <a:pt x="6895" y="11"/>
                    </a:lnTo>
                    <a:cubicBezTo>
                      <a:pt x="6927" y="44"/>
                      <a:pt x="6959" y="65"/>
                      <a:pt x="6970" y="75"/>
                    </a:cubicBezTo>
                    <a:cubicBezTo>
                      <a:pt x="7108" y="193"/>
                      <a:pt x="6340" y="1217"/>
                      <a:pt x="3778" y="1217"/>
                    </a:cubicBezTo>
                    <a:cubicBezTo>
                      <a:pt x="1378" y="1217"/>
                      <a:pt x="555" y="321"/>
                      <a:pt x="566" y="108"/>
                    </a:cubicBezTo>
                    <a:cubicBezTo>
                      <a:pt x="577" y="96"/>
                      <a:pt x="577" y="86"/>
                      <a:pt x="588" y="75"/>
                    </a:cubicBezTo>
                    <a:cubicBezTo>
                      <a:pt x="598" y="65"/>
                      <a:pt x="630" y="32"/>
                      <a:pt x="6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35"/>
              <p:cNvSpPr/>
              <p:nvPr/>
            </p:nvSpPr>
            <p:spPr>
              <a:xfrm>
                <a:off x="1806150" y="460050"/>
                <a:ext cx="392250" cy="905925"/>
              </a:xfrm>
              <a:custGeom>
                <a:rect b="b" l="l" r="r" t="t"/>
                <a:pathLst>
                  <a:path extrusionOk="0" h="36237" w="15690">
                    <a:moveTo>
                      <a:pt x="7094" y="0"/>
                    </a:moveTo>
                    <a:cubicBezTo>
                      <a:pt x="5373" y="0"/>
                      <a:pt x="1257" y="33"/>
                      <a:pt x="769" y="344"/>
                    </a:cubicBezTo>
                    <a:cubicBezTo>
                      <a:pt x="139" y="750"/>
                      <a:pt x="1910" y="2564"/>
                      <a:pt x="1932" y="7356"/>
                    </a:cubicBezTo>
                    <a:cubicBezTo>
                      <a:pt x="1953" y="13312"/>
                      <a:pt x="0" y="15755"/>
                      <a:pt x="53" y="18990"/>
                    </a:cubicBezTo>
                    <a:cubicBezTo>
                      <a:pt x="117" y="22223"/>
                      <a:pt x="2434" y="25233"/>
                      <a:pt x="4344" y="26364"/>
                    </a:cubicBezTo>
                    <a:cubicBezTo>
                      <a:pt x="5390" y="26983"/>
                      <a:pt x="6212" y="29193"/>
                      <a:pt x="6212" y="31465"/>
                    </a:cubicBezTo>
                    <a:cubicBezTo>
                      <a:pt x="6212" y="33739"/>
                      <a:pt x="4792" y="34987"/>
                      <a:pt x="4654" y="35094"/>
                    </a:cubicBezTo>
                    <a:cubicBezTo>
                      <a:pt x="4515" y="35212"/>
                      <a:pt x="5283" y="36236"/>
                      <a:pt x="7844" y="36236"/>
                    </a:cubicBezTo>
                    <a:cubicBezTo>
                      <a:pt x="10406" y="36236"/>
                      <a:pt x="11174" y="35212"/>
                      <a:pt x="11036" y="35094"/>
                    </a:cubicBezTo>
                    <a:cubicBezTo>
                      <a:pt x="10897" y="34987"/>
                      <a:pt x="9478" y="33739"/>
                      <a:pt x="9478" y="31465"/>
                    </a:cubicBezTo>
                    <a:cubicBezTo>
                      <a:pt x="9478" y="29193"/>
                      <a:pt x="10299" y="26983"/>
                      <a:pt x="11345" y="26364"/>
                    </a:cubicBezTo>
                    <a:cubicBezTo>
                      <a:pt x="13256" y="25233"/>
                      <a:pt x="15571" y="22223"/>
                      <a:pt x="15635" y="18990"/>
                    </a:cubicBezTo>
                    <a:cubicBezTo>
                      <a:pt x="15689" y="15755"/>
                      <a:pt x="13736" y="13312"/>
                      <a:pt x="13757" y="7356"/>
                    </a:cubicBezTo>
                    <a:cubicBezTo>
                      <a:pt x="13778" y="2564"/>
                      <a:pt x="15550" y="750"/>
                      <a:pt x="14921" y="344"/>
                    </a:cubicBezTo>
                    <a:cubicBezTo>
                      <a:pt x="14433" y="33"/>
                      <a:pt x="10316" y="0"/>
                      <a:pt x="8595" y="0"/>
                    </a:cubicBezTo>
                    <a:cubicBezTo>
                      <a:pt x="8134" y="0"/>
                      <a:pt x="7844" y="3"/>
                      <a:pt x="7844" y="3"/>
                    </a:cubicBezTo>
                    <a:cubicBezTo>
                      <a:pt x="7844" y="3"/>
                      <a:pt x="7555" y="0"/>
                      <a:pt x="70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35"/>
              <p:cNvSpPr/>
              <p:nvPr/>
            </p:nvSpPr>
            <p:spPr>
              <a:xfrm>
                <a:off x="2026800" y="1147150"/>
                <a:ext cx="30975" cy="36850"/>
              </a:xfrm>
              <a:custGeom>
                <a:rect b="b" l="l" r="r" t="t"/>
                <a:pathLst>
                  <a:path extrusionOk="0" h="1474" w="1239">
                    <a:moveTo>
                      <a:pt x="1132" y="1"/>
                    </a:moveTo>
                    <a:cubicBezTo>
                      <a:pt x="758" y="203"/>
                      <a:pt x="384" y="428"/>
                      <a:pt x="33" y="673"/>
                    </a:cubicBezTo>
                    <a:cubicBezTo>
                      <a:pt x="64" y="652"/>
                      <a:pt x="97" y="641"/>
                      <a:pt x="128" y="630"/>
                    </a:cubicBezTo>
                    <a:lnTo>
                      <a:pt x="128" y="630"/>
                    </a:lnTo>
                    <a:cubicBezTo>
                      <a:pt x="22" y="833"/>
                      <a:pt x="0" y="1026"/>
                      <a:pt x="54" y="1271"/>
                    </a:cubicBezTo>
                    <a:cubicBezTo>
                      <a:pt x="75" y="1410"/>
                      <a:pt x="192" y="1474"/>
                      <a:pt x="310" y="1474"/>
                    </a:cubicBezTo>
                    <a:cubicBezTo>
                      <a:pt x="460" y="1474"/>
                      <a:pt x="619" y="1367"/>
                      <a:pt x="619" y="1185"/>
                    </a:cubicBezTo>
                    <a:cubicBezTo>
                      <a:pt x="630" y="727"/>
                      <a:pt x="908" y="577"/>
                      <a:pt x="1164" y="246"/>
                    </a:cubicBezTo>
                    <a:cubicBezTo>
                      <a:pt x="1238" y="150"/>
                      <a:pt x="1196" y="65"/>
                      <a:pt x="1132" y="1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35"/>
              <p:cNvSpPr/>
              <p:nvPr/>
            </p:nvSpPr>
            <p:spPr>
              <a:xfrm>
                <a:off x="1999050" y="1247200"/>
                <a:ext cx="20575" cy="17100"/>
              </a:xfrm>
              <a:custGeom>
                <a:rect b="b" l="l" r="r" t="t"/>
                <a:pathLst>
                  <a:path extrusionOk="0" h="684" w="823">
                    <a:moveTo>
                      <a:pt x="726" y="1"/>
                    </a:moveTo>
                    <a:cubicBezTo>
                      <a:pt x="705" y="1"/>
                      <a:pt x="683" y="12"/>
                      <a:pt x="673" y="22"/>
                    </a:cubicBezTo>
                    <a:cubicBezTo>
                      <a:pt x="470" y="214"/>
                      <a:pt x="235" y="364"/>
                      <a:pt x="0" y="428"/>
                    </a:cubicBezTo>
                    <a:cubicBezTo>
                      <a:pt x="0" y="513"/>
                      <a:pt x="11" y="598"/>
                      <a:pt x="11" y="684"/>
                    </a:cubicBezTo>
                    <a:cubicBezTo>
                      <a:pt x="332" y="641"/>
                      <a:pt x="630" y="460"/>
                      <a:pt x="801" y="119"/>
                    </a:cubicBezTo>
                    <a:cubicBezTo>
                      <a:pt x="823" y="65"/>
                      <a:pt x="780" y="1"/>
                      <a:pt x="726" y="1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35"/>
              <p:cNvSpPr/>
              <p:nvPr/>
            </p:nvSpPr>
            <p:spPr>
              <a:xfrm>
                <a:off x="1988375" y="1338200"/>
                <a:ext cx="54200" cy="19500"/>
              </a:xfrm>
              <a:custGeom>
                <a:rect b="b" l="l" r="r" t="t"/>
                <a:pathLst>
                  <a:path extrusionOk="0" h="780" w="2168">
                    <a:moveTo>
                      <a:pt x="1986" y="1"/>
                    </a:moveTo>
                    <a:cubicBezTo>
                      <a:pt x="1388" y="32"/>
                      <a:pt x="823" y="214"/>
                      <a:pt x="214" y="224"/>
                    </a:cubicBezTo>
                    <a:lnTo>
                      <a:pt x="193" y="224"/>
                    </a:lnTo>
                    <a:cubicBezTo>
                      <a:pt x="140" y="406"/>
                      <a:pt x="76" y="577"/>
                      <a:pt x="0" y="758"/>
                    </a:cubicBezTo>
                    <a:cubicBezTo>
                      <a:pt x="140" y="769"/>
                      <a:pt x="289" y="779"/>
                      <a:pt x="427" y="779"/>
                    </a:cubicBezTo>
                    <a:cubicBezTo>
                      <a:pt x="1057" y="779"/>
                      <a:pt x="1665" y="608"/>
                      <a:pt x="2082" y="235"/>
                    </a:cubicBezTo>
                    <a:cubicBezTo>
                      <a:pt x="2167" y="160"/>
                      <a:pt x="2103" y="1"/>
                      <a:pt x="1997" y="1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35"/>
              <p:cNvSpPr/>
              <p:nvPr/>
            </p:nvSpPr>
            <p:spPr>
              <a:xfrm>
                <a:off x="2042550" y="1332875"/>
                <a:ext cx="13075" cy="7475"/>
              </a:xfrm>
              <a:custGeom>
                <a:rect b="b" l="l" r="r" t="t"/>
                <a:pathLst>
                  <a:path extrusionOk="0" h="299" w="523">
                    <a:moveTo>
                      <a:pt x="373" y="0"/>
                    </a:moveTo>
                    <a:cubicBezTo>
                      <a:pt x="321" y="0"/>
                      <a:pt x="278" y="10"/>
                      <a:pt x="235" y="32"/>
                    </a:cubicBezTo>
                    <a:cubicBezTo>
                      <a:pt x="192" y="64"/>
                      <a:pt x="150" y="74"/>
                      <a:pt x="107" y="96"/>
                    </a:cubicBezTo>
                    <a:cubicBezTo>
                      <a:pt x="0" y="128"/>
                      <a:pt x="11" y="299"/>
                      <a:pt x="128" y="299"/>
                    </a:cubicBezTo>
                    <a:cubicBezTo>
                      <a:pt x="257" y="288"/>
                      <a:pt x="373" y="278"/>
                      <a:pt x="459" y="192"/>
                    </a:cubicBezTo>
                    <a:cubicBezTo>
                      <a:pt x="523" y="128"/>
                      <a:pt x="480" y="0"/>
                      <a:pt x="385" y="0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35"/>
              <p:cNvSpPr/>
              <p:nvPr/>
            </p:nvSpPr>
            <p:spPr>
              <a:xfrm>
                <a:off x="2018250" y="1200000"/>
                <a:ext cx="26700" cy="108600"/>
              </a:xfrm>
              <a:custGeom>
                <a:rect b="b" l="l" r="r" t="t"/>
                <a:pathLst>
                  <a:path extrusionOk="0" h="4344" w="1068">
                    <a:moveTo>
                      <a:pt x="610" y="0"/>
                    </a:moveTo>
                    <a:cubicBezTo>
                      <a:pt x="1" y="1324"/>
                      <a:pt x="12" y="3041"/>
                      <a:pt x="823" y="4291"/>
                    </a:cubicBezTo>
                    <a:cubicBezTo>
                      <a:pt x="855" y="4333"/>
                      <a:pt x="887" y="4343"/>
                      <a:pt x="930" y="4343"/>
                    </a:cubicBezTo>
                    <a:cubicBezTo>
                      <a:pt x="1004" y="4343"/>
                      <a:pt x="1068" y="4279"/>
                      <a:pt x="1047" y="4194"/>
                    </a:cubicBezTo>
                    <a:cubicBezTo>
                      <a:pt x="738" y="2807"/>
                      <a:pt x="417" y="1452"/>
                      <a:pt x="631" y="10"/>
                    </a:cubicBezTo>
                    <a:cubicBezTo>
                      <a:pt x="631" y="0"/>
                      <a:pt x="620" y="0"/>
                      <a:pt x="620" y="0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35"/>
              <p:cNvSpPr/>
              <p:nvPr/>
            </p:nvSpPr>
            <p:spPr>
              <a:xfrm>
                <a:off x="1995050" y="1326175"/>
                <a:ext cx="26425" cy="10450"/>
              </a:xfrm>
              <a:custGeom>
                <a:rect b="b" l="l" r="r" t="t"/>
                <a:pathLst>
                  <a:path extrusionOk="0" h="418" w="1057">
                    <a:moveTo>
                      <a:pt x="257" y="1"/>
                    </a:moveTo>
                    <a:cubicBezTo>
                      <a:pt x="214" y="1"/>
                      <a:pt x="171" y="12"/>
                      <a:pt x="118" y="12"/>
                    </a:cubicBezTo>
                    <a:lnTo>
                      <a:pt x="86" y="12"/>
                    </a:lnTo>
                    <a:cubicBezTo>
                      <a:pt x="54" y="140"/>
                      <a:pt x="32" y="278"/>
                      <a:pt x="1" y="406"/>
                    </a:cubicBezTo>
                    <a:cubicBezTo>
                      <a:pt x="75" y="418"/>
                      <a:pt x="150" y="418"/>
                      <a:pt x="214" y="418"/>
                    </a:cubicBezTo>
                    <a:cubicBezTo>
                      <a:pt x="459" y="418"/>
                      <a:pt x="684" y="385"/>
                      <a:pt x="907" y="311"/>
                    </a:cubicBezTo>
                    <a:cubicBezTo>
                      <a:pt x="1057" y="247"/>
                      <a:pt x="1035" y="44"/>
                      <a:pt x="865" y="22"/>
                    </a:cubicBezTo>
                    <a:cubicBezTo>
                      <a:pt x="662" y="12"/>
                      <a:pt x="459" y="1"/>
                      <a:pt x="257" y="1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35"/>
              <p:cNvSpPr/>
              <p:nvPr/>
            </p:nvSpPr>
            <p:spPr>
              <a:xfrm>
                <a:off x="2022525" y="1322200"/>
                <a:ext cx="12825" cy="12825"/>
              </a:xfrm>
              <a:custGeom>
                <a:rect b="b" l="l" r="r" t="t"/>
                <a:pathLst>
                  <a:path extrusionOk="0" h="513" w="513">
                    <a:moveTo>
                      <a:pt x="257" y="0"/>
                    </a:moveTo>
                    <a:cubicBezTo>
                      <a:pt x="118" y="0"/>
                      <a:pt x="1" y="117"/>
                      <a:pt x="1" y="256"/>
                    </a:cubicBezTo>
                    <a:cubicBezTo>
                      <a:pt x="1" y="395"/>
                      <a:pt x="118" y="512"/>
                      <a:pt x="257" y="512"/>
                    </a:cubicBezTo>
                    <a:cubicBezTo>
                      <a:pt x="396" y="512"/>
                      <a:pt x="513" y="395"/>
                      <a:pt x="513" y="256"/>
                    </a:cubicBezTo>
                    <a:cubicBezTo>
                      <a:pt x="513" y="117"/>
                      <a:pt x="396" y="0"/>
                      <a:pt x="257" y="0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35"/>
              <p:cNvSpPr/>
              <p:nvPr/>
            </p:nvSpPr>
            <p:spPr>
              <a:xfrm>
                <a:off x="2038525" y="1322975"/>
                <a:ext cx="7500" cy="5100"/>
              </a:xfrm>
              <a:custGeom>
                <a:rect b="b" l="l" r="r" t="t"/>
                <a:pathLst>
                  <a:path extrusionOk="0" h="204" w="300">
                    <a:moveTo>
                      <a:pt x="119" y="1"/>
                    </a:moveTo>
                    <a:cubicBezTo>
                      <a:pt x="86" y="1"/>
                      <a:pt x="65" y="22"/>
                      <a:pt x="33" y="43"/>
                    </a:cubicBezTo>
                    <a:cubicBezTo>
                      <a:pt x="1" y="65"/>
                      <a:pt x="12" y="107"/>
                      <a:pt x="22" y="129"/>
                    </a:cubicBezTo>
                    <a:cubicBezTo>
                      <a:pt x="22" y="140"/>
                      <a:pt x="22" y="150"/>
                      <a:pt x="33" y="150"/>
                    </a:cubicBezTo>
                    <a:cubicBezTo>
                      <a:pt x="55" y="193"/>
                      <a:pt x="86" y="204"/>
                      <a:pt x="119" y="204"/>
                    </a:cubicBezTo>
                    <a:lnTo>
                      <a:pt x="150" y="204"/>
                    </a:lnTo>
                    <a:cubicBezTo>
                      <a:pt x="183" y="193"/>
                      <a:pt x="214" y="172"/>
                      <a:pt x="247" y="150"/>
                    </a:cubicBezTo>
                    <a:cubicBezTo>
                      <a:pt x="300" y="97"/>
                      <a:pt x="257" y="12"/>
                      <a:pt x="193" y="12"/>
                    </a:cubicBezTo>
                    <a:lnTo>
                      <a:pt x="183" y="12"/>
                    </a:lnTo>
                    <a:cubicBezTo>
                      <a:pt x="161" y="12"/>
                      <a:pt x="140" y="1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35"/>
              <p:cNvSpPr/>
              <p:nvPr/>
            </p:nvSpPr>
            <p:spPr>
              <a:xfrm>
                <a:off x="2070825" y="1122625"/>
                <a:ext cx="13900" cy="16025"/>
              </a:xfrm>
              <a:custGeom>
                <a:rect b="b" l="l" r="r" t="t"/>
                <a:pathLst>
                  <a:path extrusionOk="0" h="641" w="556">
                    <a:moveTo>
                      <a:pt x="556" y="0"/>
                    </a:moveTo>
                    <a:lnTo>
                      <a:pt x="556" y="0"/>
                    </a:lnTo>
                    <a:cubicBezTo>
                      <a:pt x="364" y="160"/>
                      <a:pt x="171" y="373"/>
                      <a:pt x="1" y="640"/>
                    </a:cubicBezTo>
                    <a:lnTo>
                      <a:pt x="1" y="640"/>
                    </a:lnTo>
                    <a:cubicBezTo>
                      <a:pt x="171" y="373"/>
                      <a:pt x="364" y="160"/>
                      <a:pt x="556" y="0"/>
                    </a:cubicBezTo>
                    <a:close/>
                  </a:path>
                </a:pathLst>
              </a:custGeom>
              <a:solidFill>
                <a:srgbClr val="E6F4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35"/>
              <p:cNvSpPr/>
              <p:nvPr/>
            </p:nvSpPr>
            <p:spPr>
              <a:xfrm>
                <a:off x="1921950" y="1335525"/>
                <a:ext cx="2950" cy="2700"/>
              </a:xfrm>
              <a:custGeom>
                <a:rect b="b" l="l" r="r" t="t"/>
                <a:pathLst>
                  <a:path extrusionOk="0" h="108" w="118">
                    <a:moveTo>
                      <a:pt x="0" y="108"/>
                    </a:moveTo>
                    <a:lnTo>
                      <a:pt x="0" y="108"/>
                    </a:lnTo>
                    <a:lnTo>
                      <a:pt x="0" y="108"/>
                    </a:lnTo>
                    <a:close/>
                    <a:moveTo>
                      <a:pt x="117" y="1"/>
                    </a:moveTo>
                    <a:lnTo>
                      <a:pt x="117" y="1"/>
                    </a:lnTo>
                    <a:cubicBezTo>
                      <a:pt x="64" y="32"/>
                      <a:pt x="32" y="65"/>
                      <a:pt x="22" y="75"/>
                    </a:cubicBezTo>
                    <a:cubicBezTo>
                      <a:pt x="11" y="86"/>
                      <a:pt x="11" y="96"/>
                      <a:pt x="0" y="108"/>
                    </a:cubicBezTo>
                    <a:cubicBezTo>
                      <a:pt x="11" y="96"/>
                      <a:pt x="11" y="86"/>
                      <a:pt x="22" y="75"/>
                    </a:cubicBezTo>
                    <a:cubicBezTo>
                      <a:pt x="32" y="65"/>
                      <a:pt x="64" y="32"/>
                      <a:pt x="117" y="1"/>
                    </a:cubicBezTo>
                    <a:close/>
                  </a:path>
                </a:pathLst>
              </a:custGeom>
              <a:solidFill>
                <a:srgbClr val="74C7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35"/>
              <p:cNvSpPr/>
              <p:nvPr/>
            </p:nvSpPr>
            <p:spPr>
              <a:xfrm>
                <a:off x="1914475" y="1118875"/>
                <a:ext cx="170250" cy="246300"/>
              </a:xfrm>
              <a:custGeom>
                <a:rect b="b" l="l" r="r" t="t"/>
                <a:pathLst>
                  <a:path extrusionOk="0" h="9852" w="6810">
                    <a:moveTo>
                      <a:pt x="1" y="1"/>
                    </a:moveTo>
                    <a:lnTo>
                      <a:pt x="11" y="11"/>
                    </a:lnTo>
                    <a:cubicBezTo>
                      <a:pt x="1057" y="630"/>
                      <a:pt x="1879" y="2840"/>
                      <a:pt x="1879" y="5112"/>
                    </a:cubicBezTo>
                    <a:cubicBezTo>
                      <a:pt x="1879" y="7130"/>
                      <a:pt x="769" y="8336"/>
                      <a:pt x="416" y="8667"/>
                    </a:cubicBezTo>
                    <a:cubicBezTo>
                      <a:pt x="363" y="8698"/>
                      <a:pt x="331" y="8731"/>
                      <a:pt x="321" y="8741"/>
                    </a:cubicBezTo>
                    <a:cubicBezTo>
                      <a:pt x="310" y="8752"/>
                      <a:pt x="310" y="8762"/>
                      <a:pt x="299" y="8774"/>
                    </a:cubicBezTo>
                    <a:cubicBezTo>
                      <a:pt x="288" y="8966"/>
                      <a:pt x="950" y="9691"/>
                      <a:pt x="2797" y="9851"/>
                    </a:cubicBezTo>
                    <a:cubicBezTo>
                      <a:pt x="2828" y="9798"/>
                      <a:pt x="2850" y="9755"/>
                      <a:pt x="2871" y="9702"/>
                    </a:cubicBezTo>
                    <a:cubicBezTo>
                      <a:pt x="2903" y="9649"/>
                      <a:pt x="2935" y="9585"/>
                      <a:pt x="2956" y="9531"/>
                    </a:cubicBezTo>
                    <a:cubicBezTo>
                      <a:pt x="2199" y="9435"/>
                      <a:pt x="1462" y="9104"/>
                      <a:pt x="1057" y="8603"/>
                    </a:cubicBezTo>
                    <a:cubicBezTo>
                      <a:pt x="993" y="8528"/>
                      <a:pt x="1046" y="8432"/>
                      <a:pt x="1121" y="8432"/>
                    </a:cubicBezTo>
                    <a:cubicBezTo>
                      <a:pt x="1132" y="8432"/>
                      <a:pt x="1153" y="8432"/>
                      <a:pt x="1175" y="8442"/>
                    </a:cubicBezTo>
                    <a:cubicBezTo>
                      <a:pt x="1740" y="8795"/>
                      <a:pt x="2455" y="8997"/>
                      <a:pt x="3127" y="8997"/>
                    </a:cubicBezTo>
                    <a:lnTo>
                      <a:pt x="3149" y="8997"/>
                    </a:lnTo>
                    <a:cubicBezTo>
                      <a:pt x="3181" y="8902"/>
                      <a:pt x="3202" y="8805"/>
                      <a:pt x="3224" y="8698"/>
                    </a:cubicBezTo>
                    <a:cubicBezTo>
                      <a:pt x="2754" y="8667"/>
                      <a:pt x="2284" y="8496"/>
                      <a:pt x="1900" y="8271"/>
                    </a:cubicBezTo>
                    <a:cubicBezTo>
                      <a:pt x="1846" y="8240"/>
                      <a:pt x="1879" y="8155"/>
                      <a:pt x="1932" y="8155"/>
                    </a:cubicBezTo>
                    <a:lnTo>
                      <a:pt x="1953" y="8155"/>
                    </a:lnTo>
                    <a:cubicBezTo>
                      <a:pt x="2380" y="8283"/>
                      <a:pt x="2786" y="8304"/>
                      <a:pt x="3202" y="8304"/>
                    </a:cubicBezTo>
                    <a:lnTo>
                      <a:pt x="3309" y="8304"/>
                    </a:lnTo>
                    <a:cubicBezTo>
                      <a:pt x="3437" y="7493"/>
                      <a:pt x="3416" y="6649"/>
                      <a:pt x="3394" y="5817"/>
                    </a:cubicBezTo>
                    <a:lnTo>
                      <a:pt x="3394" y="5817"/>
                    </a:lnTo>
                    <a:cubicBezTo>
                      <a:pt x="3341" y="5828"/>
                      <a:pt x="3298" y="5828"/>
                      <a:pt x="3255" y="5828"/>
                    </a:cubicBezTo>
                    <a:cubicBezTo>
                      <a:pt x="2914" y="5828"/>
                      <a:pt x="2572" y="5667"/>
                      <a:pt x="2359" y="5347"/>
                    </a:cubicBezTo>
                    <a:cubicBezTo>
                      <a:pt x="2327" y="5305"/>
                      <a:pt x="2370" y="5252"/>
                      <a:pt x="2413" y="5252"/>
                    </a:cubicBezTo>
                    <a:cubicBezTo>
                      <a:pt x="2423" y="5252"/>
                      <a:pt x="2444" y="5262"/>
                      <a:pt x="2455" y="5273"/>
                    </a:cubicBezTo>
                    <a:cubicBezTo>
                      <a:pt x="2658" y="5508"/>
                      <a:pt x="2882" y="5603"/>
                      <a:pt x="3117" y="5603"/>
                    </a:cubicBezTo>
                    <a:cubicBezTo>
                      <a:pt x="3202" y="5603"/>
                      <a:pt x="3298" y="5593"/>
                      <a:pt x="3383" y="5561"/>
                    </a:cubicBezTo>
                    <a:cubicBezTo>
                      <a:pt x="3373" y="5124"/>
                      <a:pt x="3362" y="4686"/>
                      <a:pt x="3373" y="4270"/>
                    </a:cubicBezTo>
                    <a:cubicBezTo>
                      <a:pt x="3416" y="3277"/>
                      <a:pt x="3597" y="2466"/>
                      <a:pt x="4408" y="1879"/>
                    </a:cubicBezTo>
                    <a:cubicBezTo>
                      <a:pt x="4440" y="1858"/>
                      <a:pt x="4483" y="1825"/>
                      <a:pt x="4526" y="1804"/>
                    </a:cubicBezTo>
                    <a:lnTo>
                      <a:pt x="4526" y="1804"/>
                    </a:lnTo>
                    <a:cubicBezTo>
                      <a:pt x="4280" y="1879"/>
                      <a:pt x="4035" y="1943"/>
                      <a:pt x="3768" y="1953"/>
                    </a:cubicBezTo>
                    <a:lnTo>
                      <a:pt x="3736" y="1953"/>
                    </a:lnTo>
                    <a:cubicBezTo>
                      <a:pt x="3639" y="1953"/>
                      <a:pt x="3511" y="1943"/>
                      <a:pt x="3373" y="1932"/>
                    </a:cubicBezTo>
                    <a:cubicBezTo>
                      <a:pt x="3224" y="1922"/>
                      <a:pt x="3074" y="1911"/>
                      <a:pt x="2925" y="1911"/>
                    </a:cubicBezTo>
                    <a:cubicBezTo>
                      <a:pt x="2636" y="1911"/>
                      <a:pt x="2391" y="1953"/>
                      <a:pt x="2327" y="2135"/>
                    </a:cubicBezTo>
                    <a:cubicBezTo>
                      <a:pt x="2295" y="2274"/>
                      <a:pt x="2145" y="2370"/>
                      <a:pt x="2007" y="2370"/>
                    </a:cubicBezTo>
                    <a:cubicBezTo>
                      <a:pt x="1932" y="2370"/>
                      <a:pt x="1858" y="2349"/>
                      <a:pt x="1804" y="2274"/>
                    </a:cubicBezTo>
                    <a:cubicBezTo>
                      <a:pt x="1495" y="1879"/>
                      <a:pt x="1420" y="1367"/>
                      <a:pt x="1227" y="907"/>
                    </a:cubicBezTo>
                    <a:cubicBezTo>
                      <a:pt x="1206" y="865"/>
                      <a:pt x="1249" y="833"/>
                      <a:pt x="1281" y="833"/>
                    </a:cubicBezTo>
                    <a:cubicBezTo>
                      <a:pt x="1292" y="833"/>
                      <a:pt x="1303" y="833"/>
                      <a:pt x="1303" y="843"/>
                    </a:cubicBezTo>
                    <a:cubicBezTo>
                      <a:pt x="1697" y="1025"/>
                      <a:pt x="1825" y="1239"/>
                      <a:pt x="1996" y="1495"/>
                    </a:cubicBezTo>
                    <a:cubicBezTo>
                      <a:pt x="2135" y="1367"/>
                      <a:pt x="2316" y="1303"/>
                      <a:pt x="2541" y="1303"/>
                    </a:cubicBezTo>
                    <a:cubicBezTo>
                      <a:pt x="2594" y="1303"/>
                      <a:pt x="2658" y="1303"/>
                      <a:pt x="2722" y="1313"/>
                    </a:cubicBezTo>
                    <a:cubicBezTo>
                      <a:pt x="3127" y="1377"/>
                      <a:pt x="3565" y="1484"/>
                      <a:pt x="3981" y="1484"/>
                    </a:cubicBezTo>
                    <a:cubicBezTo>
                      <a:pt x="4504" y="1484"/>
                      <a:pt x="4931" y="1175"/>
                      <a:pt x="5432" y="1068"/>
                    </a:cubicBezTo>
                    <a:lnTo>
                      <a:pt x="5465" y="1068"/>
                    </a:lnTo>
                    <a:cubicBezTo>
                      <a:pt x="5518" y="1068"/>
                      <a:pt x="5582" y="1089"/>
                      <a:pt x="5625" y="1132"/>
                    </a:cubicBezTo>
                    <a:cubicBezTo>
                      <a:pt x="5838" y="1014"/>
                      <a:pt x="6041" y="907"/>
                      <a:pt x="6255" y="790"/>
                    </a:cubicBezTo>
                    <a:cubicBezTo>
                      <a:pt x="6425" y="523"/>
                      <a:pt x="6618" y="310"/>
                      <a:pt x="6810" y="150"/>
                    </a:cubicBezTo>
                    <a:lnTo>
                      <a:pt x="6810" y="150"/>
                    </a:lnTo>
                    <a:cubicBezTo>
                      <a:pt x="6511" y="278"/>
                      <a:pt x="6233" y="385"/>
                      <a:pt x="6051" y="438"/>
                    </a:cubicBezTo>
                    <a:cubicBezTo>
                      <a:pt x="5219" y="726"/>
                      <a:pt x="4301" y="886"/>
                      <a:pt x="3383" y="886"/>
                    </a:cubicBezTo>
                    <a:cubicBezTo>
                      <a:pt x="2188" y="886"/>
                      <a:pt x="993" y="620"/>
                      <a:pt x="43" y="22"/>
                    </a:cubicBezTo>
                    <a:cubicBezTo>
                      <a:pt x="32" y="22"/>
                      <a:pt x="11" y="1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35"/>
              <p:cNvSpPr/>
              <p:nvPr/>
            </p:nvSpPr>
            <p:spPr>
              <a:xfrm>
                <a:off x="1944625" y="1139700"/>
                <a:ext cx="110475" cy="38425"/>
              </a:xfrm>
              <a:custGeom>
                <a:rect b="b" l="l" r="r" t="t"/>
                <a:pathLst>
                  <a:path extrusionOk="0" h="1537" w="4419">
                    <a:moveTo>
                      <a:pt x="75" y="0"/>
                    </a:moveTo>
                    <a:cubicBezTo>
                      <a:pt x="43" y="0"/>
                      <a:pt x="0" y="32"/>
                      <a:pt x="21" y="74"/>
                    </a:cubicBezTo>
                    <a:cubicBezTo>
                      <a:pt x="214" y="534"/>
                      <a:pt x="289" y="1046"/>
                      <a:pt x="598" y="1441"/>
                    </a:cubicBezTo>
                    <a:cubicBezTo>
                      <a:pt x="652" y="1516"/>
                      <a:pt x="726" y="1537"/>
                      <a:pt x="801" y="1537"/>
                    </a:cubicBezTo>
                    <a:cubicBezTo>
                      <a:pt x="939" y="1537"/>
                      <a:pt x="1089" y="1441"/>
                      <a:pt x="1121" y="1302"/>
                    </a:cubicBezTo>
                    <a:cubicBezTo>
                      <a:pt x="1185" y="1120"/>
                      <a:pt x="1430" y="1078"/>
                      <a:pt x="1719" y="1078"/>
                    </a:cubicBezTo>
                    <a:cubicBezTo>
                      <a:pt x="1868" y="1078"/>
                      <a:pt x="2018" y="1089"/>
                      <a:pt x="2167" y="1099"/>
                    </a:cubicBezTo>
                    <a:cubicBezTo>
                      <a:pt x="2305" y="1110"/>
                      <a:pt x="2433" y="1120"/>
                      <a:pt x="2530" y="1120"/>
                    </a:cubicBezTo>
                    <a:lnTo>
                      <a:pt x="2562" y="1120"/>
                    </a:lnTo>
                    <a:cubicBezTo>
                      <a:pt x="2829" y="1110"/>
                      <a:pt x="3074" y="1046"/>
                      <a:pt x="3320" y="971"/>
                    </a:cubicBezTo>
                    <a:cubicBezTo>
                      <a:pt x="3671" y="726"/>
                      <a:pt x="4045" y="501"/>
                      <a:pt x="4419" y="299"/>
                    </a:cubicBezTo>
                    <a:cubicBezTo>
                      <a:pt x="4376" y="256"/>
                      <a:pt x="4312" y="235"/>
                      <a:pt x="4259" y="235"/>
                    </a:cubicBezTo>
                    <a:lnTo>
                      <a:pt x="4226" y="235"/>
                    </a:lnTo>
                    <a:cubicBezTo>
                      <a:pt x="3725" y="342"/>
                      <a:pt x="3298" y="651"/>
                      <a:pt x="2775" y="651"/>
                    </a:cubicBezTo>
                    <a:cubicBezTo>
                      <a:pt x="2359" y="651"/>
                      <a:pt x="1921" y="544"/>
                      <a:pt x="1516" y="480"/>
                    </a:cubicBezTo>
                    <a:cubicBezTo>
                      <a:pt x="1452" y="470"/>
                      <a:pt x="1388" y="470"/>
                      <a:pt x="1335" y="470"/>
                    </a:cubicBezTo>
                    <a:cubicBezTo>
                      <a:pt x="1110" y="470"/>
                      <a:pt x="929" y="534"/>
                      <a:pt x="790" y="662"/>
                    </a:cubicBezTo>
                    <a:cubicBezTo>
                      <a:pt x="619" y="406"/>
                      <a:pt x="491" y="192"/>
                      <a:pt x="97" y="10"/>
                    </a:cubicBezTo>
                    <a:cubicBezTo>
                      <a:pt x="97" y="0"/>
                      <a:pt x="86" y="0"/>
                      <a:pt x="75" y="0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35"/>
              <p:cNvSpPr/>
              <p:nvPr/>
            </p:nvSpPr>
            <p:spPr>
              <a:xfrm>
                <a:off x="1972650" y="1250150"/>
                <a:ext cx="26700" cy="14425"/>
              </a:xfrm>
              <a:custGeom>
                <a:rect b="b" l="l" r="r" t="t"/>
                <a:pathLst>
                  <a:path extrusionOk="0" h="577" w="1068">
                    <a:moveTo>
                      <a:pt x="86" y="1"/>
                    </a:moveTo>
                    <a:cubicBezTo>
                      <a:pt x="43" y="1"/>
                      <a:pt x="0" y="54"/>
                      <a:pt x="32" y="96"/>
                    </a:cubicBezTo>
                    <a:cubicBezTo>
                      <a:pt x="245" y="416"/>
                      <a:pt x="587" y="577"/>
                      <a:pt x="928" y="577"/>
                    </a:cubicBezTo>
                    <a:cubicBezTo>
                      <a:pt x="971" y="577"/>
                      <a:pt x="1014" y="577"/>
                      <a:pt x="1067" y="566"/>
                    </a:cubicBezTo>
                    <a:cubicBezTo>
                      <a:pt x="1067" y="480"/>
                      <a:pt x="1056" y="395"/>
                      <a:pt x="1056" y="310"/>
                    </a:cubicBezTo>
                    <a:cubicBezTo>
                      <a:pt x="971" y="342"/>
                      <a:pt x="875" y="352"/>
                      <a:pt x="790" y="352"/>
                    </a:cubicBezTo>
                    <a:cubicBezTo>
                      <a:pt x="555" y="352"/>
                      <a:pt x="331" y="257"/>
                      <a:pt x="128" y="22"/>
                    </a:cubicBezTo>
                    <a:cubicBezTo>
                      <a:pt x="117" y="11"/>
                      <a:pt x="96" y="1"/>
                      <a:pt x="86" y="1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35"/>
              <p:cNvSpPr/>
              <p:nvPr/>
            </p:nvSpPr>
            <p:spPr>
              <a:xfrm>
                <a:off x="1939275" y="1329675"/>
                <a:ext cx="53925" cy="27475"/>
              </a:xfrm>
              <a:custGeom>
                <a:rect b="b" l="l" r="r" t="t"/>
                <a:pathLst>
                  <a:path extrusionOk="0" h="1099" w="2157">
                    <a:moveTo>
                      <a:pt x="129" y="0"/>
                    </a:moveTo>
                    <a:cubicBezTo>
                      <a:pt x="54" y="0"/>
                      <a:pt x="1" y="96"/>
                      <a:pt x="65" y="171"/>
                    </a:cubicBezTo>
                    <a:cubicBezTo>
                      <a:pt x="470" y="672"/>
                      <a:pt x="1207" y="1003"/>
                      <a:pt x="1964" y="1099"/>
                    </a:cubicBezTo>
                    <a:cubicBezTo>
                      <a:pt x="2040" y="918"/>
                      <a:pt x="2104" y="747"/>
                      <a:pt x="2157" y="565"/>
                    </a:cubicBezTo>
                    <a:lnTo>
                      <a:pt x="2135" y="565"/>
                    </a:lnTo>
                    <a:cubicBezTo>
                      <a:pt x="1463" y="565"/>
                      <a:pt x="748" y="363"/>
                      <a:pt x="183" y="10"/>
                    </a:cubicBezTo>
                    <a:cubicBezTo>
                      <a:pt x="161" y="0"/>
                      <a:pt x="140" y="0"/>
                      <a:pt x="129" y="0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35"/>
              <p:cNvSpPr/>
              <p:nvPr/>
            </p:nvSpPr>
            <p:spPr>
              <a:xfrm>
                <a:off x="1960625" y="1322725"/>
                <a:ext cx="36600" cy="13625"/>
              </a:xfrm>
              <a:custGeom>
                <a:rect b="b" l="l" r="r" t="t"/>
                <a:pathLst>
                  <a:path extrusionOk="0" h="545" w="1464">
                    <a:moveTo>
                      <a:pt x="86" y="1"/>
                    </a:moveTo>
                    <a:cubicBezTo>
                      <a:pt x="33" y="1"/>
                      <a:pt x="0" y="86"/>
                      <a:pt x="54" y="117"/>
                    </a:cubicBezTo>
                    <a:cubicBezTo>
                      <a:pt x="438" y="342"/>
                      <a:pt x="908" y="513"/>
                      <a:pt x="1378" y="544"/>
                    </a:cubicBezTo>
                    <a:cubicBezTo>
                      <a:pt x="1409" y="416"/>
                      <a:pt x="1431" y="278"/>
                      <a:pt x="1463" y="150"/>
                    </a:cubicBezTo>
                    <a:lnTo>
                      <a:pt x="1356" y="150"/>
                    </a:lnTo>
                    <a:cubicBezTo>
                      <a:pt x="940" y="150"/>
                      <a:pt x="534" y="129"/>
                      <a:pt x="107" y="1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35"/>
              <p:cNvSpPr/>
              <p:nvPr/>
            </p:nvSpPr>
            <p:spPr>
              <a:xfrm>
                <a:off x="1885925" y="464600"/>
                <a:ext cx="34900" cy="17500"/>
              </a:xfrm>
              <a:custGeom>
                <a:rect b="b" l="l" r="r" t="t"/>
                <a:pathLst>
                  <a:path extrusionOk="0" h="700" w="1396">
                    <a:moveTo>
                      <a:pt x="782" y="1"/>
                    </a:moveTo>
                    <a:cubicBezTo>
                      <a:pt x="506" y="1"/>
                      <a:pt x="22" y="19"/>
                      <a:pt x="22" y="173"/>
                    </a:cubicBezTo>
                    <a:cubicBezTo>
                      <a:pt x="22" y="344"/>
                      <a:pt x="0" y="461"/>
                      <a:pt x="75" y="632"/>
                    </a:cubicBezTo>
                    <a:cubicBezTo>
                      <a:pt x="99" y="683"/>
                      <a:pt x="248" y="700"/>
                      <a:pt x="427" y="700"/>
                    </a:cubicBezTo>
                    <a:cubicBezTo>
                      <a:pt x="731" y="700"/>
                      <a:pt x="1122" y="653"/>
                      <a:pt x="1143" y="653"/>
                    </a:cubicBezTo>
                    <a:cubicBezTo>
                      <a:pt x="1151" y="654"/>
                      <a:pt x="1159" y="655"/>
                      <a:pt x="1167" y="655"/>
                    </a:cubicBezTo>
                    <a:cubicBezTo>
                      <a:pt x="1330" y="655"/>
                      <a:pt x="1396" y="454"/>
                      <a:pt x="1335" y="323"/>
                    </a:cubicBezTo>
                    <a:cubicBezTo>
                      <a:pt x="1262" y="178"/>
                      <a:pt x="1169" y="2"/>
                      <a:pt x="978" y="2"/>
                    </a:cubicBezTo>
                    <a:cubicBezTo>
                      <a:pt x="972" y="2"/>
                      <a:pt x="967" y="2"/>
                      <a:pt x="961" y="2"/>
                    </a:cubicBezTo>
                    <a:cubicBezTo>
                      <a:pt x="938" y="2"/>
                      <a:pt x="871" y="1"/>
                      <a:pt x="7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35"/>
              <p:cNvSpPr/>
              <p:nvPr/>
            </p:nvSpPr>
            <p:spPr>
              <a:xfrm>
                <a:off x="1873925" y="466050"/>
                <a:ext cx="11225" cy="14500"/>
              </a:xfrm>
              <a:custGeom>
                <a:rect b="b" l="l" r="r" t="t"/>
                <a:pathLst>
                  <a:path extrusionOk="0" h="580" w="449">
                    <a:moveTo>
                      <a:pt x="213" y="0"/>
                    </a:moveTo>
                    <a:cubicBezTo>
                      <a:pt x="169" y="0"/>
                      <a:pt x="125" y="29"/>
                      <a:pt x="107" y="73"/>
                    </a:cubicBezTo>
                    <a:cubicBezTo>
                      <a:pt x="75" y="168"/>
                      <a:pt x="0" y="254"/>
                      <a:pt x="11" y="371"/>
                    </a:cubicBezTo>
                    <a:cubicBezTo>
                      <a:pt x="11" y="457"/>
                      <a:pt x="64" y="563"/>
                      <a:pt x="160" y="574"/>
                    </a:cubicBezTo>
                    <a:cubicBezTo>
                      <a:pt x="185" y="577"/>
                      <a:pt x="208" y="579"/>
                      <a:pt x="230" y="579"/>
                    </a:cubicBezTo>
                    <a:cubicBezTo>
                      <a:pt x="283" y="579"/>
                      <a:pt x="328" y="566"/>
                      <a:pt x="373" y="521"/>
                    </a:cubicBezTo>
                    <a:cubicBezTo>
                      <a:pt x="449" y="446"/>
                      <a:pt x="449" y="350"/>
                      <a:pt x="406" y="254"/>
                    </a:cubicBezTo>
                    <a:cubicBezTo>
                      <a:pt x="395" y="222"/>
                      <a:pt x="363" y="190"/>
                      <a:pt x="342" y="147"/>
                    </a:cubicBezTo>
                    <a:cubicBezTo>
                      <a:pt x="331" y="115"/>
                      <a:pt x="309" y="83"/>
                      <a:pt x="299" y="51"/>
                    </a:cubicBezTo>
                    <a:cubicBezTo>
                      <a:pt x="277" y="15"/>
                      <a:pt x="245" y="0"/>
                      <a:pt x="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35"/>
              <p:cNvSpPr/>
              <p:nvPr/>
            </p:nvSpPr>
            <p:spPr>
              <a:xfrm>
                <a:off x="1866175" y="469325"/>
                <a:ext cx="6700" cy="6525"/>
              </a:xfrm>
              <a:custGeom>
                <a:rect b="b" l="l" r="r" t="t"/>
                <a:pathLst>
                  <a:path extrusionOk="0" h="261" w="268">
                    <a:moveTo>
                      <a:pt x="133" y="1"/>
                    </a:moveTo>
                    <a:cubicBezTo>
                      <a:pt x="119" y="1"/>
                      <a:pt x="93" y="6"/>
                      <a:pt x="86" y="6"/>
                    </a:cubicBezTo>
                    <a:cubicBezTo>
                      <a:pt x="33" y="27"/>
                      <a:pt x="0" y="70"/>
                      <a:pt x="0" y="134"/>
                    </a:cubicBezTo>
                    <a:lnTo>
                      <a:pt x="0" y="144"/>
                    </a:lnTo>
                    <a:cubicBezTo>
                      <a:pt x="0" y="187"/>
                      <a:pt x="22" y="219"/>
                      <a:pt x="54" y="240"/>
                    </a:cubicBezTo>
                    <a:lnTo>
                      <a:pt x="64" y="240"/>
                    </a:lnTo>
                    <a:cubicBezTo>
                      <a:pt x="85" y="254"/>
                      <a:pt x="106" y="260"/>
                      <a:pt x="126" y="260"/>
                    </a:cubicBezTo>
                    <a:cubicBezTo>
                      <a:pt x="167" y="260"/>
                      <a:pt x="206" y="234"/>
                      <a:pt x="235" y="198"/>
                    </a:cubicBezTo>
                    <a:cubicBezTo>
                      <a:pt x="268" y="155"/>
                      <a:pt x="268" y="112"/>
                      <a:pt x="257" y="70"/>
                    </a:cubicBezTo>
                    <a:cubicBezTo>
                      <a:pt x="248" y="25"/>
                      <a:pt x="203" y="3"/>
                      <a:pt x="163" y="3"/>
                    </a:cubicBezTo>
                    <a:cubicBezTo>
                      <a:pt x="155" y="3"/>
                      <a:pt x="147" y="4"/>
                      <a:pt x="140" y="6"/>
                    </a:cubicBezTo>
                    <a:cubicBezTo>
                      <a:pt x="143" y="2"/>
                      <a:pt x="139" y="1"/>
                      <a:pt x="1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35"/>
              <p:cNvSpPr/>
              <p:nvPr/>
            </p:nvSpPr>
            <p:spPr>
              <a:xfrm>
                <a:off x="2043425" y="466850"/>
                <a:ext cx="92800" cy="12125"/>
              </a:xfrm>
              <a:custGeom>
                <a:rect b="b" l="l" r="r" t="t"/>
                <a:pathLst>
                  <a:path extrusionOk="0" h="485" w="3712">
                    <a:moveTo>
                      <a:pt x="2502" y="0"/>
                    </a:moveTo>
                    <a:cubicBezTo>
                      <a:pt x="1913" y="0"/>
                      <a:pt x="1300" y="98"/>
                      <a:pt x="710" y="98"/>
                    </a:cubicBezTo>
                    <a:cubicBezTo>
                      <a:pt x="497" y="98"/>
                      <a:pt x="287" y="86"/>
                      <a:pt x="82" y="51"/>
                    </a:cubicBezTo>
                    <a:cubicBezTo>
                      <a:pt x="79" y="50"/>
                      <a:pt x="76" y="50"/>
                      <a:pt x="73" y="50"/>
                    </a:cubicBezTo>
                    <a:cubicBezTo>
                      <a:pt x="26" y="50"/>
                      <a:pt x="0" y="117"/>
                      <a:pt x="51" y="147"/>
                    </a:cubicBezTo>
                    <a:cubicBezTo>
                      <a:pt x="478" y="382"/>
                      <a:pt x="947" y="392"/>
                      <a:pt x="1417" y="425"/>
                    </a:cubicBezTo>
                    <a:cubicBezTo>
                      <a:pt x="1804" y="454"/>
                      <a:pt x="2219" y="484"/>
                      <a:pt x="2630" y="484"/>
                    </a:cubicBezTo>
                    <a:cubicBezTo>
                      <a:pt x="2955" y="484"/>
                      <a:pt x="3277" y="466"/>
                      <a:pt x="3583" y="414"/>
                    </a:cubicBezTo>
                    <a:cubicBezTo>
                      <a:pt x="3711" y="382"/>
                      <a:pt x="3679" y="211"/>
                      <a:pt x="3583" y="169"/>
                    </a:cubicBezTo>
                    <a:cubicBezTo>
                      <a:pt x="3240" y="40"/>
                      <a:pt x="2876" y="0"/>
                      <a:pt x="25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2139125" y="471650"/>
                <a:ext cx="8825" cy="7350"/>
              </a:xfrm>
              <a:custGeom>
                <a:rect b="b" l="l" r="r" t="t"/>
                <a:pathLst>
                  <a:path extrusionOk="0" h="294" w="353">
                    <a:moveTo>
                      <a:pt x="181" y="0"/>
                    </a:moveTo>
                    <a:cubicBezTo>
                      <a:pt x="154" y="0"/>
                      <a:pt x="128" y="7"/>
                      <a:pt x="108" y="19"/>
                    </a:cubicBezTo>
                    <a:cubicBezTo>
                      <a:pt x="86" y="30"/>
                      <a:pt x="65" y="51"/>
                      <a:pt x="44" y="72"/>
                    </a:cubicBezTo>
                    <a:cubicBezTo>
                      <a:pt x="1" y="115"/>
                      <a:pt x="1" y="179"/>
                      <a:pt x="44" y="222"/>
                    </a:cubicBezTo>
                    <a:cubicBezTo>
                      <a:pt x="65" y="243"/>
                      <a:pt x="86" y="264"/>
                      <a:pt x="108" y="275"/>
                    </a:cubicBezTo>
                    <a:cubicBezTo>
                      <a:pt x="128" y="288"/>
                      <a:pt x="154" y="294"/>
                      <a:pt x="181" y="294"/>
                    </a:cubicBezTo>
                    <a:cubicBezTo>
                      <a:pt x="221" y="294"/>
                      <a:pt x="263" y="280"/>
                      <a:pt x="289" y="254"/>
                    </a:cubicBezTo>
                    <a:cubicBezTo>
                      <a:pt x="289" y="243"/>
                      <a:pt x="300" y="243"/>
                      <a:pt x="300" y="243"/>
                    </a:cubicBezTo>
                    <a:cubicBezTo>
                      <a:pt x="353" y="190"/>
                      <a:pt x="353" y="105"/>
                      <a:pt x="300" y="51"/>
                    </a:cubicBezTo>
                    <a:lnTo>
                      <a:pt x="289" y="41"/>
                    </a:lnTo>
                    <a:cubicBezTo>
                      <a:pt x="263" y="15"/>
                      <a:pt x="221" y="0"/>
                      <a:pt x="1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35"/>
              <p:cNvSpPr/>
              <p:nvPr/>
            </p:nvSpPr>
            <p:spPr>
              <a:xfrm>
                <a:off x="1865375" y="238225"/>
                <a:ext cx="147575" cy="614725"/>
              </a:xfrm>
              <a:custGeom>
                <a:rect b="b" l="l" r="r" t="t"/>
                <a:pathLst>
                  <a:path extrusionOk="0" h="24589" w="5903">
                    <a:moveTo>
                      <a:pt x="1013" y="1"/>
                    </a:moveTo>
                    <a:cubicBezTo>
                      <a:pt x="951" y="1"/>
                      <a:pt x="887" y="6"/>
                      <a:pt x="822" y="17"/>
                    </a:cubicBezTo>
                    <a:cubicBezTo>
                      <a:pt x="331" y="103"/>
                      <a:pt x="1" y="562"/>
                      <a:pt x="43" y="840"/>
                    </a:cubicBezTo>
                    <a:lnTo>
                      <a:pt x="4035" y="23839"/>
                    </a:lnTo>
                    <a:cubicBezTo>
                      <a:pt x="4111" y="24278"/>
                      <a:pt x="4486" y="24589"/>
                      <a:pt x="4923" y="24589"/>
                    </a:cubicBezTo>
                    <a:cubicBezTo>
                      <a:pt x="4975" y="24589"/>
                      <a:pt x="5028" y="24584"/>
                      <a:pt x="5081" y="24575"/>
                    </a:cubicBezTo>
                    <a:cubicBezTo>
                      <a:pt x="5572" y="24490"/>
                      <a:pt x="5902" y="24020"/>
                      <a:pt x="5817" y="23530"/>
                    </a:cubicBezTo>
                    <a:lnTo>
                      <a:pt x="1825" y="530"/>
                    </a:lnTo>
                    <a:cubicBezTo>
                      <a:pt x="1779" y="233"/>
                      <a:pt x="1427" y="1"/>
                      <a:pt x="10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35"/>
              <p:cNvSpPr/>
              <p:nvPr/>
            </p:nvSpPr>
            <p:spPr>
              <a:xfrm>
                <a:off x="1878725" y="285350"/>
                <a:ext cx="43250" cy="72850"/>
              </a:xfrm>
              <a:custGeom>
                <a:rect b="b" l="l" r="r" t="t"/>
                <a:pathLst>
                  <a:path extrusionOk="0" h="2914" w="1730">
                    <a:moveTo>
                      <a:pt x="1526" y="0"/>
                    </a:moveTo>
                    <a:lnTo>
                      <a:pt x="0" y="1772"/>
                    </a:lnTo>
                    <a:lnTo>
                      <a:pt x="193" y="2914"/>
                    </a:lnTo>
                    <a:lnTo>
                      <a:pt x="1729" y="1132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35"/>
              <p:cNvSpPr/>
              <p:nvPr/>
            </p:nvSpPr>
            <p:spPr>
              <a:xfrm>
                <a:off x="1897925" y="395525"/>
                <a:ext cx="42975" cy="72875"/>
              </a:xfrm>
              <a:custGeom>
                <a:rect b="b" l="l" r="r" t="t"/>
                <a:pathLst>
                  <a:path extrusionOk="0" h="2915" w="1719">
                    <a:moveTo>
                      <a:pt x="1527" y="1"/>
                    </a:moveTo>
                    <a:lnTo>
                      <a:pt x="1" y="1772"/>
                    </a:lnTo>
                    <a:lnTo>
                      <a:pt x="193" y="2915"/>
                    </a:lnTo>
                    <a:lnTo>
                      <a:pt x="1719" y="1132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35"/>
              <p:cNvSpPr/>
              <p:nvPr/>
            </p:nvSpPr>
            <p:spPr>
              <a:xfrm>
                <a:off x="1916875" y="505450"/>
                <a:ext cx="43250" cy="73150"/>
              </a:xfrm>
              <a:custGeom>
                <a:rect b="b" l="l" r="r" t="t"/>
                <a:pathLst>
                  <a:path extrusionOk="0" h="2926" w="1730">
                    <a:moveTo>
                      <a:pt x="1527" y="1"/>
                    </a:moveTo>
                    <a:lnTo>
                      <a:pt x="0" y="1784"/>
                    </a:lnTo>
                    <a:lnTo>
                      <a:pt x="203" y="2925"/>
                    </a:lnTo>
                    <a:lnTo>
                      <a:pt x="1729" y="1143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rgbClr val="F9D1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35"/>
              <p:cNvSpPr/>
              <p:nvPr/>
            </p:nvSpPr>
            <p:spPr>
              <a:xfrm>
                <a:off x="1936075" y="615675"/>
                <a:ext cx="43000" cy="73125"/>
              </a:xfrm>
              <a:custGeom>
                <a:rect b="b" l="l" r="r" t="t"/>
                <a:pathLst>
                  <a:path extrusionOk="0" h="2925" w="1720">
                    <a:moveTo>
                      <a:pt x="1527" y="0"/>
                    </a:moveTo>
                    <a:lnTo>
                      <a:pt x="1" y="1782"/>
                    </a:lnTo>
                    <a:lnTo>
                      <a:pt x="193" y="2924"/>
                    </a:lnTo>
                    <a:lnTo>
                      <a:pt x="1719" y="1142"/>
                    </a:lnTo>
                    <a:lnTo>
                      <a:pt x="1527" y="0"/>
                    </a:lnTo>
                    <a:close/>
                  </a:path>
                </a:pathLst>
              </a:custGeom>
              <a:solidFill>
                <a:srgbClr val="F9D1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35"/>
              <p:cNvSpPr/>
              <p:nvPr/>
            </p:nvSpPr>
            <p:spPr>
              <a:xfrm>
                <a:off x="1955025" y="725850"/>
                <a:ext cx="43250" cy="73125"/>
              </a:xfrm>
              <a:custGeom>
                <a:rect b="b" l="l" r="r" t="t"/>
                <a:pathLst>
                  <a:path extrusionOk="0" h="2925" w="1730">
                    <a:moveTo>
                      <a:pt x="1538" y="1"/>
                    </a:moveTo>
                    <a:lnTo>
                      <a:pt x="1" y="1783"/>
                    </a:lnTo>
                    <a:lnTo>
                      <a:pt x="203" y="2925"/>
                    </a:lnTo>
                    <a:lnTo>
                      <a:pt x="1730" y="1143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F9D1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35"/>
              <p:cNvSpPr/>
              <p:nvPr/>
            </p:nvSpPr>
            <p:spPr>
              <a:xfrm>
                <a:off x="1911000" y="251200"/>
                <a:ext cx="7500" cy="43500"/>
              </a:xfrm>
              <a:custGeom>
                <a:rect b="b" l="l" r="r" t="t"/>
                <a:pathLst>
                  <a:path extrusionOk="0" h="1740" w="300">
                    <a:moveTo>
                      <a:pt x="0" y="11"/>
                    </a:moveTo>
                    <a:lnTo>
                      <a:pt x="0" y="11"/>
                    </a:lnTo>
                    <a:lnTo>
                      <a:pt x="299" y="174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  <a:moveTo>
                      <a:pt x="0" y="0"/>
                    </a:move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7ED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35"/>
              <p:cNvSpPr/>
              <p:nvPr/>
            </p:nvSpPr>
            <p:spPr>
              <a:xfrm>
                <a:off x="1892850" y="251200"/>
                <a:ext cx="61675" cy="251075"/>
              </a:xfrm>
              <a:custGeom>
                <a:rect b="b" l="l" r="r" t="t"/>
                <a:pathLst>
                  <a:path extrusionOk="0" h="10043" w="2467">
                    <a:moveTo>
                      <a:pt x="726" y="0"/>
                    </a:moveTo>
                    <a:lnTo>
                      <a:pt x="726" y="11"/>
                    </a:lnTo>
                    <a:lnTo>
                      <a:pt x="729" y="26"/>
                    </a:lnTo>
                    <a:lnTo>
                      <a:pt x="729" y="26"/>
                    </a:lnTo>
                    <a:cubicBezTo>
                      <a:pt x="728" y="18"/>
                      <a:pt x="728" y="9"/>
                      <a:pt x="726" y="0"/>
                    </a:cubicBezTo>
                    <a:close/>
                    <a:moveTo>
                      <a:pt x="961" y="1366"/>
                    </a:moveTo>
                    <a:lnTo>
                      <a:pt x="961" y="1367"/>
                    </a:lnTo>
                    <a:lnTo>
                      <a:pt x="1025" y="1740"/>
                    </a:lnTo>
                    <a:lnTo>
                      <a:pt x="961" y="1366"/>
                    </a:lnTo>
                    <a:close/>
                    <a:moveTo>
                      <a:pt x="729" y="26"/>
                    </a:moveTo>
                    <a:lnTo>
                      <a:pt x="729" y="26"/>
                    </a:lnTo>
                    <a:cubicBezTo>
                      <a:pt x="752" y="338"/>
                      <a:pt x="448" y="654"/>
                      <a:pt x="1" y="758"/>
                    </a:cubicBezTo>
                    <a:lnTo>
                      <a:pt x="257" y="2188"/>
                    </a:lnTo>
                    <a:lnTo>
                      <a:pt x="961" y="1367"/>
                    </a:lnTo>
                    <a:lnTo>
                      <a:pt x="729" y="26"/>
                    </a:lnTo>
                    <a:close/>
                    <a:moveTo>
                      <a:pt x="1164" y="2498"/>
                    </a:moveTo>
                    <a:lnTo>
                      <a:pt x="449" y="3330"/>
                    </a:lnTo>
                    <a:lnTo>
                      <a:pt x="1015" y="6596"/>
                    </a:lnTo>
                    <a:lnTo>
                      <a:pt x="1730" y="5774"/>
                    </a:lnTo>
                    <a:lnTo>
                      <a:pt x="1164" y="2498"/>
                    </a:lnTo>
                    <a:close/>
                    <a:moveTo>
                      <a:pt x="1900" y="6745"/>
                    </a:moveTo>
                    <a:lnTo>
                      <a:pt x="1922" y="6905"/>
                    </a:lnTo>
                    <a:lnTo>
                      <a:pt x="1217" y="7738"/>
                    </a:lnTo>
                    <a:lnTo>
                      <a:pt x="1613" y="10011"/>
                    </a:lnTo>
                    <a:cubicBezTo>
                      <a:pt x="1900" y="10022"/>
                      <a:pt x="2189" y="10033"/>
                      <a:pt x="2466" y="10043"/>
                    </a:cubicBezTo>
                    <a:lnTo>
                      <a:pt x="2178" y="8368"/>
                    </a:lnTo>
                    <a:lnTo>
                      <a:pt x="1900" y="6745"/>
                    </a:lnTo>
                    <a:close/>
                  </a:path>
                </a:pathLst>
              </a:custGeom>
              <a:solidFill>
                <a:srgbClr val="FDC286">
                  <a:alpha val="52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35"/>
              <p:cNvSpPr/>
              <p:nvPr/>
            </p:nvSpPr>
            <p:spPr>
              <a:xfrm>
                <a:off x="1899250" y="285350"/>
                <a:ext cx="22725" cy="49125"/>
              </a:xfrm>
              <a:custGeom>
                <a:rect b="b" l="l" r="r" t="t"/>
                <a:pathLst>
                  <a:path extrusionOk="0" h="1965" w="909">
                    <a:moveTo>
                      <a:pt x="705" y="0"/>
                    </a:moveTo>
                    <a:lnTo>
                      <a:pt x="1" y="822"/>
                    </a:lnTo>
                    <a:lnTo>
                      <a:pt x="193" y="1964"/>
                    </a:lnTo>
                    <a:lnTo>
                      <a:pt x="908" y="1132"/>
                    </a:lnTo>
                    <a:lnTo>
                      <a:pt x="769" y="374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35"/>
              <p:cNvSpPr/>
              <p:nvPr/>
            </p:nvSpPr>
            <p:spPr>
              <a:xfrm>
                <a:off x="1918200" y="395525"/>
                <a:ext cx="22700" cy="49125"/>
              </a:xfrm>
              <a:custGeom>
                <a:rect b="b" l="l" r="r" t="t"/>
                <a:pathLst>
                  <a:path extrusionOk="0" h="1965" w="908">
                    <a:moveTo>
                      <a:pt x="716" y="1"/>
                    </a:moveTo>
                    <a:lnTo>
                      <a:pt x="1" y="823"/>
                    </a:lnTo>
                    <a:lnTo>
                      <a:pt x="203" y="1965"/>
                    </a:lnTo>
                    <a:lnTo>
                      <a:pt x="908" y="1132"/>
                    </a:lnTo>
                    <a:lnTo>
                      <a:pt x="886" y="972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35"/>
              <p:cNvSpPr/>
              <p:nvPr/>
            </p:nvSpPr>
            <p:spPr>
              <a:xfrm>
                <a:off x="1864850" y="238175"/>
                <a:ext cx="47775" cy="32725"/>
              </a:xfrm>
              <a:custGeom>
                <a:rect b="b" l="l" r="r" t="t"/>
                <a:pathLst>
                  <a:path extrusionOk="0" h="1309" w="1911">
                    <a:moveTo>
                      <a:pt x="1058" y="1"/>
                    </a:moveTo>
                    <a:cubicBezTo>
                      <a:pt x="988" y="1"/>
                      <a:pt x="916" y="7"/>
                      <a:pt x="843" y="19"/>
                    </a:cubicBezTo>
                    <a:cubicBezTo>
                      <a:pt x="352" y="105"/>
                      <a:pt x="0" y="457"/>
                      <a:pt x="64" y="809"/>
                    </a:cubicBezTo>
                    <a:cubicBezTo>
                      <a:pt x="110" y="1109"/>
                      <a:pt x="441" y="1309"/>
                      <a:pt x="848" y="1309"/>
                    </a:cubicBezTo>
                    <a:cubicBezTo>
                      <a:pt x="920" y="1309"/>
                      <a:pt x="993" y="1303"/>
                      <a:pt x="1068" y="1290"/>
                    </a:cubicBezTo>
                    <a:cubicBezTo>
                      <a:pt x="1559" y="1204"/>
                      <a:pt x="1910" y="852"/>
                      <a:pt x="1846" y="500"/>
                    </a:cubicBezTo>
                    <a:cubicBezTo>
                      <a:pt x="1792" y="200"/>
                      <a:pt x="1459" y="1"/>
                      <a:pt x="1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35"/>
              <p:cNvSpPr/>
              <p:nvPr/>
            </p:nvSpPr>
            <p:spPr>
              <a:xfrm>
                <a:off x="1891525" y="270400"/>
                <a:ext cx="575" cy="25"/>
              </a:xfrm>
              <a:custGeom>
                <a:rect b="b" l="l" r="r" t="t"/>
                <a:pathLst>
                  <a:path extrusionOk="0" h="1" w="23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11" y="1"/>
                    </a:moveTo>
                    <a:lnTo>
                      <a:pt x="11" y="1"/>
                    </a:lnTo>
                    <a:lnTo>
                      <a:pt x="11" y="1"/>
                    </a:lnTo>
                    <a:close/>
                    <a:moveTo>
                      <a:pt x="11" y="1"/>
                    </a:moveTo>
                    <a:lnTo>
                      <a:pt x="11" y="1"/>
                    </a:lnTo>
                    <a:lnTo>
                      <a:pt x="11" y="1"/>
                    </a:lnTo>
                    <a:close/>
                    <a:moveTo>
                      <a:pt x="11" y="1"/>
                    </a:moveTo>
                    <a:lnTo>
                      <a:pt x="11" y="1"/>
                    </a:lnTo>
                    <a:lnTo>
                      <a:pt x="11" y="1"/>
                    </a:lnTo>
                    <a:close/>
                    <a:moveTo>
                      <a:pt x="22" y="1"/>
                    </a:move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E9DB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35"/>
              <p:cNvSpPr/>
              <p:nvPr/>
            </p:nvSpPr>
            <p:spPr>
              <a:xfrm>
                <a:off x="1874700" y="251975"/>
                <a:ext cx="34175" cy="19000"/>
              </a:xfrm>
              <a:custGeom>
                <a:rect b="b" l="l" r="r" t="t"/>
                <a:pathLst>
                  <a:path extrusionOk="0" h="760" w="1367">
                    <a:moveTo>
                      <a:pt x="759" y="1"/>
                    </a:moveTo>
                    <a:cubicBezTo>
                      <a:pt x="716" y="1"/>
                      <a:pt x="674" y="1"/>
                      <a:pt x="620" y="12"/>
                    </a:cubicBezTo>
                    <a:cubicBezTo>
                      <a:pt x="268" y="76"/>
                      <a:pt x="12" y="354"/>
                      <a:pt x="1" y="663"/>
                    </a:cubicBezTo>
                    <a:cubicBezTo>
                      <a:pt x="129" y="716"/>
                      <a:pt x="290" y="759"/>
                      <a:pt x="449" y="759"/>
                    </a:cubicBezTo>
                    <a:cubicBezTo>
                      <a:pt x="524" y="759"/>
                      <a:pt x="599" y="748"/>
                      <a:pt x="674" y="738"/>
                    </a:cubicBezTo>
                    <a:lnTo>
                      <a:pt x="695" y="738"/>
                    </a:lnTo>
                    <a:cubicBezTo>
                      <a:pt x="994" y="674"/>
                      <a:pt x="1250" y="513"/>
                      <a:pt x="1367" y="311"/>
                    </a:cubicBezTo>
                    <a:cubicBezTo>
                      <a:pt x="1250" y="119"/>
                      <a:pt x="1015" y="1"/>
                      <a:pt x="759" y="1"/>
                    </a:cubicBezTo>
                    <a:close/>
                  </a:path>
                </a:pathLst>
              </a:custGeom>
              <a:solidFill>
                <a:srgbClr val="FDC286">
                  <a:alpha val="52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35"/>
              <p:cNvSpPr/>
              <p:nvPr/>
            </p:nvSpPr>
            <p:spPr>
              <a:xfrm>
                <a:off x="1821350" y="498825"/>
                <a:ext cx="364500" cy="631175"/>
              </a:xfrm>
              <a:custGeom>
                <a:rect b="b" l="l" r="r" t="t"/>
                <a:pathLst>
                  <a:path extrusionOk="0" h="25247" w="14580">
                    <a:moveTo>
                      <a:pt x="12070" y="0"/>
                    </a:moveTo>
                    <a:cubicBezTo>
                      <a:pt x="10286" y="0"/>
                      <a:pt x="7482" y="245"/>
                      <a:pt x="7482" y="245"/>
                    </a:cubicBezTo>
                    <a:cubicBezTo>
                      <a:pt x="7482" y="245"/>
                      <a:pt x="4906" y="83"/>
                      <a:pt x="3018" y="83"/>
                    </a:cubicBezTo>
                    <a:cubicBezTo>
                      <a:pt x="2074" y="83"/>
                      <a:pt x="1302" y="124"/>
                      <a:pt x="1110" y="245"/>
                    </a:cubicBezTo>
                    <a:cubicBezTo>
                      <a:pt x="524" y="619"/>
                      <a:pt x="1772" y="2315"/>
                      <a:pt x="1793" y="6766"/>
                    </a:cubicBezTo>
                    <a:cubicBezTo>
                      <a:pt x="1826" y="12305"/>
                      <a:pt x="0" y="14578"/>
                      <a:pt x="54" y="17577"/>
                    </a:cubicBezTo>
                    <a:cubicBezTo>
                      <a:pt x="107" y="20587"/>
                      <a:pt x="2317" y="23309"/>
                      <a:pt x="4035" y="24440"/>
                    </a:cubicBezTo>
                    <a:cubicBezTo>
                      <a:pt x="4890" y="25001"/>
                      <a:pt x="6045" y="25246"/>
                      <a:pt x="7191" y="25246"/>
                    </a:cubicBezTo>
                    <a:cubicBezTo>
                      <a:pt x="8461" y="25246"/>
                      <a:pt x="9720" y="24945"/>
                      <a:pt x="10545" y="24440"/>
                    </a:cubicBezTo>
                    <a:cubicBezTo>
                      <a:pt x="12306" y="23361"/>
                      <a:pt x="14483" y="20587"/>
                      <a:pt x="14536" y="17577"/>
                    </a:cubicBezTo>
                    <a:cubicBezTo>
                      <a:pt x="14579" y="14578"/>
                      <a:pt x="12765" y="12305"/>
                      <a:pt x="12786" y="6766"/>
                    </a:cubicBezTo>
                    <a:cubicBezTo>
                      <a:pt x="12807" y="2315"/>
                      <a:pt x="14035" y="512"/>
                      <a:pt x="13459" y="138"/>
                    </a:cubicBezTo>
                    <a:cubicBezTo>
                      <a:pt x="13295" y="37"/>
                      <a:pt x="12759" y="0"/>
                      <a:pt x="120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35"/>
              <p:cNvSpPr/>
              <p:nvPr/>
            </p:nvSpPr>
            <p:spPr>
              <a:xfrm>
                <a:off x="2184750" y="933175"/>
                <a:ext cx="25" cy="5075"/>
              </a:xfrm>
              <a:custGeom>
                <a:rect b="b" l="l" r="r" t="t"/>
                <a:pathLst>
                  <a:path extrusionOk="0" h="203" w="1">
                    <a:moveTo>
                      <a:pt x="0" y="11"/>
                    </a:moveTo>
                    <a:lnTo>
                      <a:pt x="0" y="203"/>
                    </a:lnTo>
                    <a:lnTo>
                      <a:pt x="0" y="11"/>
                    </a:lnTo>
                    <a:close/>
                    <a:moveTo>
                      <a:pt x="0" y="11"/>
                    </a:moveTo>
                    <a:lnTo>
                      <a:pt x="0" y="11"/>
                    </a:lnTo>
                    <a:lnTo>
                      <a:pt x="0" y="1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FE3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35"/>
              <p:cNvSpPr/>
              <p:nvPr/>
            </p:nvSpPr>
            <p:spPr>
              <a:xfrm>
                <a:off x="1856025" y="879275"/>
                <a:ext cx="328750" cy="235625"/>
              </a:xfrm>
              <a:custGeom>
                <a:rect b="b" l="l" r="r" t="t"/>
                <a:pathLst>
                  <a:path extrusionOk="0" h="9425" w="13150">
                    <a:moveTo>
                      <a:pt x="10364" y="5070"/>
                    </a:moveTo>
                    <a:cubicBezTo>
                      <a:pt x="10407" y="5070"/>
                      <a:pt x="10439" y="5081"/>
                      <a:pt x="10481" y="5102"/>
                    </a:cubicBezTo>
                    <a:cubicBezTo>
                      <a:pt x="10481" y="5102"/>
                      <a:pt x="10481" y="5112"/>
                      <a:pt x="10492" y="5112"/>
                    </a:cubicBezTo>
                    <a:cubicBezTo>
                      <a:pt x="10609" y="5188"/>
                      <a:pt x="10642" y="5358"/>
                      <a:pt x="10535" y="5465"/>
                    </a:cubicBezTo>
                    <a:cubicBezTo>
                      <a:pt x="10492" y="5518"/>
                      <a:pt x="10439" y="5529"/>
                      <a:pt x="10375" y="5529"/>
                    </a:cubicBezTo>
                    <a:cubicBezTo>
                      <a:pt x="10300" y="5529"/>
                      <a:pt x="10225" y="5497"/>
                      <a:pt x="10182" y="5422"/>
                    </a:cubicBezTo>
                    <a:cubicBezTo>
                      <a:pt x="10172" y="5422"/>
                      <a:pt x="10172" y="5411"/>
                      <a:pt x="10172" y="5411"/>
                    </a:cubicBezTo>
                    <a:cubicBezTo>
                      <a:pt x="10076" y="5252"/>
                      <a:pt x="10215" y="5070"/>
                      <a:pt x="10364" y="5070"/>
                    </a:cubicBezTo>
                    <a:close/>
                    <a:moveTo>
                      <a:pt x="9703" y="4835"/>
                    </a:moveTo>
                    <a:cubicBezTo>
                      <a:pt x="9820" y="4835"/>
                      <a:pt x="9820" y="5006"/>
                      <a:pt x="9798" y="5081"/>
                    </a:cubicBezTo>
                    <a:cubicBezTo>
                      <a:pt x="9777" y="5155"/>
                      <a:pt x="9756" y="5230"/>
                      <a:pt x="9713" y="5305"/>
                    </a:cubicBezTo>
                    <a:cubicBezTo>
                      <a:pt x="9660" y="5380"/>
                      <a:pt x="9606" y="5454"/>
                      <a:pt x="9542" y="5518"/>
                    </a:cubicBezTo>
                    <a:cubicBezTo>
                      <a:pt x="9457" y="5582"/>
                      <a:pt x="9382" y="5625"/>
                      <a:pt x="9297" y="5625"/>
                    </a:cubicBezTo>
                    <a:cubicBezTo>
                      <a:pt x="9254" y="5625"/>
                      <a:pt x="9201" y="5614"/>
                      <a:pt x="9148" y="5582"/>
                    </a:cubicBezTo>
                    <a:cubicBezTo>
                      <a:pt x="9062" y="5550"/>
                      <a:pt x="9008" y="5411"/>
                      <a:pt x="9041" y="5326"/>
                    </a:cubicBezTo>
                    <a:cubicBezTo>
                      <a:pt x="9094" y="5198"/>
                      <a:pt x="9169" y="5145"/>
                      <a:pt x="9297" y="5102"/>
                    </a:cubicBezTo>
                    <a:cubicBezTo>
                      <a:pt x="9340" y="5091"/>
                      <a:pt x="9361" y="5081"/>
                      <a:pt x="9414" y="5038"/>
                    </a:cubicBezTo>
                    <a:cubicBezTo>
                      <a:pt x="9435" y="5027"/>
                      <a:pt x="9478" y="4984"/>
                      <a:pt x="9511" y="4953"/>
                    </a:cubicBezTo>
                    <a:cubicBezTo>
                      <a:pt x="9553" y="4878"/>
                      <a:pt x="9596" y="4846"/>
                      <a:pt x="9681" y="4835"/>
                    </a:cubicBezTo>
                    <a:close/>
                    <a:moveTo>
                      <a:pt x="8529" y="7204"/>
                    </a:moveTo>
                    <a:cubicBezTo>
                      <a:pt x="8667" y="7204"/>
                      <a:pt x="8785" y="7322"/>
                      <a:pt x="8785" y="7471"/>
                    </a:cubicBezTo>
                    <a:cubicBezTo>
                      <a:pt x="8785" y="7610"/>
                      <a:pt x="8667" y="7728"/>
                      <a:pt x="8529" y="7728"/>
                    </a:cubicBezTo>
                    <a:cubicBezTo>
                      <a:pt x="8389" y="7728"/>
                      <a:pt x="8272" y="7610"/>
                      <a:pt x="8272" y="7471"/>
                    </a:cubicBezTo>
                    <a:cubicBezTo>
                      <a:pt x="8272" y="7322"/>
                      <a:pt x="8389" y="7204"/>
                      <a:pt x="8529" y="7204"/>
                    </a:cubicBezTo>
                    <a:close/>
                    <a:moveTo>
                      <a:pt x="1741" y="1"/>
                    </a:moveTo>
                    <a:cubicBezTo>
                      <a:pt x="1293" y="1633"/>
                      <a:pt x="727" y="3224"/>
                      <a:pt x="396" y="4899"/>
                    </a:cubicBezTo>
                    <a:cubicBezTo>
                      <a:pt x="268" y="5380"/>
                      <a:pt x="108" y="5913"/>
                      <a:pt x="1" y="6447"/>
                    </a:cubicBezTo>
                    <a:cubicBezTo>
                      <a:pt x="780" y="7664"/>
                      <a:pt x="1772" y="8645"/>
                      <a:pt x="2648" y="9222"/>
                    </a:cubicBezTo>
                    <a:cubicBezTo>
                      <a:pt x="2765" y="9296"/>
                      <a:pt x="2882" y="9360"/>
                      <a:pt x="3010" y="9424"/>
                    </a:cubicBezTo>
                    <a:cubicBezTo>
                      <a:pt x="4857" y="9051"/>
                      <a:pt x="6757" y="8912"/>
                      <a:pt x="8389" y="8058"/>
                    </a:cubicBezTo>
                    <a:cubicBezTo>
                      <a:pt x="10535" y="6959"/>
                      <a:pt x="12146" y="4878"/>
                      <a:pt x="13128" y="2647"/>
                    </a:cubicBezTo>
                    <a:cubicBezTo>
                      <a:pt x="13139" y="2551"/>
                      <a:pt x="13139" y="2455"/>
                      <a:pt x="13149" y="2359"/>
                    </a:cubicBezTo>
                    <a:lnTo>
                      <a:pt x="13149" y="2167"/>
                    </a:lnTo>
                    <a:lnTo>
                      <a:pt x="13149" y="2157"/>
                    </a:lnTo>
                    <a:cubicBezTo>
                      <a:pt x="13139" y="1559"/>
                      <a:pt x="13064" y="983"/>
                      <a:pt x="12936" y="406"/>
                    </a:cubicBezTo>
                    <a:cubicBezTo>
                      <a:pt x="12157" y="1004"/>
                      <a:pt x="11677" y="1858"/>
                      <a:pt x="11154" y="2658"/>
                    </a:cubicBezTo>
                    <a:cubicBezTo>
                      <a:pt x="11186" y="2754"/>
                      <a:pt x="11197" y="2861"/>
                      <a:pt x="11207" y="2946"/>
                    </a:cubicBezTo>
                    <a:cubicBezTo>
                      <a:pt x="11250" y="3608"/>
                      <a:pt x="10930" y="4280"/>
                      <a:pt x="10194" y="4291"/>
                    </a:cubicBezTo>
                    <a:lnTo>
                      <a:pt x="10182" y="4291"/>
                    </a:lnTo>
                    <a:cubicBezTo>
                      <a:pt x="10044" y="4291"/>
                      <a:pt x="9895" y="4237"/>
                      <a:pt x="9777" y="4142"/>
                    </a:cubicBezTo>
                    <a:cubicBezTo>
                      <a:pt x="9371" y="4334"/>
                      <a:pt x="8923" y="4365"/>
                      <a:pt x="8401" y="4451"/>
                    </a:cubicBezTo>
                    <a:cubicBezTo>
                      <a:pt x="7312" y="4633"/>
                      <a:pt x="6415" y="5262"/>
                      <a:pt x="5604" y="5977"/>
                    </a:cubicBezTo>
                    <a:cubicBezTo>
                      <a:pt x="5327" y="6222"/>
                      <a:pt x="4377" y="7418"/>
                      <a:pt x="3907" y="7418"/>
                    </a:cubicBezTo>
                    <a:cubicBezTo>
                      <a:pt x="3854" y="7418"/>
                      <a:pt x="3800" y="7407"/>
                      <a:pt x="3769" y="7375"/>
                    </a:cubicBezTo>
                    <a:cubicBezTo>
                      <a:pt x="3309" y="7066"/>
                      <a:pt x="3630" y="4814"/>
                      <a:pt x="3630" y="4365"/>
                    </a:cubicBezTo>
                    <a:cubicBezTo>
                      <a:pt x="3544" y="3288"/>
                      <a:pt x="3363" y="2252"/>
                      <a:pt x="2637" y="1345"/>
                    </a:cubicBezTo>
                    <a:cubicBezTo>
                      <a:pt x="2275" y="897"/>
                      <a:pt x="1954" y="502"/>
                      <a:pt x="1741" y="1"/>
                    </a:cubicBezTo>
                    <a:close/>
                  </a:path>
                </a:pathLst>
              </a:custGeom>
              <a:solidFill>
                <a:srgbClr val="FDC286">
                  <a:alpha val="52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35"/>
              <p:cNvSpPr/>
              <p:nvPr/>
            </p:nvSpPr>
            <p:spPr>
              <a:xfrm>
                <a:off x="1984650" y="886750"/>
                <a:ext cx="14950" cy="14425"/>
              </a:xfrm>
              <a:custGeom>
                <a:rect b="b" l="l" r="r" t="t"/>
                <a:pathLst>
                  <a:path extrusionOk="0" h="577" w="598">
                    <a:moveTo>
                      <a:pt x="277" y="1"/>
                    </a:moveTo>
                    <a:cubicBezTo>
                      <a:pt x="128" y="1"/>
                      <a:pt x="11" y="129"/>
                      <a:pt x="0" y="288"/>
                    </a:cubicBezTo>
                    <a:lnTo>
                      <a:pt x="0" y="299"/>
                    </a:lnTo>
                    <a:cubicBezTo>
                      <a:pt x="0" y="449"/>
                      <a:pt x="128" y="577"/>
                      <a:pt x="277" y="577"/>
                    </a:cubicBezTo>
                    <a:cubicBezTo>
                      <a:pt x="470" y="577"/>
                      <a:pt x="598" y="395"/>
                      <a:pt x="555" y="224"/>
                    </a:cubicBezTo>
                    <a:cubicBezTo>
                      <a:pt x="555" y="214"/>
                      <a:pt x="555" y="214"/>
                      <a:pt x="545" y="214"/>
                    </a:cubicBezTo>
                    <a:cubicBezTo>
                      <a:pt x="523" y="86"/>
                      <a:pt x="406" y="1"/>
                      <a:pt x="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35"/>
              <p:cNvSpPr/>
              <p:nvPr/>
            </p:nvSpPr>
            <p:spPr>
              <a:xfrm>
                <a:off x="2018525" y="878475"/>
                <a:ext cx="18175" cy="12825"/>
              </a:xfrm>
              <a:custGeom>
                <a:rect b="b" l="l" r="r" t="t"/>
                <a:pathLst>
                  <a:path extrusionOk="0" h="513" w="727">
                    <a:moveTo>
                      <a:pt x="364" y="0"/>
                    </a:moveTo>
                    <a:cubicBezTo>
                      <a:pt x="108" y="0"/>
                      <a:pt x="1" y="353"/>
                      <a:pt x="236" y="481"/>
                    </a:cubicBezTo>
                    <a:cubicBezTo>
                      <a:pt x="278" y="502"/>
                      <a:pt x="321" y="513"/>
                      <a:pt x="364" y="513"/>
                    </a:cubicBezTo>
                    <a:cubicBezTo>
                      <a:pt x="417" y="513"/>
                      <a:pt x="459" y="502"/>
                      <a:pt x="502" y="481"/>
                    </a:cubicBezTo>
                    <a:cubicBezTo>
                      <a:pt x="727" y="353"/>
                      <a:pt x="630" y="0"/>
                      <a:pt x="3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35"/>
              <p:cNvSpPr/>
              <p:nvPr/>
            </p:nvSpPr>
            <p:spPr>
              <a:xfrm>
                <a:off x="1989975" y="929450"/>
                <a:ext cx="9900" cy="7750"/>
              </a:xfrm>
              <a:custGeom>
                <a:rect b="b" l="l" r="r" t="t"/>
                <a:pathLst>
                  <a:path extrusionOk="0" h="310" w="396">
                    <a:moveTo>
                      <a:pt x="193" y="0"/>
                    </a:moveTo>
                    <a:cubicBezTo>
                      <a:pt x="161" y="0"/>
                      <a:pt x="129" y="10"/>
                      <a:pt x="86" y="32"/>
                    </a:cubicBezTo>
                    <a:cubicBezTo>
                      <a:pt x="0" y="86"/>
                      <a:pt x="0" y="224"/>
                      <a:pt x="86" y="267"/>
                    </a:cubicBezTo>
                    <a:cubicBezTo>
                      <a:pt x="129" y="288"/>
                      <a:pt x="161" y="309"/>
                      <a:pt x="193" y="309"/>
                    </a:cubicBezTo>
                    <a:lnTo>
                      <a:pt x="204" y="309"/>
                    </a:lnTo>
                    <a:cubicBezTo>
                      <a:pt x="396" y="299"/>
                      <a:pt x="396" y="10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35"/>
              <p:cNvSpPr/>
              <p:nvPr/>
            </p:nvSpPr>
            <p:spPr>
              <a:xfrm>
                <a:off x="1967300" y="957725"/>
                <a:ext cx="14975" cy="11775"/>
              </a:xfrm>
              <a:custGeom>
                <a:rect b="b" l="l" r="r" t="t"/>
                <a:pathLst>
                  <a:path extrusionOk="0" h="471" w="599">
                    <a:moveTo>
                      <a:pt x="300" y="0"/>
                    </a:moveTo>
                    <a:cubicBezTo>
                      <a:pt x="1" y="0"/>
                      <a:pt x="1" y="470"/>
                      <a:pt x="300" y="470"/>
                    </a:cubicBezTo>
                    <a:cubicBezTo>
                      <a:pt x="598" y="470"/>
                      <a:pt x="598" y="0"/>
                      <a:pt x="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35"/>
              <p:cNvSpPr/>
              <p:nvPr/>
            </p:nvSpPr>
            <p:spPr>
              <a:xfrm>
                <a:off x="2035600" y="9777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CA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35"/>
              <p:cNvSpPr/>
              <p:nvPr/>
            </p:nvSpPr>
            <p:spPr>
              <a:xfrm>
                <a:off x="2035600" y="972125"/>
                <a:ext cx="11500" cy="11500"/>
              </a:xfrm>
              <a:custGeom>
                <a:rect b="b" l="l" r="r" t="t"/>
                <a:pathLst>
                  <a:path extrusionOk="0" h="460" w="460">
                    <a:moveTo>
                      <a:pt x="225" y="1"/>
                    </a:moveTo>
                    <a:cubicBezTo>
                      <a:pt x="161" y="1"/>
                      <a:pt x="97" y="22"/>
                      <a:pt x="65" y="65"/>
                    </a:cubicBezTo>
                    <a:lnTo>
                      <a:pt x="54" y="75"/>
                    </a:lnTo>
                    <a:cubicBezTo>
                      <a:pt x="44" y="86"/>
                      <a:pt x="44" y="96"/>
                      <a:pt x="44" y="96"/>
                    </a:cubicBezTo>
                    <a:cubicBezTo>
                      <a:pt x="32" y="118"/>
                      <a:pt x="22" y="129"/>
                      <a:pt x="11" y="139"/>
                    </a:cubicBezTo>
                    <a:lnTo>
                      <a:pt x="11" y="171"/>
                    </a:lnTo>
                    <a:cubicBezTo>
                      <a:pt x="1" y="182"/>
                      <a:pt x="1" y="193"/>
                      <a:pt x="1" y="203"/>
                    </a:cubicBezTo>
                    <a:lnTo>
                      <a:pt x="1" y="224"/>
                    </a:lnTo>
                    <a:cubicBezTo>
                      <a:pt x="1" y="342"/>
                      <a:pt x="75" y="459"/>
                      <a:pt x="225" y="459"/>
                    </a:cubicBezTo>
                    <a:cubicBezTo>
                      <a:pt x="353" y="459"/>
                      <a:pt x="459" y="364"/>
                      <a:pt x="459" y="236"/>
                    </a:cubicBezTo>
                    <a:cubicBezTo>
                      <a:pt x="459" y="118"/>
                      <a:pt x="385" y="43"/>
                      <a:pt x="278" y="11"/>
                    </a:cubicBezTo>
                    <a:cubicBezTo>
                      <a:pt x="267" y="1"/>
                      <a:pt x="246" y="1"/>
                      <a:pt x="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35"/>
              <p:cNvSpPr/>
              <p:nvPr/>
            </p:nvSpPr>
            <p:spPr>
              <a:xfrm>
                <a:off x="2035600" y="9777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35"/>
              <p:cNvSpPr/>
              <p:nvPr/>
            </p:nvSpPr>
            <p:spPr>
              <a:xfrm>
                <a:off x="2036675" y="928375"/>
                <a:ext cx="20025" cy="10950"/>
              </a:xfrm>
              <a:custGeom>
                <a:rect b="b" l="l" r="r" t="t"/>
                <a:pathLst>
                  <a:path extrusionOk="0" h="438" w="801">
                    <a:moveTo>
                      <a:pt x="171" y="0"/>
                    </a:moveTo>
                    <a:cubicBezTo>
                      <a:pt x="65" y="0"/>
                      <a:pt x="1" y="75"/>
                      <a:pt x="75" y="267"/>
                    </a:cubicBezTo>
                    <a:cubicBezTo>
                      <a:pt x="75" y="278"/>
                      <a:pt x="75" y="288"/>
                      <a:pt x="86" y="288"/>
                    </a:cubicBezTo>
                    <a:cubicBezTo>
                      <a:pt x="118" y="374"/>
                      <a:pt x="182" y="438"/>
                      <a:pt x="267" y="438"/>
                    </a:cubicBezTo>
                    <a:cubicBezTo>
                      <a:pt x="288" y="438"/>
                      <a:pt x="299" y="438"/>
                      <a:pt x="321" y="427"/>
                    </a:cubicBezTo>
                    <a:lnTo>
                      <a:pt x="342" y="427"/>
                    </a:lnTo>
                    <a:cubicBezTo>
                      <a:pt x="801" y="310"/>
                      <a:pt x="406" y="0"/>
                      <a:pt x="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35"/>
              <p:cNvSpPr/>
              <p:nvPr/>
            </p:nvSpPr>
            <p:spPr>
              <a:xfrm>
                <a:off x="2107900" y="1006000"/>
                <a:ext cx="14175" cy="11525"/>
              </a:xfrm>
              <a:custGeom>
                <a:rect b="b" l="l" r="r" t="t"/>
                <a:pathLst>
                  <a:path extrusionOk="0" h="461" w="567">
                    <a:moveTo>
                      <a:pt x="289" y="1"/>
                    </a:moveTo>
                    <a:cubicBezTo>
                      <a:pt x="140" y="1"/>
                      <a:pt x="1" y="183"/>
                      <a:pt x="97" y="342"/>
                    </a:cubicBezTo>
                    <a:cubicBezTo>
                      <a:pt x="97" y="342"/>
                      <a:pt x="97" y="353"/>
                      <a:pt x="107" y="353"/>
                    </a:cubicBezTo>
                    <a:cubicBezTo>
                      <a:pt x="150" y="428"/>
                      <a:pt x="225" y="460"/>
                      <a:pt x="300" y="460"/>
                    </a:cubicBezTo>
                    <a:cubicBezTo>
                      <a:pt x="364" y="460"/>
                      <a:pt x="417" y="449"/>
                      <a:pt x="460" y="396"/>
                    </a:cubicBezTo>
                    <a:cubicBezTo>
                      <a:pt x="567" y="289"/>
                      <a:pt x="534" y="119"/>
                      <a:pt x="417" y="43"/>
                    </a:cubicBezTo>
                    <a:cubicBezTo>
                      <a:pt x="406" y="43"/>
                      <a:pt x="406" y="33"/>
                      <a:pt x="406" y="33"/>
                    </a:cubicBezTo>
                    <a:cubicBezTo>
                      <a:pt x="364" y="12"/>
                      <a:pt x="332" y="1"/>
                      <a:pt x="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35"/>
              <p:cNvSpPr/>
              <p:nvPr/>
            </p:nvSpPr>
            <p:spPr>
              <a:xfrm>
                <a:off x="2062825" y="1059375"/>
                <a:ext cx="12825" cy="13100"/>
              </a:xfrm>
              <a:custGeom>
                <a:rect b="b" l="l" r="r" t="t"/>
                <a:pathLst>
                  <a:path extrusionOk="0" h="524" w="513">
                    <a:moveTo>
                      <a:pt x="257" y="0"/>
                    </a:moveTo>
                    <a:cubicBezTo>
                      <a:pt x="117" y="0"/>
                      <a:pt x="0" y="118"/>
                      <a:pt x="0" y="267"/>
                    </a:cubicBezTo>
                    <a:cubicBezTo>
                      <a:pt x="0" y="406"/>
                      <a:pt x="117" y="524"/>
                      <a:pt x="257" y="524"/>
                    </a:cubicBezTo>
                    <a:cubicBezTo>
                      <a:pt x="395" y="524"/>
                      <a:pt x="513" y="406"/>
                      <a:pt x="513" y="267"/>
                    </a:cubicBezTo>
                    <a:cubicBezTo>
                      <a:pt x="513" y="118"/>
                      <a:pt x="395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35"/>
              <p:cNvSpPr/>
              <p:nvPr/>
            </p:nvSpPr>
            <p:spPr>
              <a:xfrm>
                <a:off x="2017725" y="707450"/>
                <a:ext cx="10975" cy="10950"/>
              </a:xfrm>
              <a:custGeom>
                <a:rect b="b" l="l" r="r" t="t"/>
                <a:pathLst>
                  <a:path extrusionOk="0" h="438" w="439">
                    <a:moveTo>
                      <a:pt x="214" y="1"/>
                    </a:moveTo>
                    <a:cubicBezTo>
                      <a:pt x="97" y="1"/>
                      <a:pt x="0" y="96"/>
                      <a:pt x="0" y="214"/>
                    </a:cubicBezTo>
                    <a:cubicBezTo>
                      <a:pt x="0" y="342"/>
                      <a:pt x="97" y="438"/>
                      <a:pt x="214" y="438"/>
                    </a:cubicBezTo>
                    <a:cubicBezTo>
                      <a:pt x="342" y="438"/>
                      <a:pt x="438" y="342"/>
                      <a:pt x="438" y="214"/>
                    </a:cubicBezTo>
                    <a:cubicBezTo>
                      <a:pt x="438" y="96"/>
                      <a:pt x="342" y="1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35"/>
              <p:cNvSpPr/>
              <p:nvPr/>
            </p:nvSpPr>
            <p:spPr>
              <a:xfrm>
                <a:off x="2064150" y="658075"/>
                <a:ext cx="10975" cy="8300"/>
              </a:xfrm>
              <a:custGeom>
                <a:rect b="b" l="l" r="r" t="t"/>
                <a:pathLst>
                  <a:path extrusionOk="0" h="332" w="439">
                    <a:moveTo>
                      <a:pt x="171" y="1"/>
                    </a:moveTo>
                    <a:cubicBezTo>
                      <a:pt x="129" y="1"/>
                      <a:pt x="76" y="33"/>
                      <a:pt x="54" y="86"/>
                    </a:cubicBezTo>
                    <a:cubicBezTo>
                      <a:pt x="0" y="204"/>
                      <a:pt x="86" y="332"/>
                      <a:pt x="204" y="332"/>
                    </a:cubicBezTo>
                    <a:cubicBezTo>
                      <a:pt x="235" y="332"/>
                      <a:pt x="278" y="321"/>
                      <a:pt x="310" y="289"/>
                    </a:cubicBezTo>
                    <a:cubicBezTo>
                      <a:pt x="438" y="161"/>
                      <a:pt x="299" y="1"/>
                      <a:pt x="1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35"/>
              <p:cNvSpPr/>
              <p:nvPr/>
            </p:nvSpPr>
            <p:spPr>
              <a:xfrm>
                <a:off x="1838425" y="498825"/>
                <a:ext cx="330350" cy="112900"/>
              </a:xfrm>
              <a:custGeom>
                <a:rect b="b" l="l" r="r" t="t"/>
                <a:pathLst>
                  <a:path extrusionOk="0" h="4516" w="13214">
                    <a:moveTo>
                      <a:pt x="11387" y="0"/>
                    </a:moveTo>
                    <a:cubicBezTo>
                      <a:pt x="9603" y="0"/>
                      <a:pt x="6799" y="245"/>
                      <a:pt x="6799" y="245"/>
                    </a:cubicBezTo>
                    <a:cubicBezTo>
                      <a:pt x="6799" y="245"/>
                      <a:pt x="4223" y="83"/>
                      <a:pt x="2335" y="83"/>
                    </a:cubicBezTo>
                    <a:cubicBezTo>
                      <a:pt x="1391" y="83"/>
                      <a:pt x="619" y="124"/>
                      <a:pt x="427" y="245"/>
                    </a:cubicBezTo>
                    <a:cubicBezTo>
                      <a:pt x="0" y="522"/>
                      <a:pt x="545" y="1483"/>
                      <a:pt x="887" y="3703"/>
                    </a:cubicBezTo>
                    <a:cubicBezTo>
                      <a:pt x="1121" y="3714"/>
                      <a:pt x="1367" y="3756"/>
                      <a:pt x="1612" y="3842"/>
                    </a:cubicBezTo>
                    <a:cubicBezTo>
                      <a:pt x="2140" y="4028"/>
                      <a:pt x="2668" y="4515"/>
                      <a:pt x="3225" y="4515"/>
                    </a:cubicBezTo>
                    <a:cubicBezTo>
                      <a:pt x="3242" y="4515"/>
                      <a:pt x="3260" y="4515"/>
                      <a:pt x="3277" y="4514"/>
                    </a:cubicBezTo>
                    <a:cubicBezTo>
                      <a:pt x="3790" y="4514"/>
                      <a:pt x="4077" y="4065"/>
                      <a:pt x="4526" y="3873"/>
                    </a:cubicBezTo>
                    <a:cubicBezTo>
                      <a:pt x="4768" y="3762"/>
                      <a:pt x="5053" y="3693"/>
                      <a:pt x="5331" y="3693"/>
                    </a:cubicBezTo>
                    <a:cubicBezTo>
                      <a:pt x="5531" y="3693"/>
                      <a:pt x="5728" y="3729"/>
                      <a:pt x="5903" y="3809"/>
                    </a:cubicBezTo>
                    <a:cubicBezTo>
                      <a:pt x="6313" y="3956"/>
                      <a:pt x="6562" y="4398"/>
                      <a:pt x="6994" y="4398"/>
                    </a:cubicBezTo>
                    <a:cubicBezTo>
                      <a:pt x="7034" y="4398"/>
                      <a:pt x="7076" y="4394"/>
                      <a:pt x="7119" y="4386"/>
                    </a:cubicBezTo>
                    <a:cubicBezTo>
                      <a:pt x="7475" y="4307"/>
                      <a:pt x="7623" y="4203"/>
                      <a:pt x="7812" y="4203"/>
                    </a:cubicBezTo>
                    <a:cubicBezTo>
                      <a:pt x="7930" y="4203"/>
                      <a:pt x="8063" y="4243"/>
                      <a:pt x="8272" y="4354"/>
                    </a:cubicBezTo>
                    <a:cubicBezTo>
                      <a:pt x="8449" y="4450"/>
                      <a:pt x="8587" y="4492"/>
                      <a:pt x="8707" y="4492"/>
                    </a:cubicBezTo>
                    <a:cubicBezTo>
                      <a:pt x="8984" y="4492"/>
                      <a:pt x="9164" y="4270"/>
                      <a:pt x="9499" y="4001"/>
                    </a:cubicBezTo>
                    <a:cubicBezTo>
                      <a:pt x="9692" y="3842"/>
                      <a:pt x="9849" y="3780"/>
                      <a:pt x="9994" y="3780"/>
                    </a:cubicBezTo>
                    <a:cubicBezTo>
                      <a:pt x="10258" y="3780"/>
                      <a:pt x="10481" y="3987"/>
                      <a:pt x="10812" y="4193"/>
                    </a:cubicBezTo>
                    <a:cubicBezTo>
                      <a:pt x="10980" y="4296"/>
                      <a:pt x="11118" y="4334"/>
                      <a:pt x="11243" y="4334"/>
                    </a:cubicBezTo>
                    <a:cubicBezTo>
                      <a:pt x="11548" y="4334"/>
                      <a:pt x="11780" y="4111"/>
                      <a:pt x="12189" y="4065"/>
                    </a:cubicBezTo>
                    <a:cubicBezTo>
                      <a:pt x="12221" y="4065"/>
                      <a:pt x="12253" y="4055"/>
                      <a:pt x="12285" y="4055"/>
                    </a:cubicBezTo>
                    <a:cubicBezTo>
                      <a:pt x="12605" y="1547"/>
                      <a:pt x="13213" y="426"/>
                      <a:pt x="12776" y="138"/>
                    </a:cubicBezTo>
                    <a:cubicBezTo>
                      <a:pt x="12612" y="37"/>
                      <a:pt x="12076" y="0"/>
                      <a:pt x="1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35"/>
              <p:cNvSpPr/>
              <p:nvPr/>
            </p:nvSpPr>
            <p:spPr>
              <a:xfrm>
                <a:off x="1844575" y="498825"/>
                <a:ext cx="317250" cy="58225"/>
              </a:xfrm>
              <a:custGeom>
                <a:rect b="b" l="l" r="r" t="t"/>
                <a:pathLst>
                  <a:path extrusionOk="0" h="2329" w="12690">
                    <a:moveTo>
                      <a:pt x="11141" y="0"/>
                    </a:moveTo>
                    <a:cubicBezTo>
                      <a:pt x="9357" y="0"/>
                      <a:pt x="6553" y="245"/>
                      <a:pt x="6553" y="245"/>
                    </a:cubicBezTo>
                    <a:cubicBezTo>
                      <a:pt x="6553" y="245"/>
                      <a:pt x="3977" y="83"/>
                      <a:pt x="2089" y="83"/>
                    </a:cubicBezTo>
                    <a:cubicBezTo>
                      <a:pt x="1145" y="83"/>
                      <a:pt x="373" y="124"/>
                      <a:pt x="181" y="245"/>
                    </a:cubicBezTo>
                    <a:cubicBezTo>
                      <a:pt x="22" y="351"/>
                      <a:pt x="0" y="555"/>
                      <a:pt x="53" y="896"/>
                    </a:cubicBezTo>
                    <a:cubicBezTo>
                      <a:pt x="107" y="917"/>
                      <a:pt x="181" y="939"/>
                      <a:pt x="267" y="960"/>
                    </a:cubicBezTo>
                    <a:cubicBezTo>
                      <a:pt x="897" y="1141"/>
                      <a:pt x="1430" y="1013"/>
                      <a:pt x="1793" y="1686"/>
                    </a:cubicBezTo>
                    <a:cubicBezTo>
                      <a:pt x="2001" y="2101"/>
                      <a:pt x="1969" y="2329"/>
                      <a:pt x="2262" y="2329"/>
                    </a:cubicBezTo>
                    <a:cubicBezTo>
                      <a:pt x="2345" y="2329"/>
                      <a:pt x="2455" y="2310"/>
                      <a:pt x="2604" y="2272"/>
                    </a:cubicBezTo>
                    <a:cubicBezTo>
                      <a:pt x="3232" y="2113"/>
                      <a:pt x="3695" y="1749"/>
                      <a:pt x="4312" y="1749"/>
                    </a:cubicBezTo>
                    <a:cubicBezTo>
                      <a:pt x="4397" y="1749"/>
                      <a:pt x="4486" y="1756"/>
                      <a:pt x="4578" y="1771"/>
                    </a:cubicBezTo>
                    <a:cubicBezTo>
                      <a:pt x="5020" y="1843"/>
                      <a:pt x="5383" y="2090"/>
                      <a:pt x="5804" y="2090"/>
                    </a:cubicBezTo>
                    <a:cubicBezTo>
                      <a:pt x="5943" y="2090"/>
                      <a:pt x="6087" y="2064"/>
                      <a:pt x="6243" y="1995"/>
                    </a:cubicBezTo>
                    <a:cubicBezTo>
                      <a:pt x="6745" y="1814"/>
                      <a:pt x="7097" y="1184"/>
                      <a:pt x="7642" y="1056"/>
                    </a:cubicBezTo>
                    <a:cubicBezTo>
                      <a:pt x="7712" y="1042"/>
                      <a:pt x="7784" y="1036"/>
                      <a:pt x="7857" y="1036"/>
                    </a:cubicBezTo>
                    <a:cubicBezTo>
                      <a:pt x="8288" y="1036"/>
                      <a:pt x="8747" y="1250"/>
                      <a:pt x="9168" y="1323"/>
                    </a:cubicBezTo>
                    <a:cubicBezTo>
                      <a:pt x="9317" y="1337"/>
                      <a:pt x="9466" y="1342"/>
                      <a:pt x="9614" y="1342"/>
                    </a:cubicBezTo>
                    <a:cubicBezTo>
                      <a:pt x="9910" y="1342"/>
                      <a:pt x="10199" y="1323"/>
                      <a:pt x="10470" y="1323"/>
                    </a:cubicBezTo>
                    <a:cubicBezTo>
                      <a:pt x="11046" y="1291"/>
                      <a:pt x="12210" y="1152"/>
                      <a:pt x="12679" y="607"/>
                    </a:cubicBezTo>
                    <a:cubicBezTo>
                      <a:pt x="12690" y="373"/>
                      <a:pt x="12658" y="223"/>
                      <a:pt x="12530" y="138"/>
                    </a:cubicBezTo>
                    <a:cubicBezTo>
                      <a:pt x="12366" y="37"/>
                      <a:pt x="11830" y="0"/>
                      <a:pt x="111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35"/>
              <p:cNvSpPr/>
              <p:nvPr/>
            </p:nvSpPr>
            <p:spPr>
              <a:xfrm>
                <a:off x="2036400" y="568700"/>
                <a:ext cx="12575" cy="11775"/>
              </a:xfrm>
              <a:custGeom>
                <a:rect b="b" l="l" r="r" t="t"/>
                <a:pathLst>
                  <a:path extrusionOk="0" h="471" w="503">
                    <a:moveTo>
                      <a:pt x="235" y="1"/>
                    </a:moveTo>
                    <a:cubicBezTo>
                      <a:pt x="214" y="1"/>
                      <a:pt x="193" y="11"/>
                      <a:pt x="171" y="11"/>
                    </a:cubicBezTo>
                    <a:cubicBezTo>
                      <a:pt x="76" y="43"/>
                      <a:pt x="0" y="129"/>
                      <a:pt x="0" y="236"/>
                    </a:cubicBezTo>
                    <a:cubicBezTo>
                      <a:pt x="0" y="321"/>
                      <a:pt x="54" y="395"/>
                      <a:pt x="118" y="438"/>
                    </a:cubicBezTo>
                    <a:cubicBezTo>
                      <a:pt x="161" y="459"/>
                      <a:pt x="193" y="470"/>
                      <a:pt x="225" y="470"/>
                    </a:cubicBezTo>
                    <a:cubicBezTo>
                      <a:pt x="289" y="470"/>
                      <a:pt x="353" y="438"/>
                      <a:pt x="406" y="406"/>
                    </a:cubicBezTo>
                    <a:lnTo>
                      <a:pt x="406" y="395"/>
                    </a:lnTo>
                    <a:cubicBezTo>
                      <a:pt x="503" y="321"/>
                      <a:pt x="503" y="150"/>
                      <a:pt x="406" y="75"/>
                    </a:cubicBezTo>
                    <a:cubicBezTo>
                      <a:pt x="353" y="32"/>
                      <a:pt x="299" y="1"/>
                      <a:pt x="2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35"/>
              <p:cNvSpPr/>
              <p:nvPr/>
            </p:nvSpPr>
            <p:spPr>
              <a:xfrm>
                <a:off x="2047600" y="590575"/>
                <a:ext cx="11225" cy="8575"/>
              </a:xfrm>
              <a:custGeom>
                <a:rect b="b" l="l" r="r" t="t"/>
                <a:pathLst>
                  <a:path extrusionOk="0" h="343" w="449">
                    <a:moveTo>
                      <a:pt x="225" y="1"/>
                    </a:moveTo>
                    <a:cubicBezTo>
                      <a:pt x="1" y="1"/>
                      <a:pt x="1" y="342"/>
                      <a:pt x="225" y="342"/>
                    </a:cubicBezTo>
                    <a:cubicBezTo>
                      <a:pt x="449" y="342"/>
                      <a:pt x="449" y="1"/>
                      <a:pt x="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35"/>
              <p:cNvSpPr/>
              <p:nvPr/>
            </p:nvSpPr>
            <p:spPr>
              <a:xfrm>
                <a:off x="2072150" y="576975"/>
                <a:ext cx="8575" cy="6700"/>
              </a:xfrm>
              <a:custGeom>
                <a:rect b="b" l="l" r="r" t="t"/>
                <a:pathLst>
                  <a:path extrusionOk="0" h="268" w="343">
                    <a:moveTo>
                      <a:pt x="150" y="0"/>
                    </a:moveTo>
                    <a:cubicBezTo>
                      <a:pt x="107" y="0"/>
                      <a:pt x="54" y="22"/>
                      <a:pt x="33" y="64"/>
                    </a:cubicBezTo>
                    <a:cubicBezTo>
                      <a:pt x="1" y="107"/>
                      <a:pt x="1" y="161"/>
                      <a:pt x="33" y="192"/>
                    </a:cubicBezTo>
                    <a:cubicBezTo>
                      <a:pt x="54" y="235"/>
                      <a:pt x="107" y="256"/>
                      <a:pt x="150" y="267"/>
                    </a:cubicBezTo>
                    <a:lnTo>
                      <a:pt x="161" y="267"/>
                    </a:lnTo>
                    <a:cubicBezTo>
                      <a:pt x="182" y="267"/>
                      <a:pt x="204" y="256"/>
                      <a:pt x="235" y="246"/>
                    </a:cubicBezTo>
                    <a:cubicBezTo>
                      <a:pt x="342" y="203"/>
                      <a:pt x="342" y="64"/>
                      <a:pt x="235" y="22"/>
                    </a:cubicBezTo>
                    <a:cubicBezTo>
                      <a:pt x="204" y="11"/>
                      <a:pt x="182" y="0"/>
                      <a:pt x="1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35"/>
              <p:cNvSpPr/>
              <p:nvPr/>
            </p:nvSpPr>
            <p:spPr>
              <a:xfrm>
                <a:off x="2050800" y="554025"/>
                <a:ext cx="9925" cy="7500"/>
              </a:xfrm>
              <a:custGeom>
                <a:rect b="b" l="l" r="r" t="t"/>
                <a:pathLst>
                  <a:path extrusionOk="0" h="300" w="397">
                    <a:moveTo>
                      <a:pt x="193" y="0"/>
                    </a:moveTo>
                    <a:cubicBezTo>
                      <a:pt x="1" y="0"/>
                      <a:pt x="1" y="299"/>
                      <a:pt x="193" y="299"/>
                    </a:cubicBezTo>
                    <a:cubicBezTo>
                      <a:pt x="396" y="299"/>
                      <a:pt x="396" y="0"/>
                      <a:pt x="1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35"/>
              <p:cNvSpPr/>
              <p:nvPr/>
            </p:nvSpPr>
            <p:spPr>
              <a:xfrm>
                <a:off x="1896050" y="567650"/>
                <a:ext cx="10450" cy="9350"/>
              </a:xfrm>
              <a:custGeom>
                <a:rect b="b" l="l" r="r" t="t"/>
                <a:pathLst>
                  <a:path extrusionOk="0" h="374" w="418">
                    <a:moveTo>
                      <a:pt x="183" y="0"/>
                    </a:moveTo>
                    <a:cubicBezTo>
                      <a:pt x="119" y="0"/>
                      <a:pt x="55" y="32"/>
                      <a:pt x="22" y="85"/>
                    </a:cubicBezTo>
                    <a:cubicBezTo>
                      <a:pt x="1" y="117"/>
                      <a:pt x="1" y="160"/>
                      <a:pt x="1" y="192"/>
                    </a:cubicBezTo>
                    <a:cubicBezTo>
                      <a:pt x="1" y="214"/>
                      <a:pt x="12" y="245"/>
                      <a:pt x="22" y="266"/>
                    </a:cubicBezTo>
                    <a:cubicBezTo>
                      <a:pt x="55" y="331"/>
                      <a:pt x="107" y="373"/>
                      <a:pt x="183" y="373"/>
                    </a:cubicBezTo>
                    <a:cubicBezTo>
                      <a:pt x="204" y="373"/>
                      <a:pt x="225" y="363"/>
                      <a:pt x="247" y="363"/>
                    </a:cubicBezTo>
                    <a:cubicBezTo>
                      <a:pt x="406" y="331"/>
                      <a:pt x="417" y="128"/>
                      <a:pt x="311" y="43"/>
                    </a:cubicBezTo>
                    <a:lnTo>
                      <a:pt x="300" y="43"/>
                    </a:lnTo>
                    <a:cubicBezTo>
                      <a:pt x="268" y="10"/>
                      <a:pt x="225" y="0"/>
                      <a:pt x="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35"/>
              <p:cNvSpPr/>
              <p:nvPr/>
            </p:nvSpPr>
            <p:spPr>
              <a:xfrm>
                <a:off x="1903525" y="568425"/>
                <a:ext cx="300" cy="300"/>
              </a:xfrm>
              <a:custGeom>
                <a:rect b="b" l="l" r="r" t="t"/>
                <a:pathLst>
                  <a:path extrusionOk="0" h="12" w="12">
                    <a:moveTo>
                      <a:pt x="1" y="1"/>
                    </a:moveTo>
                    <a:lnTo>
                      <a:pt x="1" y="12"/>
                    </a:lnTo>
                    <a:lnTo>
                      <a:pt x="12" y="12"/>
                    </a:lnTo>
                    <a:cubicBezTo>
                      <a:pt x="12" y="12"/>
                      <a:pt x="1" y="12"/>
                      <a:pt x="1" y="1"/>
                    </a:cubicBezTo>
                    <a:close/>
                  </a:path>
                </a:pathLst>
              </a:custGeom>
              <a:solidFill>
                <a:srgbClr val="FEE7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35"/>
              <p:cNvSpPr/>
              <p:nvPr/>
            </p:nvSpPr>
            <p:spPr>
              <a:xfrm>
                <a:off x="1938500" y="558300"/>
                <a:ext cx="8800" cy="8550"/>
              </a:xfrm>
              <a:custGeom>
                <a:rect b="b" l="l" r="r" t="t"/>
                <a:pathLst>
                  <a:path extrusionOk="0" h="342" w="352">
                    <a:moveTo>
                      <a:pt x="181" y="0"/>
                    </a:moveTo>
                    <a:cubicBezTo>
                      <a:pt x="160" y="0"/>
                      <a:pt x="150" y="0"/>
                      <a:pt x="138" y="11"/>
                    </a:cubicBezTo>
                    <a:cubicBezTo>
                      <a:pt x="96" y="21"/>
                      <a:pt x="74" y="43"/>
                      <a:pt x="43" y="64"/>
                    </a:cubicBezTo>
                    <a:cubicBezTo>
                      <a:pt x="0" y="107"/>
                      <a:pt x="0" y="161"/>
                      <a:pt x="21" y="214"/>
                    </a:cubicBezTo>
                    <a:cubicBezTo>
                      <a:pt x="43" y="267"/>
                      <a:pt x="74" y="320"/>
                      <a:pt x="138" y="331"/>
                    </a:cubicBezTo>
                    <a:cubicBezTo>
                      <a:pt x="160" y="331"/>
                      <a:pt x="181" y="342"/>
                      <a:pt x="202" y="342"/>
                    </a:cubicBezTo>
                    <a:cubicBezTo>
                      <a:pt x="235" y="342"/>
                      <a:pt x="266" y="331"/>
                      <a:pt x="288" y="299"/>
                    </a:cubicBezTo>
                    <a:cubicBezTo>
                      <a:pt x="342" y="246"/>
                      <a:pt x="352" y="192"/>
                      <a:pt x="342" y="128"/>
                    </a:cubicBezTo>
                    <a:cubicBezTo>
                      <a:pt x="320" y="64"/>
                      <a:pt x="245" y="0"/>
                      <a:pt x="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35"/>
              <p:cNvSpPr/>
              <p:nvPr/>
            </p:nvSpPr>
            <p:spPr>
              <a:xfrm>
                <a:off x="1913125" y="586050"/>
                <a:ext cx="8850" cy="6425"/>
              </a:xfrm>
              <a:custGeom>
                <a:rect b="b" l="l" r="r" t="t"/>
                <a:pathLst>
                  <a:path extrusionOk="0" h="257" w="354">
                    <a:moveTo>
                      <a:pt x="193" y="0"/>
                    </a:moveTo>
                    <a:cubicBezTo>
                      <a:pt x="150" y="0"/>
                      <a:pt x="119" y="11"/>
                      <a:pt x="76" y="33"/>
                    </a:cubicBezTo>
                    <a:cubicBezTo>
                      <a:pt x="1" y="64"/>
                      <a:pt x="1" y="192"/>
                      <a:pt x="76" y="225"/>
                    </a:cubicBezTo>
                    <a:cubicBezTo>
                      <a:pt x="119" y="246"/>
                      <a:pt x="150" y="256"/>
                      <a:pt x="193" y="256"/>
                    </a:cubicBezTo>
                    <a:cubicBezTo>
                      <a:pt x="204" y="256"/>
                      <a:pt x="214" y="256"/>
                      <a:pt x="236" y="246"/>
                    </a:cubicBezTo>
                    <a:cubicBezTo>
                      <a:pt x="353" y="225"/>
                      <a:pt x="353" y="33"/>
                      <a:pt x="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35"/>
              <p:cNvSpPr/>
              <p:nvPr/>
            </p:nvSpPr>
            <p:spPr>
              <a:xfrm>
                <a:off x="1989175" y="558300"/>
                <a:ext cx="10700" cy="8825"/>
              </a:xfrm>
              <a:custGeom>
                <a:rect b="b" l="l" r="r" t="t"/>
                <a:pathLst>
                  <a:path extrusionOk="0" h="353" w="428">
                    <a:moveTo>
                      <a:pt x="214" y="0"/>
                    </a:moveTo>
                    <a:cubicBezTo>
                      <a:pt x="172" y="0"/>
                      <a:pt x="139" y="11"/>
                      <a:pt x="108" y="21"/>
                    </a:cubicBezTo>
                    <a:cubicBezTo>
                      <a:pt x="22" y="64"/>
                      <a:pt x="1" y="203"/>
                      <a:pt x="75" y="267"/>
                    </a:cubicBezTo>
                    <a:cubicBezTo>
                      <a:pt x="86" y="278"/>
                      <a:pt x="108" y="289"/>
                      <a:pt x="118" y="299"/>
                    </a:cubicBezTo>
                    <a:cubicBezTo>
                      <a:pt x="150" y="331"/>
                      <a:pt x="193" y="353"/>
                      <a:pt x="236" y="353"/>
                    </a:cubicBezTo>
                    <a:lnTo>
                      <a:pt x="278" y="353"/>
                    </a:lnTo>
                    <a:cubicBezTo>
                      <a:pt x="364" y="331"/>
                      <a:pt x="428" y="225"/>
                      <a:pt x="395" y="139"/>
                    </a:cubicBezTo>
                    <a:cubicBezTo>
                      <a:pt x="364" y="54"/>
                      <a:pt x="289" y="0"/>
                      <a:pt x="2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35"/>
              <p:cNvSpPr/>
              <p:nvPr/>
            </p:nvSpPr>
            <p:spPr>
              <a:xfrm>
                <a:off x="1897125" y="528675"/>
                <a:ext cx="8550" cy="7750"/>
              </a:xfrm>
              <a:custGeom>
                <a:rect b="b" l="l" r="r" t="t"/>
                <a:pathLst>
                  <a:path extrusionOk="0" h="310" w="342">
                    <a:moveTo>
                      <a:pt x="161" y="1"/>
                    </a:moveTo>
                    <a:cubicBezTo>
                      <a:pt x="86" y="1"/>
                      <a:pt x="0" y="54"/>
                      <a:pt x="0" y="150"/>
                    </a:cubicBezTo>
                    <a:cubicBezTo>
                      <a:pt x="0" y="246"/>
                      <a:pt x="76" y="310"/>
                      <a:pt x="161" y="310"/>
                    </a:cubicBezTo>
                    <a:cubicBezTo>
                      <a:pt x="268" y="310"/>
                      <a:pt x="342" y="214"/>
                      <a:pt x="310" y="108"/>
                    </a:cubicBezTo>
                    <a:cubicBezTo>
                      <a:pt x="299" y="32"/>
                      <a:pt x="235" y="1"/>
                      <a:pt x="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35"/>
              <p:cNvSpPr/>
              <p:nvPr/>
            </p:nvSpPr>
            <p:spPr>
              <a:xfrm>
                <a:off x="1953975" y="523600"/>
                <a:ext cx="10400" cy="7500"/>
              </a:xfrm>
              <a:custGeom>
                <a:rect b="b" l="l" r="r" t="t"/>
                <a:pathLst>
                  <a:path extrusionOk="0" h="300" w="416">
                    <a:moveTo>
                      <a:pt x="192" y="1"/>
                    </a:moveTo>
                    <a:cubicBezTo>
                      <a:pt x="160" y="1"/>
                      <a:pt x="128" y="12"/>
                      <a:pt x="96" y="33"/>
                    </a:cubicBezTo>
                    <a:cubicBezTo>
                      <a:pt x="0" y="97"/>
                      <a:pt x="0" y="204"/>
                      <a:pt x="96" y="268"/>
                    </a:cubicBezTo>
                    <a:cubicBezTo>
                      <a:pt x="128" y="300"/>
                      <a:pt x="160" y="300"/>
                      <a:pt x="192" y="300"/>
                    </a:cubicBezTo>
                    <a:cubicBezTo>
                      <a:pt x="235" y="300"/>
                      <a:pt x="278" y="289"/>
                      <a:pt x="320" y="278"/>
                    </a:cubicBezTo>
                    <a:cubicBezTo>
                      <a:pt x="363" y="268"/>
                      <a:pt x="406" y="235"/>
                      <a:pt x="406" y="183"/>
                    </a:cubicBezTo>
                    <a:cubicBezTo>
                      <a:pt x="416" y="161"/>
                      <a:pt x="416" y="140"/>
                      <a:pt x="406" y="119"/>
                    </a:cubicBezTo>
                    <a:cubicBezTo>
                      <a:pt x="406" y="76"/>
                      <a:pt x="363" y="43"/>
                      <a:pt x="320" y="22"/>
                    </a:cubicBezTo>
                    <a:cubicBezTo>
                      <a:pt x="278" y="12"/>
                      <a:pt x="235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35"/>
              <p:cNvSpPr/>
              <p:nvPr/>
            </p:nvSpPr>
            <p:spPr>
              <a:xfrm>
                <a:off x="1987050" y="523350"/>
                <a:ext cx="8025" cy="5900"/>
              </a:xfrm>
              <a:custGeom>
                <a:rect b="b" l="l" r="r" t="t"/>
                <a:pathLst>
                  <a:path extrusionOk="0" h="236" w="321">
                    <a:moveTo>
                      <a:pt x="117" y="0"/>
                    </a:moveTo>
                    <a:cubicBezTo>
                      <a:pt x="86" y="0"/>
                      <a:pt x="43" y="22"/>
                      <a:pt x="32" y="53"/>
                    </a:cubicBezTo>
                    <a:cubicBezTo>
                      <a:pt x="22" y="64"/>
                      <a:pt x="22" y="64"/>
                      <a:pt x="22" y="75"/>
                    </a:cubicBezTo>
                    <a:cubicBezTo>
                      <a:pt x="0" y="96"/>
                      <a:pt x="0" y="139"/>
                      <a:pt x="22" y="160"/>
                    </a:cubicBezTo>
                    <a:cubicBezTo>
                      <a:pt x="22" y="171"/>
                      <a:pt x="22" y="171"/>
                      <a:pt x="32" y="181"/>
                    </a:cubicBezTo>
                    <a:cubicBezTo>
                      <a:pt x="43" y="203"/>
                      <a:pt x="86" y="235"/>
                      <a:pt x="117" y="235"/>
                    </a:cubicBezTo>
                    <a:lnTo>
                      <a:pt x="171" y="235"/>
                    </a:lnTo>
                    <a:cubicBezTo>
                      <a:pt x="321" y="214"/>
                      <a:pt x="321" y="22"/>
                      <a:pt x="1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35"/>
              <p:cNvSpPr/>
              <p:nvPr/>
            </p:nvSpPr>
            <p:spPr>
              <a:xfrm>
                <a:off x="1913400" y="509475"/>
                <a:ext cx="8575" cy="7500"/>
              </a:xfrm>
              <a:custGeom>
                <a:rect b="b" l="l" r="r" t="t"/>
                <a:pathLst>
                  <a:path extrusionOk="0" h="300" w="343">
                    <a:moveTo>
                      <a:pt x="65" y="150"/>
                    </a:moveTo>
                    <a:lnTo>
                      <a:pt x="65" y="160"/>
                    </a:lnTo>
                    <a:lnTo>
                      <a:pt x="54" y="150"/>
                    </a:lnTo>
                    <a:close/>
                    <a:moveTo>
                      <a:pt x="172" y="0"/>
                    </a:moveTo>
                    <a:cubicBezTo>
                      <a:pt x="150" y="0"/>
                      <a:pt x="129" y="11"/>
                      <a:pt x="108" y="22"/>
                    </a:cubicBezTo>
                    <a:cubicBezTo>
                      <a:pt x="86" y="32"/>
                      <a:pt x="75" y="32"/>
                      <a:pt x="65" y="43"/>
                    </a:cubicBezTo>
                    <a:cubicBezTo>
                      <a:pt x="11" y="64"/>
                      <a:pt x="1" y="139"/>
                      <a:pt x="32" y="181"/>
                    </a:cubicBezTo>
                    <a:cubicBezTo>
                      <a:pt x="32" y="203"/>
                      <a:pt x="44" y="214"/>
                      <a:pt x="54" y="224"/>
                    </a:cubicBezTo>
                    <a:cubicBezTo>
                      <a:pt x="75" y="267"/>
                      <a:pt x="118" y="299"/>
                      <a:pt x="172" y="299"/>
                    </a:cubicBezTo>
                    <a:cubicBezTo>
                      <a:pt x="236" y="288"/>
                      <a:pt x="289" y="278"/>
                      <a:pt x="310" y="224"/>
                    </a:cubicBezTo>
                    <a:cubicBezTo>
                      <a:pt x="342" y="171"/>
                      <a:pt x="331" y="86"/>
                      <a:pt x="278" y="43"/>
                    </a:cubicBezTo>
                    <a:lnTo>
                      <a:pt x="289" y="43"/>
                    </a:lnTo>
                    <a:cubicBezTo>
                      <a:pt x="289" y="43"/>
                      <a:pt x="278" y="43"/>
                      <a:pt x="267" y="32"/>
                    </a:cubicBezTo>
                    <a:cubicBezTo>
                      <a:pt x="257" y="32"/>
                      <a:pt x="257" y="22"/>
                      <a:pt x="246" y="22"/>
                    </a:cubicBezTo>
                    <a:cubicBezTo>
                      <a:pt x="225" y="11"/>
                      <a:pt x="203" y="0"/>
                      <a:pt x="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35"/>
              <p:cNvSpPr/>
              <p:nvPr/>
            </p:nvSpPr>
            <p:spPr>
              <a:xfrm>
                <a:off x="1881125" y="511875"/>
                <a:ext cx="5350" cy="4025"/>
              </a:xfrm>
              <a:custGeom>
                <a:rect b="b" l="l" r="r" t="t"/>
                <a:pathLst>
                  <a:path extrusionOk="0" h="161" w="214">
                    <a:moveTo>
                      <a:pt x="107" y="0"/>
                    </a:moveTo>
                    <a:cubicBezTo>
                      <a:pt x="0" y="0"/>
                      <a:pt x="0" y="161"/>
                      <a:pt x="107" y="161"/>
                    </a:cubicBezTo>
                    <a:cubicBezTo>
                      <a:pt x="214" y="161"/>
                      <a:pt x="214" y="0"/>
                      <a:pt x="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35"/>
              <p:cNvSpPr/>
              <p:nvPr/>
            </p:nvSpPr>
            <p:spPr>
              <a:xfrm>
                <a:off x="2088150" y="511075"/>
                <a:ext cx="10450" cy="8025"/>
              </a:xfrm>
              <a:custGeom>
                <a:rect b="b" l="l" r="r" t="t"/>
                <a:pathLst>
                  <a:path extrusionOk="0" h="321" w="418">
                    <a:moveTo>
                      <a:pt x="119" y="0"/>
                    </a:moveTo>
                    <a:cubicBezTo>
                      <a:pt x="22" y="22"/>
                      <a:pt x="1" y="139"/>
                      <a:pt x="33" y="224"/>
                    </a:cubicBezTo>
                    <a:cubicBezTo>
                      <a:pt x="65" y="288"/>
                      <a:pt x="140" y="321"/>
                      <a:pt x="204" y="321"/>
                    </a:cubicBezTo>
                    <a:cubicBezTo>
                      <a:pt x="290" y="321"/>
                      <a:pt x="375" y="278"/>
                      <a:pt x="396" y="193"/>
                    </a:cubicBezTo>
                    <a:cubicBezTo>
                      <a:pt x="418" y="129"/>
                      <a:pt x="375" y="53"/>
                      <a:pt x="321" y="22"/>
                    </a:cubicBezTo>
                    <a:cubicBezTo>
                      <a:pt x="278" y="0"/>
                      <a:pt x="247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35"/>
              <p:cNvSpPr/>
              <p:nvPr/>
            </p:nvSpPr>
            <p:spPr>
              <a:xfrm>
                <a:off x="2125800" y="512925"/>
                <a:ext cx="7200" cy="6175"/>
              </a:xfrm>
              <a:custGeom>
                <a:rect b="b" l="l" r="r" t="t"/>
                <a:pathLst>
                  <a:path extrusionOk="0" h="247" w="288">
                    <a:moveTo>
                      <a:pt x="139" y="1"/>
                    </a:moveTo>
                    <a:cubicBezTo>
                      <a:pt x="128" y="1"/>
                      <a:pt x="117" y="1"/>
                      <a:pt x="107" y="12"/>
                    </a:cubicBezTo>
                    <a:cubicBezTo>
                      <a:pt x="43" y="22"/>
                      <a:pt x="0" y="65"/>
                      <a:pt x="0" y="129"/>
                    </a:cubicBezTo>
                    <a:cubicBezTo>
                      <a:pt x="0" y="193"/>
                      <a:pt x="64" y="247"/>
                      <a:pt x="128" y="247"/>
                    </a:cubicBezTo>
                    <a:lnTo>
                      <a:pt x="160" y="247"/>
                    </a:lnTo>
                    <a:cubicBezTo>
                      <a:pt x="288" y="204"/>
                      <a:pt x="245" y="1"/>
                      <a:pt x="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2084700" y="933700"/>
                <a:ext cx="112350" cy="188950"/>
              </a:xfrm>
              <a:custGeom>
                <a:rect b="b" l="l" r="r" t="t"/>
                <a:pathLst>
                  <a:path extrusionOk="0" h="7558" w="4494">
                    <a:moveTo>
                      <a:pt x="160" y="7439"/>
                    </a:moveTo>
                    <a:cubicBezTo>
                      <a:pt x="107" y="7482"/>
                      <a:pt x="54" y="7514"/>
                      <a:pt x="1" y="7557"/>
                    </a:cubicBezTo>
                    <a:lnTo>
                      <a:pt x="1" y="7557"/>
                    </a:lnTo>
                    <a:lnTo>
                      <a:pt x="1" y="7557"/>
                    </a:lnTo>
                    <a:lnTo>
                      <a:pt x="1" y="7557"/>
                    </a:lnTo>
                    <a:cubicBezTo>
                      <a:pt x="54" y="7514"/>
                      <a:pt x="107" y="7482"/>
                      <a:pt x="160" y="7439"/>
                    </a:cubicBezTo>
                    <a:close/>
                    <a:moveTo>
                      <a:pt x="4493" y="22"/>
                    </a:moveTo>
                    <a:lnTo>
                      <a:pt x="4493" y="32"/>
                    </a:lnTo>
                    <a:lnTo>
                      <a:pt x="4493" y="22"/>
                    </a:lnTo>
                    <a:close/>
                    <a:moveTo>
                      <a:pt x="4493" y="11"/>
                    </a:moveTo>
                    <a:lnTo>
                      <a:pt x="4493" y="22"/>
                    </a:lnTo>
                    <a:lnTo>
                      <a:pt x="4493" y="11"/>
                    </a:lnTo>
                    <a:close/>
                    <a:moveTo>
                      <a:pt x="4493" y="1"/>
                    </a:moveTo>
                    <a:lnTo>
                      <a:pt x="4493" y="11"/>
                    </a:lnTo>
                    <a:close/>
                  </a:path>
                </a:pathLst>
              </a:custGeom>
              <a:solidFill>
                <a:srgbClr val="CCE9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35"/>
              <p:cNvSpPr/>
              <p:nvPr/>
            </p:nvSpPr>
            <p:spPr>
              <a:xfrm>
                <a:off x="1914475" y="915025"/>
                <a:ext cx="282575" cy="226025"/>
              </a:xfrm>
              <a:custGeom>
                <a:rect b="b" l="l" r="r" t="t"/>
                <a:pathLst>
                  <a:path extrusionOk="0" h="9041" w="11303">
                    <a:moveTo>
                      <a:pt x="11271" y="1"/>
                    </a:moveTo>
                    <a:cubicBezTo>
                      <a:pt x="11132" y="406"/>
                      <a:pt x="10972" y="812"/>
                      <a:pt x="10790" y="1217"/>
                    </a:cubicBezTo>
                    <a:cubicBezTo>
                      <a:pt x="10619" y="4109"/>
                      <a:pt x="8527" y="6746"/>
                      <a:pt x="6820" y="7792"/>
                    </a:cubicBezTo>
                    <a:cubicBezTo>
                      <a:pt x="5999" y="8293"/>
                      <a:pt x="4739" y="8592"/>
                      <a:pt x="3469" y="8592"/>
                    </a:cubicBezTo>
                    <a:cubicBezTo>
                      <a:pt x="2477" y="8592"/>
                      <a:pt x="1484" y="8411"/>
                      <a:pt x="672" y="7994"/>
                    </a:cubicBezTo>
                    <a:lnTo>
                      <a:pt x="1" y="8155"/>
                    </a:lnTo>
                    <a:cubicBezTo>
                      <a:pt x="11" y="8165"/>
                      <a:pt x="32" y="8176"/>
                      <a:pt x="43" y="8176"/>
                    </a:cubicBezTo>
                    <a:cubicBezTo>
                      <a:pt x="993" y="8774"/>
                      <a:pt x="2188" y="9040"/>
                      <a:pt x="3383" y="9040"/>
                    </a:cubicBezTo>
                    <a:cubicBezTo>
                      <a:pt x="4301" y="9040"/>
                      <a:pt x="5219" y="8880"/>
                      <a:pt x="6051" y="8592"/>
                    </a:cubicBezTo>
                    <a:cubicBezTo>
                      <a:pt x="6233" y="8539"/>
                      <a:pt x="6511" y="8432"/>
                      <a:pt x="6810" y="8304"/>
                    </a:cubicBezTo>
                    <a:cubicBezTo>
                      <a:pt x="6863" y="8261"/>
                      <a:pt x="6916" y="8229"/>
                      <a:pt x="6969" y="8186"/>
                    </a:cubicBezTo>
                    <a:cubicBezTo>
                      <a:pt x="6980" y="8176"/>
                      <a:pt x="7002" y="8176"/>
                      <a:pt x="7012" y="8165"/>
                    </a:cubicBezTo>
                    <a:cubicBezTo>
                      <a:pt x="8923" y="7034"/>
                      <a:pt x="11238" y="4024"/>
                      <a:pt x="11302" y="791"/>
                    </a:cubicBezTo>
                    <a:lnTo>
                      <a:pt x="11302" y="779"/>
                    </a:lnTo>
                    <a:lnTo>
                      <a:pt x="11302" y="769"/>
                    </a:lnTo>
                    <a:lnTo>
                      <a:pt x="11302" y="758"/>
                    </a:lnTo>
                    <a:lnTo>
                      <a:pt x="11302" y="748"/>
                    </a:lnTo>
                    <a:cubicBezTo>
                      <a:pt x="11302" y="492"/>
                      <a:pt x="11292" y="246"/>
                      <a:pt x="112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35"/>
              <p:cNvSpPr/>
              <p:nvPr/>
            </p:nvSpPr>
            <p:spPr>
              <a:xfrm>
                <a:off x="1914475" y="1118875"/>
                <a:ext cx="151300" cy="22175"/>
              </a:xfrm>
              <a:custGeom>
                <a:rect b="b" l="l" r="r" t="t"/>
                <a:pathLst>
                  <a:path extrusionOk="0" h="887" w="6052">
                    <a:moveTo>
                      <a:pt x="3383" y="886"/>
                    </a:moveTo>
                    <a:lnTo>
                      <a:pt x="3383" y="886"/>
                    </a:lnTo>
                    <a:lnTo>
                      <a:pt x="3383" y="886"/>
                    </a:lnTo>
                    <a:lnTo>
                      <a:pt x="3383" y="886"/>
                    </a:lnTo>
                    <a:close/>
                    <a:moveTo>
                      <a:pt x="6051" y="438"/>
                    </a:moveTo>
                    <a:cubicBezTo>
                      <a:pt x="5219" y="726"/>
                      <a:pt x="4301" y="886"/>
                      <a:pt x="3383" y="886"/>
                    </a:cubicBezTo>
                    <a:cubicBezTo>
                      <a:pt x="4301" y="886"/>
                      <a:pt x="5219" y="726"/>
                      <a:pt x="6051" y="438"/>
                    </a:cubicBezTo>
                    <a:close/>
                    <a:moveTo>
                      <a:pt x="1" y="1"/>
                    </a:moveTo>
                    <a:cubicBezTo>
                      <a:pt x="11" y="11"/>
                      <a:pt x="32" y="22"/>
                      <a:pt x="43" y="22"/>
                    </a:cubicBezTo>
                    <a:cubicBezTo>
                      <a:pt x="32" y="22"/>
                      <a:pt x="11" y="11"/>
                      <a:pt x="1" y="1"/>
                    </a:cubicBezTo>
                    <a:close/>
                  </a:path>
                </a:pathLst>
              </a:custGeom>
              <a:solidFill>
                <a:srgbClr val="99D3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35"/>
              <p:cNvSpPr/>
              <p:nvPr/>
            </p:nvSpPr>
            <p:spPr>
              <a:xfrm>
                <a:off x="2084700" y="1122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5E0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35"/>
              <p:cNvSpPr/>
              <p:nvPr/>
            </p:nvSpPr>
            <p:spPr>
              <a:xfrm>
                <a:off x="1931275" y="945450"/>
                <a:ext cx="252975" cy="184375"/>
              </a:xfrm>
              <a:custGeom>
                <a:rect b="b" l="l" r="r" t="t"/>
                <a:pathLst>
                  <a:path extrusionOk="0" h="7375" w="10119">
                    <a:moveTo>
                      <a:pt x="10118" y="0"/>
                    </a:moveTo>
                    <a:lnTo>
                      <a:pt x="10118" y="0"/>
                    </a:lnTo>
                    <a:cubicBezTo>
                      <a:pt x="9136" y="2231"/>
                      <a:pt x="7525" y="4312"/>
                      <a:pt x="5379" y="5411"/>
                    </a:cubicBezTo>
                    <a:cubicBezTo>
                      <a:pt x="3747" y="6265"/>
                      <a:pt x="1847" y="6404"/>
                      <a:pt x="0" y="6777"/>
                    </a:cubicBezTo>
                    <a:cubicBezTo>
                      <a:pt x="812" y="7194"/>
                      <a:pt x="1805" y="7375"/>
                      <a:pt x="2797" y="7375"/>
                    </a:cubicBezTo>
                    <a:cubicBezTo>
                      <a:pt x="4067" y="7375"/>
                      <a:pt x="5327" y="7076"/>
                      <a:pt x="6148" y="6575"/>
                    </a:cubicBezTo>
                    <a:cubicBezTo>
                      <a:pt x="7855" y="5529"/>
                      <a:pt x="9947" y="2892"/>
                      <a:pt x="10118" y="0"/>
                    </a:cubicBezTo>
                    <a:close/>
                  </a:path>
                </a:pathLst>
              </a:custGeom>
              <a:solidFill>
                <a:srgbClr val="44A27E">
                  <a:alpha val="35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35"/>
              <p:cNvSpPr/>
              <p:nvPr/>
            </p:nvSpPr>
            <p:spPr>
              <a:xfrm>
                <a:off x="2097500" y="602050"/>
                <a:ext cx="48325" cy="309000"/>
              </a:xfrm>
              <a:custGeom>
                <a:rect b="b" l="l" r="r" t="t"/>
                <a:pathLst>
                  <a:path extrusionOk="0" h="12360" w="1933">
                    <a:moveTo>
                      <a:pt x="801" y="8112"/>
                    </a:moveTo>
                    <a:cubicBezTo>
                      <a:pt x="1047" y="8112"/>
                      <a:pt x="1047" y="8496"/>
                      <a:pt x="801" y="8496"/>
                    </a:cubicBezTo>
                    <a:cubicBezTo>
                      <a:pt x="556" y="8496"/>
                      <a:pt x="556" y="8112"/>
                      <a:pt x="801" y="8112"/>
                    </a:cubicBezTo>
                    <a:close/>
                    <a:moveTo>
                      <a:pt x="342" y="0"/>
                    </a:moveTo>
                    <a:cubicBezTo>
                      <a:pt x="54" y="1729"/>
                      <a:pt x="1" y="3491"/>
                      <a:pt x="54" y="5273"/>
                    </a:cubicBezTo>
                    <a:cubicBezTo>
                      <a:pt x="86" y="6383"/>
                      <a:pt x="172" y="7450"/>
                      <a:pt x="353" y="8550"/>
                    </a:cubicBezTo>
                    <a:cubicBezTo>
                      <a:pt x="449" y="9126"/>
                      <a:pt x="535" y="9702"/>
                      <a:pt x="556" y="10289"/>
                    </a:cubicBezTo>
                    <a:cubicBezTo>
                      <a:pt x="577" y="10812"/>
                      <a:pt x="417" y="11303"/>
                      <a:pt x="428" y="11815"/>
                    </a:cubicBezTo>
                    <a:cubicBezTo>
                      <a:pt x="438" y="12114"/>
                      <a:pt x="716" y="12359"/>
                      <a:pt x="993" y="12359"/>
                    </a:cubicBezTo>
                    <a:cubicBezTo>
                      <a:pt x="1121" y="12359"/>
                      <a:pt x="1239" y="12306"/>
                      <a:pt x="1335" y="12189"/>
                    </a:cubicBezTo>
                    <a:cubicBezTo>
                      <a:pt x="1932" y="11484"/>
                      <a:pt x="1815" y="10364"/>
                      <a:pt x="1687" y="9510"/>
                    </a:cubicBezTo>
                    <a:cubicBezTo>
                      <a:pt x="1527" y="8346"/>
                      <a:pt x="1228" y="7226"/>
                      <a:pt x="1142" y="6041"/>
                    </a:cubicBezTo>
                    <a:cubicBezTo>
                      <a:pt x="1004" y="4110"/>
                      <a:pt x="844" y="2146"/>
                      <a:pt x="908" y="204"/>
                    </a:cubicBezTo>
                    <a:lnTo>
                      <a:pt x="876" y="204"/>
                    </a:lnTo>
                    <a:cubicBezTo>
                      <a:pt x="748" y="204"/>
                      <a:pt x="609" y="171"/>
                      <a:pt x="449" y="64"/>
                    </a:cubicBezTo>
                    <a:cubicBezTo>
                      <a:pt x="406" y="43"/>
                      <a:pt x="374" y="22"/>
                      <a:pt x="342" y="0"/>
                    </a:cubicBezTo>
                    <a:close/>
                  </a:path>
                </a:pathLst>
              </a:custGeom>
              <a:solidFill>
                <a:srgbClr val="FDC286">
                  <a:alpha val="52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35"/>
              <p:cNvSpPr/>
              <p:nvPr/>
            </p:nvSpPr>
            <p:spPr>
              <a:xfrm>
                <a:off x="2111375" y="804825"/>
                <a:ext cx="12300" cy="9625"/>
              </a:xfrm>
              <a:custGeom>
                <a:rect b="b" l="l" r="r" t="t"/>
                <a:pathLst>
                  <a:path extrusionOk="0" h="385" w="492">
                    <a:moveTo>
                      <a:pt x="246" y="1"/>
                    </a:moveTo>
                    <a:cubicBezTo>
                      <a:pt x="1" y="1"/>
                      <a:pt x="1" y="385"/>
                      <a:pt x="246" y="385"/>
                    </a:cubicBezTo>
                    <a:cubicBezTo>
                      <a:pt x="492" y="385"/>
                      <a:pt x="49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35"/>
              <p:cNvSpPr/>
              <p:nvPr/>
            </p:nvSpPr>
            <p:spPr>
              <a:xfrm>
                <a:off x="2106050" y="539625"/>
                <a:ext cx="20825" cy="67525"/>
              </a:xfrm>
              <a:custGeom>
                <a:rect b="b" l="l" r="r" t="t"/>
                <a:pathLst>
                  <a:path extrusionOk="0" h="2701" w="833">
                    <a:moveTo>
                      <a:pt x="694" y="0"/>
                    </a:moveTo>
                    <a:cubicBezTo>
                      <a:pt x="641" y="0"/>
                      <a:pt x="598" y="21"/>
                      <a:pt x="577" y="85"/>
                    </a:cubicBezTo>
                    <a:cubicBezTo>
                      <a:pt x="331" y="886"/>
                      <a:pt x="139" y="1686"/>
                      <a:pt x="0" y="2497"/>
                    </a:cubicBezTo>
                    <a:cubicBezTo>
                      <a:pt x="32" y="2519"/>
                      <a:pt x="64" y="2540"/>
                      <a:pt x="107" y="2561"/>
                    </a:cubicBezTo>
                    <a:cubicBezTo>
                      <a:pt x="267" y="2668"/>
                      <a:pt x="406" y="2701"/>
                      <a:pt x="534" y="2701"/>
                    </a:cubicBezTo>
                    <a:lnTo>
                      <a:pt x="566" y="2701"/>
                    </a:lnTo>
                    <a:cubicBezTo>
                      <a:pt x="598" y="1847"/>
                      <a:pt x="672" y="993"/>
                      <a:pt x="822" y="149"/>
                    </a:cubicBezTo>
                    <a:cubicBezTo>
                      <a:pt x="833" y="54"/>
                      <a:pt x="758" y="0"/>
                      <a:pt x="694" y="0"/>
                    </a:cubicBezTo>
                    <a:close/>
                  </a:path>
                </a:pathLst>
              </a:custGeom>
              <a:solidFill>
                <a:srgbClr val="FFFC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35"/>
              <p:cNvSpPr/>
              <p:nvPr/>
            </p:nvSpPr>
            <p:spPr>
              <a:xfrm>
                <a:off x="2093500" y="927550"/>
                <a:ext cx="41400" cy="55275"/>
              </a:xfrm>
              <a:custGeom>
                <a:rect b="b" l="l" r="r" t="t"/>
                <a:pathLst>
                  <a:path extrusionOk="0" h="2211" w="1656">
                    <a:moveTo>
                      <a:pt x="1089" y="1"/>
                    </a:moveTo>
                    <a:cubicBezTo>
                      <a:pt x="1057" y="1"/>
                      <a:pt x="1025" y="1"/>
                      <a:pt x="982" y="12"/>
                    </a:cubicBezTo>
                    <a:lnTo>
                      <a:pt x="972" y="12"/>
                    </a:lnTo>
                    <a:cubicBezTo>
                      <a:pt x="887" y="22"/>
                      <a:pt x="812" y="44"/>
                      <a:pt x="737" y="86"/>
                    </a:cubicBezTo>
                    <a:cubicBezTo>
                      <a:pt x="545" y="204"/>
                      <a:pt x="438" y="385"/>
                      <a:pt x="332" y="567"/>
                    </a:cubicBezTo>
                    <a:cubicBezTo>
                      <a:pt x="86" y="973"/>
                      <a:pt x="0" y="1442"/>
                      <a:pt x="86" y="1901"/>
                    </a:cubicBezTo>
                    <a:cubicBezTo>
                      <a:pt x="107" y="2019"/>
                      <a:pt x="182" y="2125"/>
                      <a:pt x="278" y="2211"/>
                    </a:cubicBezTo>
                    <a:cubicBezTo>
                      <a:pt x="502" y="2104"/>
                      <a:pt x="716" y="1954"/>
                      <a:pt x="918" y="1709"/>
                    </a:cubicBezTo>
                    <a:cubicBezTo>
                      <a:pt x="1196" y="1410"/>
                      <a:pt x="1431" y="1068"/>
                      <a:pt x="1655" y="727"/>
                    </a:cubicBezTo>
                    <a:cubicBezTo>
                      <a:pt x="1623" y="567"/>
                      <a:pt x="1570" y="396"/>
                      <a:pt x="1495" y="290"/>
                    </a:cubicBezTo>
                    <a:cubicBezTo>
                      <a:pt x="1463" y="236"/>
                      <a:pt x="1420" y="193"/>
                      <a:pt x="1388" y="162"/>
                    </a:cubicBezTo>
                    <a:cubicBezTo>
                      <a:pt x="1335" y="86"/>
                      <a:pt x="1271" y="44"/>
                      <a:pt x="1196" y="22"/>
                    </a:cubicBezTo>
                    <a:cubicBezTo>
                      <a:pt x="1164" y="1"/>
                      <a:pt x="1132" y="1"/>
                      <a:pt x="1089" y="1"/>
                    </a:cubicBezTo>
                    <a:close/>
                  </a:path>
                </a:pathLst>
              </a:custGeom>
              <a:solidFill>
                <a:srgbClr val="FDC286">
                  <a:alpha val="52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35"/>
              <p:cNvSpPr/>
              <p:nvPr/>
            </p:nvSpPr>
            <p:spPr>
              <a:xfrm>
                <a:off x="2100425" y="945700"/>
                <a:ext cx="36850" cy="40875"/>
              </a:xfrm>
              <a:custGeom>
                <a:rect b="b" l="l" r="r" t="t"/>
                <a:pathLst>
                  <a:path extrusionOk="0" h="1635" w="1474">
                    <a:moveTo>
                      <a:pt x="1378" y="1"/>
                    </a:moveTo>
                    <a:cubicBezTo>
                      <a:pt x="1154" y="342"/>
                      <a:pt x="919" y="684"/>
                      <a:pt x="641" y="983"/>
                    </a:cubicBezTo>
                    <a:cubicBezTo>
                      <a:pt x="439" y="1228"/>
                      <a:pt x="225" y="1378"/>
                      <a:pt x="1" y="1485"/>
                    </a:cubicBezTo>
                    <a:cubicBezTo>
                      <a:pt x="119" y="1580"/>
                      <a:pt x="268" y="1634"/>
                      <a:pt x="406" y="1634"/>
                    </a:cubicBezTo>
                    <a:lnTo>
                      <a:pt x="418" y="1634"/>
                    </a:lnTo>
                    <a:cubicBezTo>
                      <a:pt x="1154" y="1623"/>
                      <a:pt x="1474" y="951"/>
                      <a:pt x="1431" y="289"/>
                    </a:cubicBezTo>
                    <a:cubicBezTo>
                      <a:pt x="1421" y="204"/>
                      <a:pt x="1410" y="97"/>
                      <a:pt x="1378" y="1"/>
                    </a:cubicBezTo>
                    <a:close/>
                  </a:path>
                </a:pathLst>
              </a:custGeom>
              <a:solidFill>
                <a:srgbClr val="FDC286">
                  <a:alpha val="52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35"/>
              <p:cNvSpPr/>
              <p:nvPr/>
            </p:nvSpPr>
            <p:spPr>
              <a:xfrm>
                <a:off x="2081225" y="1000125"/>
                <a:ext cx="20300" cy="19775"/>
              </a:xfrm>
              <a:custGeom>
                <a:rect b="b" l="l" r="r" t="t"/>
                <a:pathLst>
                  <a:path extrusionOk="0" h="791" w="812">
                    <a:moveTo>
                      <a:pt x="673" y="1"/>
                    </a:moveTo>
                    <a:cubicBezTo>
                      <a:pt x="588" y="12"/>
                      <a:pt x="545" y="44"/>
                      <a:pt x="503" y="119"/>
                    </a:cubicBezTo>
                    <a:cubicBezTo>
                      <a:pt x="470" y="150"/>
                      <a:pt x="427" y="193"/>
                      <a:pt x="406" y="204"/>
                    </a:cubicBezTo>
                    <a:cubicBezTo>
                      <a:pt x="353" y="247"/>
                      <a:pt x="332" y="257"/>
                      <a:pt x="289" y="268"/>
                    </a:cubicBezTo>
                    <a:cubicBezTo>
                      <a:pt x="161" y="311"/>
                      <a:pt x="86" y="364"/>
                      <a:pt x="33" y="492"/>
                    </a:cubicBezTo>
                    <a:cubicBezTo>
                      <a:pt x="0" y="577"/>
                      <a:pt x="54" y="716"/>
                      <a:pt x="140" y="748"/>
                    </a:cubicBezTo>
                    <a:cubicBezTo>
                      <a:pt x="193" y="780"/>
                      <a:pt x="246" y="791"/>
                      <a:pt x="289" y="791"/>
                    </a:cubicBezTo>
                    <a:cubicBezTo>
                      <a:pt x="374" y="791"/>
                      <a:pt x="449" y="748"/>
                      <a:pt x="534" y="684"/>
                    </a:cubicBezTo>
                    <a:cubicBezTo>
                      <a:pt x="598" y="620"/>
                      <a:pt x="652" y="546"/>
                      <a:pt x="705" y="471"/>
                    </a:cubicBezTo>
                    <a:cubicBezTo>
                      <a:pt x="748" y="396"/>
                      <a:pt x="769" y="321"/>
                      <a:pt x="790" y="247"/>
                    </a:cubicBezTo>
                    <a:cubicBezTo>
                      <a:pt x="812" y="172"/>
                      <a:pt x="812" y="1"/>
                      <a:pt x="695" y="1"/>
                    </a:cubicBezTo>
                    <a:close/>
                  </a:path>
                </a:pathLst>
              </a:custGeom>
              <a:solidFill>
                <a:srgbClr val="FDC286">
                  <a:alpha val="52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35"/>
              <p:cNvSpPr/>
              <p:nvPr/>
            </p:nvSpPr>
            <p:spPr>
              <a:xfrm>
                <a:off x="1807475" y="494250"/>
                <a:ext cx="46975" cy="444825"/>
              </a:xfrm>
              <a:custGeom>
                <a:rect b="b" l="l" r="r" t="t"/>
                <a:pathLst>
                  <a:path extrusionOk="0" h="17793" w="1879">
                    <a:moveTo>
                      <a:pt x="12" y="17792"/>
                    </a:moveTo>
                    <a:lnTo>
                      <a:pt x="12" y="17792"/>
                    </a:lnTo>
                    <a:lnTo>
                      <a:pt x="12" y="17792"/>
                    </a:lnTo>
                    <a:close/>
                    <a:moveTo>
                      <a:pt x="12" y="17739"/>
                    </a:moveTo>
                    <a:lnTo>
                      <a:pt x="12" y="17739"/>
                    </a:lnTo>
                    <a:lnTo>
                      <a:pt x="12" y="17739"/>
                    </a:lnTo>
                    <a:close/>
                    <a:moveTo>
                      <a:pt x="12" y="17728"/>
                    </a:moveTo>
                    <a:lnTo>
                      <a:pt x="12" y="17728"/>
                    </a:lnTo>
                    <a:lnTo>
                      <a:pt x="12" y="17728"/>
                    </a:lnTo>
                    <a:close/>
                    <a:moveTo>
                      <a:pt x="12" y="17717"/>
                    </a:moveTo>
                    <a:lnTo>
                      <a:pt x="12" y="17717"/>
                    </a:lnTo>
                    <a:lnTo>
                      <a:pt x="12" y="17717"/>
                    </a:lnTo>
                    <a:close/>
                    <a:moveTo>
                      <a:pt x="12" y="17707"/>
                    </a:moveTo>
                    <a:lnTo>
                      <a:pt x="12" y="17707"/>
                    </a:lnTo>
                    <a:lnTo>
                      <a:pt x="12" y="17707"/>
                    </a:lnTo>
                    <a:close/>
                    <a:moveTo>
                      <a:pt x="12" y="17696"/>
                    </a:moveTo>
                    <a:lnTo>
                      <a:pt x="12" y="17696"/>
                    </a:lnTo>
                    <a:lnTo>
                      <a:pt x="12" y="17696"/>
                    </a:lnTo>
                    <a:close/>
                    <a:moveTo>
                      <a:pt x="12" y="17686"/>
                    </a:moveTo>
                    <a:lnTo>
                      <a:pt x="12" y="17686"/>
                    </a:lnTo>
                    <a:lnTo>
                      <a:pt x="12" y="17686"/>
                    </a:lnTo>
                    <a:close/>
                    <a:moveTo>
                      <a:pt x="12" y="17664"/>
                    </a:moveTo>
                    <a:lnTo>
                      <a:pt x="12" y="17675"/>
                    </a:lnTo>
                    <a:lnTo>
                      <a:pt x="12" y="17664"/>
                    </a:lnTo>
                    <a:close/>
                    <a:moveTo>
                      <a:pt x="0" y="17653"/>
                    </a:moveTo>
                    <a:lnTo>
                      <a:pt x="0" y="17664"/>
                    </a:lnTo>
                    <a:lnTo>
                      <a:pt x="0" y="17653"/>
                    </a:lnTo>
                    <a:close/>
                    <a:moveTo>
                      <a:pt x="0" y="17643"/>
                    </a:moveTo>
                    <a:lnTo>
                      <a:pt x="0" y="17653"/>
                    </a:lnTo>
                    <a:lnTo>
                      <a:pt x="0" y="17643"/>
                    </a:lnTo>
                    <a:close/>
                    <a:moveTo>
                      <a:pt x="0" y="17632"/>
                    </a:moveTo>
                    <a:lnTo>
                      <a:pt x="0" y="17643"/>
                    </a:lnTo>
                    <a:lnTo>
                      <a:pt x="0" y="17632"/>
                    </a:lnTo>
                    <a:close/>
                    <a:moveTo>
                      <a:pt x="0" y="17632"/>
                    </a:moveTo>
                    <a:lnTo>
                      <a:pt x="0" y="17632"/>
                    </a:lnTo>
                    <a:lnTo>
                      <a:pt x="0" y="17632"/>
                    </a:lnTo>
                    <a:close/>
                    <a:moveTo>
                      <a:pt x="1879" y="5967"/>
                    </a:moveTo>
                    <a:lnTo>
                      <a:pt x="1879" y="5977"/>
                    </a:lnTo>
                    <a:lnTo>
                      <a:pt x="1879" y="5967"/>
                    </a:lnTo>
                    <a:close/>
                    <a:moveTo>
                      <a:pt x="1879" y="5956"/>
                    </a:moveTo>
                    <a:lnTo>
                      <a:pt x="1879" y="5956"/>
                    </a:lnTo>
                    <a:lnTo>
                      <a:pt x="1879" y="5956"/>
                    </a:lnTo>
                    <a:close/>
                    <a:moveTo>
                      <a:pt x="1879" y="5935"/>
                    </a:moveTo>
                    <a:lnTo>
                      <a:pt x="1879" y="5946"/>
                    </a:lnTo>
                    <a:lnTo>
                      <a:pt x="1879" y="5935"/>
                    </a:lnTo>
                    <a:close/>
                    <a:moveTo>
                      <a:pt x="1879" y="5924"/>
                    </a:moveTo>
                    <a:lnTo>
                      <a:pt x="1879" y="5935"/>
                    </a:lnTo>
                    <a:lnTo>
                      <a:pt x="1879" y="5924"/>
                    </a:lnTo>
                    <a:close/>
                    <a:moveTo>
                      <a:pt x="1879" y="5913"/>
                    </a:moveTo>
                    <a:lnTo>
                      <a:pt x="1879" y="5924"/>
                    </a:lnTo>
                    <a:lnTo>
                      <a:pt x="1879" y="5913"/>
                    </a:lnTo>
                    <a:close/>
                    <a:moveTo>
                      <a:pt x="769" y="1"/>
                    </a:moveTo>
                    <a:cubicBezTo>
                      <a:pt x="1110" y="1015"/>
                      <a:pt x="1847" y="2851"/>
                      <a:pt x="1879" y="5913"/>
                    </a:cubicBezTo>
                    <a:cubicBezTo>
                      <a:pt x="1847" y="2851"/>
                      <a:pt x="1110" y="1015"/>
                      <a:pt x="769" y="1"/>
                    </a:cubicBezTo>
                    <a:close/>
                  </a:path>
                </a:pathLst>
              </a:custGeom>
              <a:solidFill>
                <a:srgbClr val="CCE9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35"/>
              <p:cNvSpPr/>
              <p:nvPr/>
            </p:nvSpPr>
            <p:spPr>
              <a:xfrm>
                <a:off x="1807475" y="474500"/>
                <a:ext cx="63275" cy="586775"/>
              </a:xfrm>
              <a:custGeom>
                <a:rect b="b" l="l" r="r" t="t"/>
                <a:pathLst>
                  <a:path extrusionOk="0" h="23471" w="2531">
                    <a:moveTo>
                      <a:pt x="588" y="1"/>
                    </a:moveTo>
                    <a:lnTo>
                      <a:pt x="588" y="1"/>
                    </a:lnTo>
                    <a:cubicBezTo>
                      <a:pt x="567" y="183"/>
                      <a:pt x="641" y="439"/>
                      <a:pt x="769" y="791"/>
                    </a:cubicBezTo>
                    <a:cubicBezTo>
                      <a:pt x="1110" y="1805"/>
                      <a:pt x="1847" y="3641"/>
                      <a:pt x="1879" y="6703"/>
                    </a:cubicBezTo>
                    <a:lnTo>
                      <a:pt x="1879" y="6714"/>
                    </a:lnTo>
                    <a:lnTo>
                      <a:pt x="1879" y="6725"/>
                    </a:lnTo>
                    <a:lnTo>
                      <a:pt x="1879" y="6736"/>
                    </a:lnTo>
                    <a:lnTo>
                      <a:pt x="1879" y="6746"/>
                    </a:lnTo>
                    <a:lnTo>
                      <a:pt x="1879" y="6757"/>
                    </a:lnTo>
                    <a:lnTo>
                      <a:pt x="1879" y="6767"/>
                    </a:lnTo>
                    <a:lnTo>
                      <a:pt x="1879" y="6778"/>
                    </a:lnTo>
                    <a:lnTo>
                      <a:pt x="1879" y="6895"/>
                    </a:lnTo>
                    <a:cubicBezTo>
                      <a:pt x="1879" y="12680"/>
                      <a:pt x="0" y="15124"/>
                      <a:pt x="0" y="18262"/>
                    </a:cubicBezTo>
                    <a:lnTo>
                      <a:pt x="0" y="18412"/>
                    </a:lnTo>
                    <a:lnTo>
                      <a:pt x="0" y="18422"/>
                    </a:lnTo>
                    <a:lnTo>
                      <a:pt x="0" y="18433"/>
                    </a:lnTo>
                    <a:lnTo>
                      <a:pt x="0" y="18443"/>
                    </a:lnTo>
                    <a:lnTo>
                      <a:pt x="0" y="18454"/>
                    </a:lnTo>
                    <a:lnTo>
                      <a:pt x="12" y="18454"/>
                    </a:lnTo>
                    <a:lnTo>
                      <a:pt x="12" y="18465"/>
                    </a:lnTo>
                    <a:lnTo>
                      <a:pt x="12" y="18476"/>
                    </a:lnTo>
                    <a:lnTo>
                      <a:pt x="12" y="18486"/>
                    </a:lnTo>
                    <a:lnTo>
                      <a:pt x="12" y="18497"/>
                    </a:lnTo>
                    <a:lnTo>
                      <a:pt x="12" y="18507"/>
                    </a:lnTo>
                    <a:lnTo>
                      <a:pt x="12" y="18518"/>
                    </a:lnTo>
                    <a:lnTo>
                      <a:pt x="12" y="18529"/>
                    </a:lnTo>
                    <a:lnTo>
                      <a:pt x="12" y="18582"/>
                    </a:lnTo>
                    <a:cubicBezTo>
                      <a:pt x="86" y="20386"/>
                      <a:pt x="854" y="22115"/>
                      <a:pt x="1857" y="23470"/>
                    </a:cubicBezTo>
                    <a:cubicBezTo>
                      <a:pt x="1857" y="23193"/>
                      <a:pt x="1890" y="22915"/>
                      <a:pt x="1943" y="22638"/>
                    </a:cubicBezTo>
                    <a:cubicBezTo>
                      <a:pt x="1186" y="21453"/>
                      <a:pt x="631" y="20034"/>
                      <a:pt x="609" y="18550"/>
                    </a:cubicBezTo>
                    <a:lnTo>
                      <a:pt x="609" y="18540"/>
                    </a:lnTo>
                    <a:cubicBezTo>
                      <a:pt x="609" y="18369"/>
                      <a:pt x="609" y="18187"/>
                      <a:pt x="619" y="18006"/>
                    </a:cubicBezTo>
                    <a:lnTo>
                      <a:pt x="619" y="17995"/>
                    </a:lnTo>
                    <a:lnTo>
                      <a:pt x="619" y="17985"/>
                    </a:lnTo>
                    <a:lnTo>
                      <a:pt x="619" y="17974"/>
                    </a:lnTo>
                    <a:lnTo>
                      <a:pt x="619" y="17963"/>
                    </a:lnTo>
                    <a:lnTo>
                      <a:pt x="619" y="17952"/>
                    </a:lnTo>
                    <a:lnTo>
                      <a:pt x="619" y="17942"/>
                    </a:lnTo>
                    <a:lnTo>
                      <a:pt x="619" y="17931"/>
                    </a:lnTo>
                    <a:cubicBezTo>
                      <a:pt x="801" y="15284"/>
                      <a:pt x="2295" y="13011"/>
                      <a:pt x="2348" y="8145"/>
                    </a:cubicBezTo>
                    <a:lnTo>
                      <a:pt x="2348" y="7739"/>
                    </a:lnTo>
                    <a:cubicBezTo>
                      <a:pt x="2348" y="6522"/>
                      <a:pt x="2242" y="5508"/>
                      <a:pt x="2125" y="4676"/>
                    </a:cubicBezTo>
                    <a:cubicBezTo>
                      <a:pt x="1836" y="2840"/>
                      <a:pt x="1420" y="1869"/>
                      <a:pt x="1527" y="1431"/>
                    </a:cubicBezTo>
                    <a:lnTo>
                      <a:pt x="1527" y="1421"/>
                    </a:lnTo>
                    <a:cubicBezTo>
                      <a:pt x="1537" y="1346"/>
                      <a:pt x="1570" y="1293"/>
                      <a:pt x="1623" y="1250"/>
                    </a:cubicBezTo>
                    <a:lnTo>
                      <a:pt x="1634" y="1250"/>
                    </a:lnTo>
                    <a:lnTo>
                      <a:pt x="1634" y="1239"/>
                    </a:lnTo>
                    <a:lnTo>
                      <a:pt x="1644" y="1239"/>
                    </a:lnTo>
                    <a:lnTo>
                      <a:pt x="1644" y="1229"/>
                    </a:lnTo>
                    <a:lnTo>
                      <a:pt x="1655" y="1229"/>
                    </a:lnTo>
                    <a:cubicBezTo>
                      <a:pt x="1655" y="1229"/>
                      <a:pt x="1665" y="1229"/>
                      <a:pt x="1665" y="1218"/>
                    </a:cubicBezTo>
                    <a:cubicBezTo>
                      <a:pt x="1772" y="1154"/>
                      <a:pt x="2092" y="1101"/>
                      <a:pt x="2530" y="1079"/>
                    </a:cubicBezTo>
                    <a:cubicBezTo>
                      <a:pt x="2455" y="909"/>
                      <a:pt x="2381" y="738"/>
                      <a:pt x="2295" y="577"/>
                    </a:cubicBezTo>
                    <a:cubicBezTo>
                      <a:pt x="1623" y="503"/>
                      <a:pt x="1004" y="449"/>
                      <a:pt x="5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35"/>
              <p:cNvSpPr/>
              <p:nvPr/>
            </p:nvSpPr>
            <p:spPr>
              <a:xfrm>
                <a:off x="1860575" y="591375"/>
                <a:ext cx="59800" cy="287925"/>
              </a:xfrm>
              <a:custGeom>
                <a:rect b="b" l="l" r="r" t="t"/>
                <a:pathLst>
                  <a:path extrusionOk="0" h="11517" w="2392">
                    <a:moveTo>
                      <a:pt x="1" y="1"/>
                    </a:moveTo>
                    <a:cubicBezTo>
                      <a:pt x="118" y="833"/>
                      <a:pt x="224" y="1847"/>
                      <a:pt x="224" y="3064"/>
                    </a:cubicBezTo>
                    <a:lnTo>
                      <a:pt x="224" y="3470"/>
                    </a:lnTo>
                    <a:cubicBezTo>
                      <a:pt x="523" y="4248"/>
                      <a:pt x="769" y="5049"/>
                      <a:pt x="929" y="5892"/>
                    </a:cubicBezTo>
                    <a:cubicBezTo>
                      <a:pt x="1196" y="7471"/>
                      <a:pt x="1111" y="9136"/>
                      <a:pt x="1334" y="10706"/>
                    </a:cubicBezTo>
                    <a:cubicBezTo>
                      <a:pt x="1377" y="11015"/>
                      <a:pt x="1452" y="11282"/>
                      <a:pt x="1559" y="11517"/>
                    </a:cubicBezTo>
                    <a:cubicBezTo>
                      <a:pt x="1825" y="10524"/>
                      <a:pt x="2060" y="9520"/>
                      <a:pt x="2157" y="8475"/>
                    </a:cubicBezTo>
                    <a:cubicBezTo>
                      <a:pt x="2391" y="5882"/>
                      <a:pt x="2295" y="3224"/>
                      <a:pt x="1761" y="673"/>
                    </a:cubicBezTo>
                    <a:cubicBezTo>
                      <a:pt x="1409" y="513"/>
                      <a:pt x="1068" y="257"/>
                      <a:pt x="726" y="140"/>
                    </a:cubicBezTo>
                    <a:cubicBezTo>
                      <a:pt x="481" y="54"/>
                      <a:pt x="235" y="12"/>
                      <a:pt x="1" y="1"/>
                    </a:cubicBezTo>
                    <a:close/>
                  </a:path>
                </a:pathLst>
              </a:custGeom>
              <a:solidFill>
                <a:srgbClr val="FDC286">
                  <a:alpha val="52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35"/>
              <p:cNvSpPr/>
              <p:nvPr/>
            </p:nvSpPr>
            <p:spPr>
              <a:xfrm>
                <a:off x="1822700" y="678100"/>
                <a:ext cx="43500" cy="260150"/>
              </a:xfrm>
              <a:custGeom>
                <a:rect b="b" l="l" r="r" t="t"/>
                <a:pathLst>
                  <a:path extrusionOk="0" h="10406" w="1740">
                    <a:moveTo>
                      <a:pt x="0" y="10396"/>
                    </a:moveTo>
                    <a:lnTo>
                      <a:pt x="0" y="10406"/>
                    </a:lnTo>
                    <a:lnTo>
                      <a:pt x="0" y="10396"/>
                    </a:lnTo>
                    <a:close/>
                    <a:moveTo>
                      <a:pt x="10" y="9862"/>
                    </a:moveTo>
                    <a:lnTo>
                      <a:pt x="10" y="9862"/>
                    </a:lnTo>
                    <a:lnTo>
                      <a:pt x="10" y="9862"/>
                    </a:lnTo>
                    <a:close/>
                    <a:moveTo>
                      <a:pt x="10" y="9851"/>
                    </a:moveTo>
                    <a:lnTo>
                      <a:pt x="10" y="9851"/>
                    </a:lnTo>
                    <a:lnTo>
                      <a:pt x="10" y="9851"/>
                    </a:lnTo>
                    <a:close/>
                    <a:moveTo>
                      <a:pt x="10" y="9841"/>
                    </a:moveTo>
                    <a:lnTo>
                      <a:pt x="10" y="9841"/>
                    </a:lnTo>
                    <a:lnTo>
                      <a:pt x="10" y="9841"/>
                    </a:lnTo>
                    <a:close/>
                    <a:moveTo>
                      <a:pt x="10" y="9830"/>
                    </a:moveTo>
                    <a:lnTo>
                      <a:pt x="10" y="9830"/>
                    </a:lnTo>
                    <a:lnTo>
                      <a:pt x="10" y="9830"/>
                    </a:lnTo>
                    <a:close/>
                    <a:moveTo>
                      <a:pt x="10" y="9819"/>
                    </a:moveTo>
                    <a:lnTo>
                      <a:pt x="10" y="9830"/>
                    </a:lnTo>
                    <a:lnTo>
                      <a:pt x="10" y="9819"/>
                    </a:lnTo>
                    <a:close/>
                    <a:moveTo>
                      <a:pt x="10" y="9808"/>
                    </a:moveTo>
                    <a:lnTo>
                      <a:pt x="10" y="9819"/>
                    </a:lnTo>
                    <a:lnTo>
                      <a:pt x="10" y="9808"/>
                    </a:lnTo>
                    <a:close/>
                    <a:moveTo>
                      <a:pt x="10" y="9808"/>
                    </a:moveTo>
                    <a:lnTo>
                      <a:pt x="10" y="9808"/>
                    </a:lnTo>
                    <a:lnTo>
                      <a:pt x="10" y="9808"/>
                    </a:lnTo>
                    <a:close/>
                    <a:moveTo>
                      <a:pt x="10" y="9798"/>
                    </a:moveTo>
                    <a:lnTo>
                      <a:pt x="10" y="9798"/>
                    </a:lnTo>
                    <a:lnTo>
                      <a:pt x="10" y="9798"/>
                    </a:lnTo>
                    <a:close/>
                    <a:moveTo>
                      <a:pt x="10" y="9787"/>
                    </a:moveTo>
                    <a:lnTo>
                      <a:pt x="10" y="9787"/>
                    </a:lnTo>
                    <a:lnTo>
                      <a:pt x="10" y="9787"/>
                    </a:lnTo>
                    <a:close/>
                    <a:moveTo>
                      <a:pt x="1739" y="1"/>
                    </a:moveTo>
                    <a:cubicBezTo>
                      <a:pt x="1686" y="4867"/>
                      <a:pt x="192" y="7140"/>
                      <a:pt x="10" y="9787"/>
                    </a:cubicBezTo>
                    <a:cubicBezTo>
                      <a:pt x="192" y="7140"/>
                      <a:pt x="1686" y="4867"/>
                      <a:pt x="1739" y="1"/>
                    </a:cubicBezTo>
                    <a:close/>
                  </a:path>
                </a:pathLst>
              </a:custGeom>
              <a:solidFill>
                <a:srgbClr val="B0D1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35"/>
              <p:cNvSpPr/>
              <p:nvPr/>
            </p:nvSpPr>
            <p:spPr>
              <a:xfrm>
                <a:off x="1822700" y="678100"/>
                <a:ext cx="76850" cy="362350"/>
              </a:xfrm>
              <a:custGeom>
                <a:rect b="b" l="l" r="r" t="t"/>
                <a:pathLst>
                  <a:path extrusionOk="0" h="14494" w="3074">
                    <a:moveTo>
                      <a:pt x="1803" y="5828"/>
                    </a:moveTo>
                    <a:cubicBezTo>
                      <a:pt x="1825" y="5838"/>
                      <a:pt x="1846" y="5849"/>
                      <a:pt x="1879" y="5859"/>
                    </a:cubicBezTo>
                    <a:cubicBezTo>
                      <a:pt x="1921" y="5881"/>
                      <a:pt x="1953" y="5935"/>
                      <a:pt x="1953" y="5987"/>
                    </a:cubicBezTo>
                    <a:lnTo>
                      <a:pt x="1953" y="5999"/>
                    </a:lnTo>
                    <a:cubicBezTo>
                      <a:pt x="1943" y="6063"/>
                      <a:pt x="1910" y="6116"/>
                      <a:pt x="1846" y="6137"/>
                    </a:cubicBezTo>
                    <a:cubicBezTo>
                      <a:pt x="1825" y="6137"/>
                      <a:pt x="1803" y="6148"/>
                      <a:pt x="1782" y="6148"/>
                    </a:cubicBezTo>
                    <a:cubicBezTo>
                      <a:pt x="1718" y="6148"/>
                      <a:pt x="1654" y="6116"/>
                      <a:pt x="1611" y="6041"/>
                    </a:cubicBezTo>
                    <a:cubicBezTo>
                      <a:pt x="1590" y="6009"/>
                      <a:pt x="1590" y="5956"/>
                      <a:pt x="1611" y="5913"/>
                    </a:cubicBezTo>
                    <a:lnTo>
                      <a:pt x="1622" y="5902"/>
                    </a:lnTo>
                    <a:cubicBezTo>
                      <a:pt x="1654" y="5849"/>
                      <a:pt x="1708" y="5828"/>
                      <a:pt x="1761" y="5828"/>
                    </a:cubicBezTo>
                    <a:close/>
                    <a:moveTo>
                      <a:pt x="2444" y="7792"/>
                    </a:moveTo>
                    <a:cubicBezTo>
                      <a:pt x="2519" y="7792"/>
                      <a:pt x="2583" y="7813"/>
                      <a:pt x="2636" y="7866"/>
                    </a:cubicBezTo>
                    <a:cubicBezTo>
                      <a:pt x="2657" y="7887"/>
                      <a:pt x="2679" y="7909"/>
                      <a:pt x="2690" y="7930"/>
                    </a:cubicBezTo>
                    <a:cubicBezTo>
                      <a:pt x="2743" y="8058"/>
                      <a:pt x="2732" y="8154"/>
                      <a:pt x="2647" y="8250"/>
                    </a:cubicBezTo>
                    <a:lnTo>
                      <a:pt x="2647" y="8261"/>
                    </a:lnTo>
                    <a:cubicBezTo>
                      <a:pt x="2604" y="8314"/>
                      <a:pt x="2529" y="8335"/>
                      <a:pt x="2455" y="8335"/>
                    </a:cubicBezTo>
                    <a:cubicBezTo>
                      <a:pt x="2434" y="8335"/>
                      <a:pt x="2401" y="8335"/>
                      <a:pt x="2380" y="8325"/>
                    </a:cubicBezTo>
                    <a:cubicBezTo>
                      <a:pt x="2316" y="8304"/>
                      <a:pt x="2263" y="8261"/>
                      <a:pt x="2220" y="8207"/>
                    </a:cubicBezTo>
                    <a:lnTo>
                      <a:pt x="2220" y="8197"/>
                    </a:lnTo>
                    <a:cubicBezTo>
                      <a:pt x="2135" y="8079"/>
                      <a:pt x="2188" y="7898"/>
                      <a:pt x="2316" y="7823"/>
                    </a:cubicBezTo>
                    <a:cubicBezTo>
                      <a:pt x="2358" y="7802"/>
                      <a:pt x="2401" y="7792"/>
                      <a:pt x="2444" y="7792"/>
                    </a:cubicBezTo>
                    <a:close/>
                    <a:moveTo>
                      <a:pt x="1739" y="1"/>
                    </a:moveTo>
                    <a:cubicBezTo>
                      <a:pt x="1686" y="4867"/>
                      <a:pt x="192" y="7140"/>
                      <a:pt x="10" y="9787"/>
                    </a:cubicBezTo>
                    <a:lnTo>
                      <a:pt x="10" y="9798"/>
                    </a:lnTo>
                    <a:lnTo>
                      <a:pt x="10" y="9808"/>
                    </a:lnTo>
                    <a:lnTo>
                      <a:pt x="10" y="9819"/>
                    </a:lnTo>
                    <a:lnTo>
                      <a:pt x="10" y="9830"/>
                    </a:lnTo>
                    <a:lnTo>
                      <a:pt x="10" y="9841"/>
                    </a:lnTo>
                    <a:lnTo>
                      <a:pt x="10" y="9851"/>
                    </a:lnTo>
                    <a:lnTo>
                      <a:pt x="10" y="9862"/>
                    </a:lnTo>
                    <a:cubicBezTo>
                      <a:pt x="0" y="10043"/>
                      <a:pt x="0" y="10225"/>
                      <a:pt x="0" y="10396"/>
                    </a:cubicBezTo>
                    <a:lnTo>
                      <a:pt x="0" y="10406"/>
                    </a:lnTo>
                    <a:cubicBezTo>
                      <a:pt x="22" y="11890"/>
                      <a:pt x="577" y="13309"/>
                      <a:pt x="1334" y="14494"/>
                    </a:cubicBezTo>
                    <a:cubicBezTo>
                      <a:pt x="1441" y="13960"/>
                      <a:pt x="1601" y="13427"/>
                      <a:pt x="1729" y="12946"/>
                    </a:cubicBezTo>
                    <a:cubicBezTo>
                      <a:pt x="2060" y="11271"/>
                      <a:pt x="2626" y="9680"/>
                      <a:pt x="3074" y="8048"/>
                    </a:cubicBezTo>
                    <a:cubicBezTo>
                      <a:pt x="2967" y="7813"/>
                      <a:pt x="2892" y="7546"/>
                      <a:pt x="2849" y="7237"/>
                    </a:cubicBezTo>
                    <a:cubicBezTo>
                      <a:pt x="2626" y="5667"/>
                      <a:pt x="2711" y="4002"/>
                      <a:pt x="2444" y="2423"/>
                    </a:cubicBezTo>
                    <a:cubicBezTo>
                      <a:pt x="2284" y="1580"/>
                      <a:pt x="2038" y="779"/>
                      <a:pt x="1739" y="1"/>
                    </a:cubicBezTo>
                    <a:close/>
                  </a:path>
                </a:pathLst>
              </a:custGeom>
              <a:solidFill>
                <a:srgbClr val="FDC286">
                  <a:alpha val="52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35"/>
              <p:cNvSpPr/>
              <p:nvPr/>
            </p:nvSpPr>
            <p:spPr>
              <a:xfrm>
                <a:off x="1862425" y="823775"/>
                <a:ext cx="9100" cy="8025"/>
              </a:xfrm>
              <a:custGeom>
                <a:rect b="b" l="l" r="r" t="t"/>
                <a:pathLst>
                  <a:path extrusionOk="0" h="321" w="364">
                    <a:moveTo>
                      <a:pt x="172" y="1"/>
                    </a:moveTo>
                    <a:cubicBezTo>
                      <a:pt x="119" y="1"/>
                      <a:pt x="65" y="22"/>
                      <a:pt x="33" y="75"/>
                    </a:cubicBezTo>
                    <a:lnTo>
                      <a:pt x="22" y="86"/>
                    </a:lnTo>
                    <a:cubicBezTo>
                      <a:pt x="1" y="129"/>
                      <a:pt x="1" y="182"/>
                      <a:pt x="22" y="214"/>
                    </a:cubicBezTo>
                    <a:cubicBezTo>
                      <a:pt x="65" y="289"/>
                      <a:pt x="129" y="321"/>
                      <a:pt x="193" y="321"/>
                    </a:cubicBezTo>
                    <a:cubicBezTo>
                      <a:pt x="214" y="321"/>
                      <a:pt x="236" y="310"/>
                      <a:pt x="257" y="310"/>
                    </a:cubicBezTo>
                    <a:cubicBezTo>
                      <a:pt x="321" y="289"/>
                      <a:pt x="354" y="236"/>
                      <a:pt x="364" y="172"/>
                    </a:cubicBezTo>
                    <a:lnTo>
                      <a:pt x="364" y="160"/>
                    </a:lnTo>
                    <a:cubicBezTo>
                      <a:pt x="364" y="108"/>
                      <a:pt x="332" y="54"/>
                      <a:pt x="290" y="32"/>
                    </a:cubicBezTo>
                    <a:cubicBezTo>
                      <a:pt x="257" y="22"/>
                      <a:pt x="236" y="11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35"/>
              <p:cNvSpPr/>
              <p:nvPr/>
            </p:nvSpPr>
            <p:spPr>
              <a:xfrm>
                <a:off x="1876050" y="872875"/>
                <a:ext cx="15225" cy="13625"/>
              </a:xfrm>
              <a:custGeom>
                <a:rect b="b" l="l" r="r" t="t"/>
                <a:pathLst>
                  <a:path extrusionOk="0" h="545" w="609">
                    <a:moveTo>
                      <a:pt x="310" y="1"/>
                    </a:moveTo>
                    <a:cubicBezTo>
                      <a:pt x="267" y="1"/>
                      <a:pt x="224" y="11"/>
                      <a:pt x="182" y="32"/>
                    </a:cubicBezTo>
                    <a:cubicBezTo>
                      <a:pt x="54" y="107"/>
                      <a:pt x="1" y="288"/>
                      <a:pt x="86" y="406"/>
                    </a:cubicBezTo>
                    <a:lnTo>
                      <a:pt x="86" y="416"/>
                    </a:lnTo>
                    <a:cubicBezTo>
                      <a:pt x="129" y="470"/>
                      <a:pt x="182" y="513"/>
                      <a:pt x="246" y="534"/>
                    </a:cubicBezTo>
                    <a:cubicBezTo>
                      <a:pt x="267" y="544"/>
                      <a:pt x="300" y="544"/>
                      <a:pt x="321" y="544"/>
                    </a:cubicBezTo>
                    <a:cubicBezTo>
                      <a:pt x="395" y="544"/>
                      <a:pt x="470" y="523"/>
                      <a:pt x="513" y="470"/>
                    </a:cubicBezTo>
                    <a:lnTo>
                      <a:pt x="513" y="459"/>
                    </a:lnTo>
                    <a:cubicBezTo>
                      <a:pt x="598" y="363"/>
                      <a:pt x="609" y="267"/>
                      <a:pt x="556" y="139"/>
                    </a:cubicBezTo>
                    <a:cubicBezTo>
                      <a:pt x="545" y="118"/>
                      <a:pt x="523" y="96"/>
                      <a:pt x="502" y="75"/>
                    </a:cubicBezTo>
                    <a:cubicBezTo>
                      <a:pt x="449" y="22"/>
                      <a:pt x="385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35"/>
              <p:cNvSpPr/>
              <p:nvPr/>
            </p:nvSpPr>
            <p:spPr>
              <a:xfrm>
                <a:off x="1845025" y="505200"/>
                <a:ext cx="59600" cy="103025"/>
              </a:xfrm>
              <a:custGeom>
                <a:rect b="b" l="l" r="r" t="t"/>
                <a:pathLst>
                  <a:path extrusionOk="0" h="4121" w="2384">
                    <a:moveTo>
                      <a:pt x="142" y="1"/>
                    </a:moveTo>
                    <a:cubicBezTo>
                      <a:pt x="109" y="24"/>
                      <a:pt x="82" y="53"/>
                      <a:pt x="62" y="87"/>
                    </a:cubicBezTo>
                    <a:lnTo>
                      <a:pt x="62" y="87"/>
                    </a:lnTo>
                    <a:cubicBezTo>
                      <a:pt x="77" y="62"/>
                      <a:pt x="97" y="41"/>
                      <a:pt x="121" y="22"/>
                    </a:cubicBezTo>
                    <a:lnTo>
                      <a:pt x="132" y="22"/>
                    </a:lnTo>
                    <a:lnTo>
                      <a:pt x="132" y="11"/>
                    </a:lnTo>
                    <a:lnTo>
                      <a:pt x="142" y="11"/>
                    </a:lnTo>
                    <a:lnTo>
                      <a:pt x="142" y="1"/>
                    </a:lnTo>
                    <a:close/>
                    <a:moveTo>
                      <a:pt x="62" y="87"/>
                    </a:moveTo>
                    <a:cubicBezTo>
                      <a:pt x="55" y="98"/>
                      <a:pt x="49" y="110"/>
                      <a:pt x="44" y="122"/>
                    </a:cubicBezTo>
                    <a:lnTo>
                      <a:pt x="44" y="122"/>
                    </a:lnTo>
                    <a:cubicBezTo>
                      <a:pt x="49" y="110"/>
                      <a:pt x="55" y="98"/>
                      <a:pt x="62" y="87"/>
                    </a:cubicBezTo>
                    <a:close/>
                    <a:moveTo>
                      <a:pt x="44" y="122"/>
                    </a:moveTo>
                    <a:cubicBezTo>
                      <a:pt x="8" y="202"/>
                      <a:pt x="0" y="307"/>
                      <a:pt x="10" y="439"/>
                    </a:cubicBezTo>
                    <a:lnTo>
                      <a:pt x="10" y="439"/>
                    </a:lnTo>
                    <a:cubicBezTo>
                      <a:pt x="5" y="347"/>
                      <a:pt x="9" y="269"/>
                      <a:pt x="25" y="203"/>
                    </a:cubicBezTo>
                    <a:lnTo>
                      <a:pt x="25" y="193"/>
                    </a:lnTo>
                    <a:cubicBezTo>
                      <a:pt x="29" y="167"/>
                      <a:pt x="35" y="143"/>
                      <a:pt x="44" y="122"/>
                    </a:cubicBezTo>
                    <a:close/>
                    <a:moveTo>
                      <a:pt x="10" y="439"/>
                    </a:moveTo>
                    <a:cubicBezTo>
                      <a:pt x="41" y="954"/>
                      <a:pt x="378" y="1889"/>
                      <a:pt x="623" y="3448"/>
                    </a:cubicBezTo>
                    <a:cubicBezTo>
                      <a:pt x="857" y="3459"/>
                      <a:pt x="1103" y="3501"/>
                      <a:pt x="1348" y="3587"/>
                    </a:cubicBezTo>
                    <a:cubicBezTo>
                      <a:pt x="1690" y="3704"/>
                      <a:pt x="2031" y="3960"/>
                      <a:pt x="2383" y="4120"/>
                    </a:cubicBezTo>
                    <a:cubicBezTo>
                      <a:pt x="2288" y="3661"/>
                      <a:pt x="2181" y="3213"/>
                      <a:pt x="2063" y="2764"/>
                    </a:cubicBezTo>
                    <a:cubicBezTo>
                      <a:pt x="2053" y="2743"/>
                      <a:pt x="2042" y="2712"/>
                      <a:pt x="2042" y="2690"/>
                    </a:cubicBezTo>
                    <a:cubicBezTo>
                      <a:pt x="1892" y="2157"/>
                      <a:pt x="1722" y="1623"/>
                      <a:pt x="1529" y="1111"/>
                    </a:cubicBezTo>
                    <a:cubicBezTo>
                      <a:pt x="1188" y="790"/>
                      <a:pt x="751" y="855"/>
                      <a:pt x="249" y="705"/>
                    </a:cubicBezTo>
                    <a:cubicBezTo>
                      <a:pt x="163" y="684"/>
                      <a:pt x="89" y="662"/>
                      <a:pt x="35" y="641"/>
                    </a:cubicBezTo>
                    <a:cubicBezTo>
                      <a:pt x="24" y="567"/>
                      <a:pt x="15" y="500"/>
                      <a:pt x="10" y="439"/>
                    </a:cubicBezTo>
                    <a:close/>
                  </a:path>
                </a:pathLst>
              </a:custGeom>
              <a:solidFill>
                <a:srgbClr val="FDC286">
                  <a:alpha val="52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35"/>
              <p:cNvSpPr/>
              <p:nvPr/>
            </p:nvSpPr>
            <p:spPr>
              <a:xfrm>
                <a:off x="1844575" y="501475"/>
                <a:ext cx="38700" cy="31500"/>
              </a:xfrm>
              <a:custGeom>
                <a:rect b="b" l="l" r="r" t="t"/>
                <a:pathLst>
                  <a:path extrusionOk="0" h="1260" w="1548">
                    <a:moveTo>
                      <a:pt x="1046" y="0"/>
                    </a:moveTo>
                    <a:cubicBezTo>
                      <a:pt x="608" y="22"/>
                      <a:pt x="288" y="75"/>
                      <a:pt x="181" y="139"/>
                    </a:cubicBezTo>
                    <a:cubicBezTo>
                      <a:pt x="181" y="150"/>
                      <a:pt x="171" y="150"/>
                      <a:pt x="171" y="150"/>
                    </a:cubicBezTo>
                    <a:lnTo>
                      <a:pt x="160" y="150"/>
                    </a:lnTo>
                    <a:cubicBezTo>
                      <a:pt x="11" y="256"/>
                      <a:pt x="0" y="459"/>
                      <a:pt x="53" y="790"/>
                    </a:cubicBezTo>
                    <a:cubicBezTo>
                      <a:pt x="107" y="811"/>
                      <a:pt x="181" y="833"/>
                      <a:pt x="267" y="854"/>
                    </a:cubicBezTo>
                    <a:cubicBezTo>
                      <a:pt x="769" y="1004"/>
                      <a:pt x="1206" y="939"/>
                      <a:pt x="1547" y="1260"/>
                    </a:cubicBezTo>
                    <a:cubicBezTo>
                      <a:pt x="1398" y="833"/>
                      <a:pt x="1227" y="416"/>
                      <a:pt x="1046" y="0"/>
                    </a:cubicBezTo>
                    <a:close/>
                  </a:path>
                </a:pathLst>
              </a:custGeom>
              <a:solidFill>
                <a:srgbClr val="FDC286">
                  <a:alpha val="52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35"/>
              <p:cNvSpPr/>
              <p:nvPr/>
            </p:nvSpPr>
            <p:spPr>
              <a:xfrm>
                <a:off x="1896050" y="572450"/>
                <a:ext cx="575" cy="1875"/>
              </a:xfrm>
              <a:custGeom>
                <a:rect b="b" l="l" r="r" t="t"/>
                <a:pathLst>
                  <a:path extrusionOk="0" h="75" w="23">
                    <a:moveTo>
                      <a:pt x="1" y="0"/>
                    </a:moveTo>
                    <a:cubicBezTo>
                      <a:pt x="1" y="22"/>
                      <a:pt x="12" y="53"/>
                      <a:pt x="22" y="74"/>
                    </a:cubicBezTo>
                    <a:cubicBezTo>
                      <a:pt x="12" y="53"/>
                      <a:pt x="1" y="22"/>
                      <a:pt x="1" y="0"/>
                    </a:cubicBezTo>
                    <a:close/>
                  </a:path>
                </a:pathLst>
              </a:custGeom>
              <a:solidFill>
                <a:srgbClr val="CDD4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35"/>
              <p:cNvSpPr/>
              <p:nvPr/>
            </p:nvSpPr>
            <p:spPr>
              <a:xfrm>
                <a:off x="1822700" y="472575"/>
                <a:ext cx="359150" cy="32375"/>
              </a:xfrm>
              <a:custGeom>
                <a:rect b="b" l="l" r="r" t="t"/>
                <a:pathLst>
                  <a:path extrusionOk="0" h="1295" w="14366">
                    <a:moveTo>
                      <a:pt x="14294" y="1"/>
                    </a:moveTo>
                    <a:cubicBezTo>
                      <a:pt x="14266" y="1"/>
                      <a:pt x="14235" y="21"/>
                      <a:pt x="14226" y="57"/>
                    </a:cubicBezTo>
                    <a:lnTo>
                      <a:pt x="14226" y="99"/>
                    </a:lnTo>
                    <a:cubicBezTo>
                      <a:pt x="14216" y="110"/>
                      <a:pt x="14205" y="110"/>
                      <a:pt x="14205" y="121"/>
                    </a:cubicBezTo>
                    <a:cubicBezTo>
                      <a:pt x="14205" y="132"/>
                      <a:pt x="14184" y="142"/>
                      <a:pt x="14173" y="153"/>
                    </a:cubicBezTo>
                    <a:cubicBezTo>
                      <a:pt x="14109" y="217"/>
                      <a:pt x="13970" y="281"/>
                      <a:pt x="13789" y="345"/>
                    </a:cubicBezTo>
                    <a:cubicBezTo>
                      <a:pt x="13415" y="462"/>
                      <a:pt x="12860" y="559"/>
                      <a:pt x="12177" y="633"/>
                    </a:cubicBezTo>
                    <a:cubicBezTo>
                      <a:pt x="11505" y="708"/>
                      <a:pt x="10715" y="772"/>
                      <a:pt x="9862" y="804"/>
                    </a:cubicBezTo>
                    <a:cubicBezTo>
                      <a:pt x="9435" y="825"/>
                      <a:pt x="8986" y="836"/>
                      <a:pt x="8538" y="846"/>
                    </a:cubicBezTo>
                    <a:cubicBezTo>
                      <a:pt x="8090" y="857"/>
                      <a:pt x="7642" y="868"/>
                      <a:pt x="7182" y="868"/>
                    </a:cubicBezTo>
                    <a:cubicBezTo>
                      <a:pt x="6724" y="868"/>
                      <a:pt x="6276" y="857"/>
                      <a:pt x="5827" y="846"/>
                    </a:cubicBezTo>
                    <a:cubicBezTo>
                      <a:pt x="5379" y="836"/>
                      <a:pt x="4931" y="825"/>
                      <a:pt x="4504" y="804"/>
                    </a:cubicBezTo>
                    <a:cubicBezTo>
                      <a:pt x="3650" y="772"/>
                      <a:pt x="2860" y="708"/>
                      <a:pt x="2188" y="633"/>
                    </a:cubicBezTo>
                    <a:cubicBezTo>
                      <a:pt x="1505" y="559"/>
                      <a:pt x="950" y="462"/>
                      <a:pt x="577" y="345"/>
                    </a:cubicBezTo>
                    <a:cubicBezTo>
                      <a:pt x="395" y="281"/>
                      <a:pt x="256" y="217"/>
                      <a:pt x="192" y="153"/>
                    </a:cubicBezTo>
                    <a:cubicBezTo>
                      <a:pt x="128" y="99"/>
                      <a:pt x="139" y="68"/>
                      <a:pt x="139" y="68"/>
                    </a:cubicBezTo>
                    <a:lnTo>
                      <a:pt x="0" y="68"/>
                    </a:lnTo>
                    <a:cubicBezTo>
                      <a:pt x="0" y="68"/>
                      <a:pt x="0" y="89"/>
                      <a:pt x="10" y="132"/>
                    </a:cubicBezTo>
                    <a:cubicBezTo>
                      <a:pt x="22" y="163"/>
                      <a:pt x="43" y="217"/>
                      <a:pt x="86" y="260"/>
                    </a:cubicBezTo>
                    <a:cubicBezTo>
                      <a:pt x="171" y="355"/>
                      <a:pt x="320" y="441"/>
                      <a:pt x="512" y="526"/>
                    </a:cubicBezTo>
                    <a:cubicBezTo>
                      <a:pt x="897" y="676"/>
                      <a:pt x="1462" y="825"/>
                      <a:pt x="2145" y="943"/>
                    </a:cubicBezTo>
                    <a:cubicBezTo>
                      <a:pt x="2828" y="1060"/>
                      <a:pt x="3629" y="1145"/>
                      <a:pt x="4483" y="1209"/>
                    </a:cubicBezTo>
                    <a:cubicBezTo>
                      <a:pt x="4910" y="1231"/>
                      <a:pt x="5358" y="1263"/>
                      <a:pt x="5816" y="1273"/>
                    </a:cubicBezTo>
                    <a:cubicBezTo>
                      <a:pt x="6265" y="1295"/>
                      <a:pt x="6724" y="1295"/>
                      <a:pt x="7182" y="1295"/>
                    </a:cubicBezTo>
                    <a:cubicBezTo>
                      <a:pt x="7642" y="1295"/>
                      <a:pt x="8100" y="1295"/>
                      <a:pt x="8548" y="1273"/>
                    </a:cubicBezTo>
                    <a:cubicBezTo>
                      <a:pt x="9008" y="1263"/>
                      <a:pt x="9456" y="1231"/>
                      <a:pt x="9883" y="1209"/>
                    </a:cubicBezTo>
                    <a:cubicBezTo>
                      <a:pt x="10737" y="1145"/>
                      <a:pt x="11537" y="1060"/>
                      <a:pt x="12220" y="943"/>
                    </a:cubicBezTo>
                    <a:cubicBezTo>
                      <a:pt x="12903" y="825"/>
                      <a:pt x="13469" y="676"/>
                      <a:pt x="13853" y="526"/>
                    </a:cubicBezTo>
                    <a:cubicBezTo>
                      <a:pt x="14045" y="441"/>
                      <a:pt x="14195" y="355"/>
                      <a:pt x="14280" y="260"/>
                    </a:cubicBezTo>
                    <a:cubicBezTo>
                      <a:pt x="14301" y="238"/>
                      <a:pt x="14323" y="217"/>
                      <a:pt x="14333" y="185"/>
                    </a:cubicBezTo>
                    <a:cubicBezTo>
                      <a:pt x="14344" y="163"/>
                      <a:pt x="14354" y="132"/>
                      <a:pt x="14354" y="121"/>
                    </a:cubicBezTo>
                    <a:cubicBezTo>
                      <a:pt x="14365" y="89"/>
                      <a:pt x="14365" y="78"/>
                      <a:pt x="14365" y="78"/>
                    </a:cubicBezTo>
                    <a:cubicBezTo>
                      <a:pt x="14365" y="46"/>
                      <a:pt x="14344" y="14"/>
                      <a:pt x="14312" y="4"/>
                    </a:cubicBezTo>
                    <a:cubicBezTo>
                      <a:pt x="14306" y="2"/>
                      <a:pt x="14300" y="1"/>
                      <a:pt x="142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1" name="Google Shape;3171;p35"/>
            <p:cNvGrpSpPr/>
            <p:nvPr/>
          </p:nvGrpSpPr>
          <p:grpSpPr>
            <a:xfrm>
              <a:off x="7652892" y="1350310"/>
              <a:ext cx="847599" cy="564755"/>
              <a:chOff x="3788267" y="1489335"/>
              <a:chExt cx="847599" cy="564755"/>
            </a:xfrm>
          </p:grpSpPr>
          <p:grpSp>
            <p:nvGrpSpPr>
              <p:cNvPr id="3172" name="Google Shape;3172;p35"/>
              <p:cNvGrpSpPr/>
              <p:nvPr/>
            </p:nvGrpSpPr>
            <p:grpSpPr>
              <a:xfrm rot="2052965">
                <a:off x="3821551" y="1578560"/>
                <a:ext cx="390811" cy="238669"/>
                <a:chOff x="5117976" y="2418879"/>
                <a:chExt cx="390822" cy="238676"/>
              </a:xfrm>
            </p:grpSpPr>
            <p:sp>
              <p:nvSpPr>
                <p:cNvPr id="3173" name="Google Shape;3173;p35"/>
                <p:cNvSpPr/>
                <p:nvPr/>
              </p:nvSpPr>
              <p:spPr>
                <a:xfrm>
                  <a:off x="5274885" y="2418879"/>
                  <a:ext cx="233913" cy="238676"/>
                </a:xfrm>
                <a:custGeom>
                  <a:rect b="b" l="l" r="r" t="t"/>
                  <a:pathLst>
                    <a:path extrusionOk="0" h="5362" w="5255">
                      <a:moveTo>
                        <a:pt x="2226" y="1"/>
                      </a:moveTo>
                      <a:cubicBezTo>
                        <a:pt x="2198" y="1"/>
                        <a:pt x="2169" y="1"/>
                        <a:pt x="2141" y="2"/>
                      </a:cubicBezTo>
                      <a:cubicBezTo>
                        <a:pt x="1449" y="24"/>
                        <a:pt x="746" y="359"/>
                        <a:pt x="389" y="953"/>
                      </a:cubicBezTo>
                      <a:cubicBezTo>
                        <a:pt x="238" y="1203"/>
                        <a:pt x="162" y="1484"/>
                        <a:pt x="119" y="1754"/>
                      </a:cubicBezTo>
                      <a:cubicBezTo>
                        <a:pt x="65" y="2078"/>
                        <a:pt x="0" y="2532"/>
                        <a:pt x="130" y="2846"/>
                      </a:cubicBezTo>
                      <a:cubicBezTo>
                        <a:pt x="260" y="3127"/>
                        <a:pt x="411" y="3354"/>
                        <a:pt x="465" y="3678"/>
                      </a:cubicBezTo>
                      <a:cubicBezTo>
                        <a:pt x="519" y="4035"/>
                        <a:pt x="476" y="4413"/>
                        <a:pt x="627" y="4738"/>
                      </a:cubicBezTo>
                      <a:cubicBezTo>
                        <a:pt x="789" y="5073"/>
                        <a:pt x="1146" y="5278"/>
                        <a:pt x="1514" y="5343"/>
                      </a:cubicBezTo>
                      <a:cubicBezTo>
                        <a:pt x="1594" y="5355"/>
                        <a:pt x="1676" y="5361"/>
                        <a:pt x="1758" y="5361"/>
                      </a:cubicBezTo>
                      <a:cubicBezTo>
                        <a:pt x="2040" y="5361"/>
                        <a:pt x="2330" y="5295"/>
                        <a:pt x="2605" y="5203"/>
                      </a:cubicBezTo>
                      <a:cubicBezTo>
                        <a:pt x="3222" y="4997"/>
                        <a:pt x="3795" y="4662"/>
                        <a:pt x="4249" y="4197"/>
                      </a:cubicBezTo>
                      <a:cubicBezTo>
                        <a:pt x="4714" y="3743"/>
                        <a:pt x="5049" y="3159"/>
                        <a:pt x="5179" y="2522"/>
                      </a:cubicBezTo>
                      <a:cubicBezTo>
                        <a:pt x="5233" y="2284"/>
                        <a:pt x="5255" y="2046"/>
                        <a:pt x="5212" y="1808"/>
                      </a:cubicBezTo>
                      <a:cubicBezTo>
                        <a:pt x="5092" y="1256"/>
                        <a:pt x="4606" y="857"/>
                        <a:pt x="4119" y="575"/>
                      </a:cubicBezTo>
                      <a:cubicBezTo>
                        <a:pt x="3538" y="243"/>
                        <a:pt x="2897" y="1"/>
                        <a:pt x="222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4" name="Google Shape;3174;p35"/>
                <p:cNvSpPr/>
                <p:nvPr/>
              </p:nvSpPr>
              <p:spPr>
                <a:xfrm>
                  <a:off x="5315303" y="2425645"/>
                  <a:ext cx="184326" cy="185840"/>
                </a:xfrm>
                <a:custGeom>
                  <a:rect b="b" l="l" r="r" t="t"/>
                  <a:pathLst>
                    <a:path extrusionOk="0" h="4175" w="4141">
                      <a:moveTo>
                        <a:pt x="1236" y="1"/>
                      </a:moveTo>
                      <a:cubicBezTo>
                        <a:pt x="1155" y="1"/>
                        <a:pt x="1074" y="4"/>
                        <a:pt x="995" y="13"/>
                      </a:cubicBezTo>
                      <a:cubicBezTo>
                        <a:pt x="736" y="23"/>
                        <a:pt x="498" y="109"/>
                        <a:pt x="260" y="186"/>
                      </a:cubicBezTo>
                      <a:cubicBezTo>
                        <a:pt x="162" y="218"/>
                        <a:pt x="54" y="261"/>
                        <a:pt x="0" y="347"/>
                      </a:cubicBezTo>
                      <a:cubicBezTo>
                        <a:pt x="37" y="353"/>
                        <a:pt x="74" y="355"/>
                        <a:pt x="112" y="355"/>
                      </a:cubicBezTo>
                      <a:cubicBezTo>
                        <a:pt x="195" y="355"/>
                        <a:pt x="279" y="345"/>
                        <a:pt x="367" y="345"/>
                      </a:cubicBezTo>
                      <a:cubicBezTo>
                        <a:pt x="389" y="345"/>
                        <a:pt x="411" y="346"/>
                        <a:pt x="433" y="347"/>
                      </a:cubicBezTo>
                      <a:cubicBezTo>
                        <a:pt x="573" y="369"/>
                        <a:pt x="714" y="391"/>
                        <a:pt x="865" y="434"/>
                      </a:cubicBezTo>
                      <a:cubicBezTo>
                        <a:pt x="1135" y="520"/>
                        <a:pt x="1395" y="672"/>
                        <a:pt x="1644" y="834"/>
                      </a:cubicBezTo>
                      <a:cubicBezTo>
                        <a:pt x="1892" y="996"/>
                        <a:pt x="2130" y="1191"/>
                        <a:pt x="2303" y="1440"/>
                      </a:cubicBezTo>
                      <a:cubicBezTo>
                        <a:pt x="2519" y="1753"/>
                        <a:pt x="2617" y="2132"/>
                        <a:pt x="2682" y="2499"/>
                      </a:cubicBezTo>
                      <a:cubicBezTo>
                        <a:pt x="2735" y="2780"/>
                        <a:pt x="2790" y="3062"/>
                        <a:pt x="2822" y="3343"/>
                      </a:cubicBezTo>
                      <a:cubicBezTo>
                        <a:pt x="2865" y="3624"/>
                        <a:pt x="2898" y="3927"/>
                        <a:pt x="2747" y="4175"/>
                      </a:cubicBezTo>
                      <a:cubicBezTo>
                        <a:pt x="3417" y="3818"/>
                        <a:pt x="3849" y="3126"/>
                        <a:pt x="4044" y="2402"/>
                      </a:cubicBezTo>
                      <a:cubicBezTo>
                        <a:pt x="4098" y="2218"/>
                        <a:pt x="4141" y="2024"/>
                        <a:pt x="4131" y="1829"/>
                      </a:cubicBezTo>
                      <a:cubicBezTo>
                        <a:pt x="4119" y="1623"/>
                        <a:pt x="4054" y="1418"/>
                        <a:pt x="3936" y="1256"/>
                      </a:cubicBezTo>
                      <a:cubicBezTo>
                        <a:pt x="3817" y="1072"/>
                        <a:pt x="3612" y="942"/>
                        <a:pt x="3460" y="801"/>
                      </a:cubicBezTo>
                      <a:cubicBezTo>
                        <a:pt x="3395" y="737"/>
                        <a:pt x="3319" y="672"/>
                        <a:pt x="3244" y="618"/>
                      </a:cubicBezTo>
                      <a:cubicBezTo>
                        <a:pt x="3189" y="575"/>
                        <a:pt x="3136" y="542"/>
                        <a:pt x="3081" y="510"/>
                      </a:cubicBezTo>
                      <a:cubicBezTo>
                        <a:pt x="2660" y="261"/>
                        <a:pt x="2195" y="99"/>
                        <a:pt x="1719" y="34"/>
                      </a:cubicBezTo>
                      <a:cubicBezTo>
                        <a:pt x="1687" y="34"/>
                        <a:pt x="1654" y="34"/>
                        <a:pt x="1622" y="23"/>
                      </a:cubicBezTo>
                      <a:cubicBezTo>
                        <a:pt x="1496" y="10"/>
                        <a:pt x="1366" y="1"/>
                        <a:pt x="12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5" name="Google Shape;3175;p35"/>
                <p:cNvSpPr/>
                <p:nvPr/>
              </p:nvSpPr>
              <p:spPr>
                <a:xfrm>
                  <a:off x="5117976" y="2495797"/>
                  <a:ext cx="201820" cy="58400"/>
                </a:xfrm>
                <a:custGeom>
                  <a:rect b="b" l="l" r="r" t="t"/>
                  <a:pathLst>
                    <a:path extrusionOk="0" h="1312" w="4534">
                      <a:moveTo>
                        <a:pt x="230" y="0"/>
                      </a:moveTo>
                      <a:cubicBezTo>
                        <a:pt x="169" y="0"/>
                        <a:pt x="107" y="16"/>
                        <a:pt x="65" y="58"/>
                      </a:cubicBezTo>
                      <a:cubicBezTo>
                        <a:pt x="0" y="123"/>
                        <a:pt x="22" y="242"/>
                        <a:pt x="87" y="318"/>
                      </a:cubicBezTo>
                      <a:cubicBezTo>
                        <a:pt x="141" y="383"/>
                        <a:pt x="238" y="426"/>
                        <a:pt x="325" y="458"/>
                      </a:cubicBezTo>
                      <a:cubicBezTo>
                        <a:pt x="1082" y="750"/>
                        <a:pt x="1860" y="988"/>
                        <a:pt x="2649" y="1161"/>
                      </a:cubicBezTo>
                      <a:cubicBezTo>
                        <a:pt x="3011" y="1244"/>
                        <a:pt x="3384" y="1311"/>
                        <a:pt x="3753" y="1311"/>
                      </a:cubicBezTo>
                      <a:cubicBezTo>
                        <a:pt x="3912" y="1311"/>
                        <a:pt x="4071" y="1299"/>
                        <a:pt x="4227" y="1269"/>
                      </a:cubicBezTo>
                      <a:cubicBezTo>
                        <a:pt x="4534" y="1210"/>
                        <a:pt x="4497" y="925"/>
                        <a:pt x="4250" y="925"/>
                      </a:cubicBezTo>
                      <a:cubicBezTo>
                        <a:pt x="4227" y="925"/>
                        <a:pt x="4201" y="928"/>
                        <a:pt x="4174" y="934"/>
                      </a:cubicBezTo>
                      <a:cubicBezTo>
                        <a:pt x="3998" y="969"/>
                        <a:pt x="3829" y="986"/>
                        <a:pt x="3661" y="986"/>
                      </a:cubicBezTo>
                      <a:cubicBezTo>
                        <a:pt x="3467" y="986"/>
                        <a:pt x="3273" y="964"/>
                        <a:pt x="3071" y="923"/>
                      </a:cubicBezTo>
                      <a:cubicBezTo>
                        <a:pt x="2466" y="815"/>
                        <a:pt x="1882" y="621"/>
                        <a:pt x="1319" y="361"/>
                      </a:cubicBezTo>
                      <a:cubicBezTo>
                        <a:pt x="984" y="210"/>
                        <a:pt x="649" y="26"/>
                        <a:pt x="282" y="4"/>
                      </a:cubicBezTo>
                      <a:cubicBezTo>
                        <a:pt x="265" y="2"/>
                        <a:pt x="247" y="0"/>
                        <a:pt x="2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6" name="Google Shape;3176;p35"/>
                <p:cNvSpPr/>
                <p:nvPr/>
              </p:nvSpPr>
              <p:spPr>
                <a:xfrm>
                  <a:off x="5302795" y="2530339"/>
                  <a:ext cx="19274" cy="29601"/>
                </a:xfrm>
                <a:custGeom>
                  <a:rect b="b" l="l" r="r" t="t"/>
                  <a:pathLst>
                    <a:path extrusionOk="0" h="665" w="433">
                      <a:moveTo>
                        <a:pt x="170" y="1"/>
                      </a:moveTo>
                      <a:cubicBezTo>
                        <a:pt x="109" y="1"/>
                        <a:pt x="20" y="38"/>
                        <a:pt x="11" y="82"/>
                      </a:cubicBezTo>
                      <a:cubicBezTo>
                        <a:pt x="0" y="126"/>
                        <a:pt x="32" y="158"/>
                        <a:pt x="43" y="179"/>
                      </a:cubicBezTo>
                      <a:cubicBezTo>
                        <a:pt x="108" y="266"/>
                        <a:pt x="119" y="385"/>
                        <a:pt x="75" y="482"/>
                      </a:cubicBezTo>
                      <a:cubicBezTo>
                        <a:pt x="65" y="504"/>
                        <a:pt x="54" y="537"/>
                        <a:pt x="54" y="558"/>
                      </a:cubicBezTo>
                      <a:cubicBezTo>
                        <a:pt x="54" y="601"/>
                        <a:pt x="87" y="645"/>
                        <a:pt x="130" y="655"/>
                      </a:cubicBezTo>
                      <a:cubicBezTo>
                        <a:pt x="149" y="662"/>
                        <a:pt x="169" y="665"/>
                        <a:pt x="189" y="665"/>
                      </a:cubicBezTo>
                      <a:cubicBezTo>
                        <a:pt x="271" y="665"/>
                        <a:pt x="355" y="614"/>
                        <a:pt x="389" y="537"/>
                      </a:cubicBezTo>
                      <a:cubicBezTo>
                        <a:pt x="433" y="439"/>
                        <a:pt x="421" y="331"/>
                        <a:pt x="378" y="234"/>
                      </a:cubicBezTo>
                      <a:cubicBezTo>
                        <a:pt x="346" y="169"/>
                        <a:pt x="281" y="39"/>
                        <a:pt x="205" y="6"/>
                      </a:cubicBezTo>
                      <a:cubicBezTo>
                        <a:pt x="196" y="2"/>
                        <a:pt x="183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77" name="Google Shape;3177;p35"/>
              <p:cNvGrpSpPr/>
              <p:nvPr/>
            </p:nvGrpSpPr>
            <p:grpSpPr>
              <a:xfrm rot="8100000">
                <a:off x="4217897" y="1712193"/>
                <a:ext cx="390818" cy="238674"/>
                <a:chOff x="5117976" y="2418879"/>
                <a:chExt cx="390822" cy="238676"/>
              </a:xfrm>
            </p:grpSpPr>
            <p:sp>
              <p:nvSpPr>
                <p:cNvPr id="3178" name="Google Shape;3178;p35"/>
                <p:cNvSpPr/>
                <p:nvPr/>
              </p:nvSpPr>
              <p:spPr>
                <a:xfrm>
                  <a:off x="5274885" y="2418879"/>
                  <a:ext cx="233913" cy="238676"/>
                </a:xfrm>
                <a:custGeom>
                  <a:rect b="b" l="l" r="r" t="t"/>
                  <a:pathLst>
                    <a:path extrusionOk="0" h="5362" w="5255">
                      <a:moveTo>
                        <a:pt x="2226" y="1"/>
                      </a:moveTo>
                      <a:cubicBezTo>
                        <a:pt x="2198" y="1"/>
                        <a:pt x="2169" y="1"/>
                        <a:pt x="2141" y="2"/>
                      </a:cubicBezTo>
                      <a:cubicBezTo>
                        <a:pt x="1449" y="24"/>
                        <a:pt x="746" y="359"/>
                        <a:pt x="389" y="953"/>
                      </a:cubicBezTo>
                      <a:cubicBezTo>
                        <a:pt x="238" y="1203"/>
                        <a:pt x="162" y="1484"/>
                        <a:pt x="119" y="1754"/>
                      </a:cubicBezTo>
                      <a:cubicBezTo>
                        <a:pt x="65" y="2078"/>
                        <a:pt x="0" y="2532"/>
                        <a:pt x="130" y="2846"/>
                      </a:cubicBezTo>
                      <a:cubicBezTo>
                        <a:pt x="260" y="3127"/>
                        <a:pt x="411" y="3354"/>
                        <a:pt x="465" y="3678"/>
                      </a:cubicBezTo>
                      <a:cubicBezTo>
                        <a:pt x="519" y="4035"/>
                        <a:pt x="476" y="4413"/>
                        <a:pt x="627" y="4738"/>
                      </a:cubicBezTo>
                      <a:cubicBezTo>
                        <a:pt x="789" y="5073"/>
                        <a:pt x="1146" y="5278"/>
                        <a:pt x="1514" y="5343"/>
                      </a:cubicBezTo>
                      <a:cubicBezTo>
                        <a:pt x="1594" y="5355"/>
                        <a:pt x="1676" y="5361"/>
                        <a:pt x="1758" y="5361"/>
                      </a:cubicBezTo>
                      <a:cubicBezTo>
                        <a:pt x="2040" y="5361"/>
                        <a:pt x="2330" y="5295"/>
                        <a:pt x="2605" y="5203"/>
                      </a:cubicBezTo>
                      <a:cubicBezTo>
                        <a:pt x="3222" y="4997"/>
                        <a:pt x="3795" y="4662"/>
                        <a:pt x="4249" y="4197"/>
                      </a:cubicBezTo>
                      <a:cubicBezTo>
                        <a:pt x="4714" y="3743"/>
                        <a:pt x="5049" y="3159"/>
                        <a:pt x="5179" y="2522"/>
                      </a:cubicBezTo>
                      <a:cubicBezTo>
                        <a:pt x="5233" y="2284"/>
                        <a:pt x="5255" y="2046"/>
                        <a:pt x="5212" y="1808"/>
                      </a:cubicBezTo>
                      <a:cubicBezTo>
                        <a:pt x="5092" y="1256"/>
                        <a:pt x="4606" y="857"/>
                        <a:pt x="4119" y="575"/>
                      </a:cubicBezTo>
                      <a:cubicBezTo>
                        <a:pt x="3538" y="243"/>
                        <a:pt x="2897" y="1"/>
                        <a:pt x="222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9" name="Google Shape;3179;p35"/>
                <p:cNvSpPr/>
                <p:nvPr/>
              </p:nvSpPr>
              <p:spPr>
                <a:xfrm>
                  <a:off x="5315303" y="2425645"/>
                  <a:ext cx="184326" cy="185840"/>
                </a:xfrm>
                <a:custGeom>
                  <a:rect b="b" l="l" r="r" t="t"/>
                  <a:pathLst>
                    <a:path extrusionOk="0" h="4175" w="4141">
                      <a:moveTo>
                        <a:pt x="1236" y="1"/>
                      </a:moveTo>
                      <a:cubicBezTo>
                        <a:pt x="1155" y="1"/>
                        <a:pt x="1074" y="4"/>
                        <a:pt x="995" y="13"/>
                      </a:cubicBezTo>
                      <a:cubicBezTo>
                        <a:pt x="736" y="23"/>
                        <a:pt x="498" y="109"/>
                        <a:pt x="260" y="186"/>
                      </a:cubicBezTo>
                      <a:cubicBezTo>
                        <a:pt x="162" y="218"/>
                        <a:pt x="54" y="261"/>
                        <a:pt x="0" y="347"/>
                      </a:cubicBezTo>
                      <a:cubicBezTo>
                        <a:pt x="37" y="353"/>
                        <a:pt x="74" y="355"/>
                        <a:pt x="112" y="355"/>
                      </a:cubicBezTo>
                      <a:cubicBezTo>
                        <a:pt x="195" y="355"/>
                        <a:pt x="279" y="345"/>
                        <a:pt x="367" y="345"/>
                      </a:cubicBezTo>
                      <a:cubicBezTo>
                        <a:pt x="389" y="345"/>
                        <a:pt x="411" y="346"/>
                        <a:pt x="433" y="347"/>
                      </a:cubicBezTo>
                      <a:cubicBezTo>
                        <a:pt x="573" y="369"/>
                        <a:pt x="714" y="391"/>
                        <a:pt x="865" y="434"/>
                      </a:cubicBezTo>
                      <a:cubicBezTo>
                        <a:pt x="1135" y="520"/>
                        <a:pt x="1395" y="672"/>
                        <a:pt x="1644" y="834"/>
                      </a:cubicBezTo>
                      <a:cubicBezTo>
                        <a:pt x="1892" y="996"/>
                        <a:pt x="2130" y="1191"/>
                        <a:pt x="2303" y="1440"/>
                      </a:cubicBezTo>
                      <a:cubicBezTo>
                        <a:pt x="2519" y="1753"/>
                        <a:pt x="2617" y="2132"/>
                        <a:pt x="2682" y="2499"/>
                      </a:cubicBezTo>
                      <a:cubicBezTo>
                        <a:pt x="2735" y="2780"/>
                        <a:pt x="2790" y="3062"/>
                        <a:pt x="2822" y="3343"/>
                      </a:cubicBezTo>
                      <a:cubicBezTo>
                        <a:pt x="2865" y="3624"/>
                        <a:pt x="2898" y="3927"/>
                        <a:pt x="2747" y="4175"/>
                      </a:cubicBezTo>
                      <a:cubicBezTo>
                        <a:pt x="3417" y="3818"/>
                        <a:pt x="3849" y="3126"/>
                        <a:pt x="4044" y="2402"/>
                      </a:cubicBezTo>
                      <a:cubicBezTo>
                        <a:pt x="4098" y="2218"/>
                        <a:pt x="4141" y="2024"/>
                        <a:pt x="4131" y="1829"/>
                      </a:cubicBezTo>
                      <a:cubicBezTo>
                        <a:pt x="4119" y="1623"/>
                        <a:pt x="4054" y="1418"/>
                        <a:pt x="3936" y="1256"/>
                      </a:cubicBezTo>
                      <a:cubicBezTo>
                        <a:pt x="3817" y="1072"/>
                        <a:pt x="3612" y="942"/>
                        <a:pt x="3460" y="801"/>
                      </a:cubicBezTo>
                      <a:cubicBezTo>
                        <a:pt x="3395" y="737"/>
                        <a:pt x="3319" y="672"/>
                        <a:pt x="3244" y="618"/>
                      </a:cubicBezTo>
                      <a:cubicBezTo>
                        <a:pt x="3189" y="575"/>
                        <a:pt x="3136" y="542"/>
                        <a:pt x="3081" y="510"/>
                      </a:cubicBezTo>
                      <a:cubicBezTo>
                        <a:pt x="2660" y="261"/>
                        <a:pt x="2195" y="99"/>
                        <a:pt x="1719" y="34"/>
                      </a:cubicBezTo>
                      <a:cubicBezTo>
                        <a:pt x="1687" y="34"/>
                        <a:pt x="1654" y="34"/>
                        <a:pt x="1622" y="23"/>
                      </a:cubicBezTo>
                      <a:cubicBezTo>
                        <a:pt x="1496" y="10"/>
                        <a:pt x="1366" y="1"/>
                        <a:pt x="12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0" name="Google Shape;3180;p35"/>
                <p:cNvSpPr/>
                <p:nvPr/>
              </p:nvSpPr>
              <p:spPr>
                <a:xfrm>
                  <a:off x="5117976" y="2495797"/>
                  <a:ext cx="201820" cy="58400"/>
                </a:xfrm>
                <a:custGeom>
                  <a:rect b="b" l="l" r="r" t="t"/>
                  <a:pathLst>
                    <a:path extrusionOk="0" h="1312" w="4534">
                      <a:moveTo>
                        <a:pt x="230" y="0"/>
                      </a:moveTo>
                      <a:cubicBezTo>
                        <a:pt x="169" y="0"/>
                        <a:pt x="107" y="16"/>
                        <a:pt x="65" y="58"/>
                      </a:cubicBezTo>
                      <a:cubicBezTo>
                        <a:pt x="0" y="123"/>
                        <a:pt x="22" y="242"/>
                        <a:pt x="87" y="318"/>
                      </a:cubicBezTo>
                      <a:cubicBezTo>
                        <a:pt x="141" y="383"/>
                        <a:pt x="238" y="426"/>
                        <a:pt x="325" y="458"/>
                      </a:cubicBezTo>
                      <a:cubicBezTo>
                        <a:pt x="1082" y="750"/>
                        <a:pt x="1860" y="988"/>
                        <a:pt x="2649" y="1161"/>
                      </a:cubicBezTo>
                      <a:cubicBezTo>
                        <a:pt x="3011" y="1244"/>
                        <a:pt x="3384" y="1311"/>
                        <a:pt x="3753" y="1311"/>
                      </a:cubicBezTo>
                      <a:cubicBezTo>
                        <a:pt x="3912" y="1311"/>
                        <a:pt x="4071" y="1299"/>
                        <a:pt x="4227" y="1269"/>
                      </a:cubicBezTo>
                      <a:cubicBezTo>
                        <a:pt x="4534" y="1210"/>
                        <a:pt x="4497" y="925"/>
                        <a:pt x="4250" y="925"/>
                      </a:cubicBezTo>
                      <a:cubicBezTo>
                        <a:pt x="4227" y="925"/>
                        <a:pt x="4201" y="928"/>
                        <a:pt x="4174" y="934"/>
                      </a:cubicBezTo>
                      <a:cubicBezTo>
                        <a:pt x="3998" y="969"/>
                        <a:pt x="3829" y="986"/>
                        <a:pt x="3661" y="986"/>
                      </a:cubicBezTo>
                      <a:cubicBezTo>
                        <a:pt x="3467" y="986"/>
                        <a:pt x="3273" y="964"/>
                        <a:pt x="3071" y="923"/>
                      </a:cubicBezTo>
                      <a:cubicBezTo>
                        <a:pt x="2466" y="815"/>
                        <a:pt x="1882" y="621"/>
                        <a:pt x="1319" y="361"/>
                      </a:cubicBezTo>
                      <a:cubicBezTo>
                        <a:pt x="984" y="210"/>
                        <a:pt x="649" y="26"/>
                        <a:pt x="282" y="4"/>
                      </a:cubicBezTo>
                      <a:cubicBezTo>
                        <a:pt x="265" y="2"/>
                        <a:pt x="247" y="0"/>
                        <a:pt x="2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1" name="Google Shape;3181;p35"/>
                <p:cNvSpPr/>
                <p:nvPr/>
              </p:nvSpPr>
              <p:spPr>
                <a:xfrm>
                  <a:off x="5302795" y="2530339"/>
                  <a:ext cx="19274" cy="29601"/>
                </a:xfrm>
                <a:custGeom>
                  <a:rect b="b" l="l" r="r" t="t"/>
                  <a:pathLst>
                    <a:path extrusionOk="0" h="665" w="433">
                      <a:moveTo>
                        <a:pt x="170" y="1"/>
                      </a:moveTo>
                      <a:cubicBezTo>
                        <a:pt x="109" y="1"/>
                        <a:pt x="20" y="38"/>
                        <a:pt x="11" y="82"/>
                      </a:cubicBezTo>
                      <a:cubicBezTo>
                        <a:pt x="0" y="126"/>
                        <a:pt x="32" y="158"/>
                        <a:pt x="43" y="179"/>
                      </a:cubicBezTo>
                      <a:cubicBezTo>
                        <a:pt x="108" y="266"/>
                        <a:pt x="119" y="385"/>
                        <a:pt x="75" y="482"/>
                      </a:cubicBezTo>
                      <a:cubicBezTo>
                        <a:pt x="65" y="504"/>
                        <a:pt x="54" y="537"/>
                        <a:pt x="54" y="558"/>
                      </a:cubicBezTo>
                      <a:cubicBezTo>
                        <a:pt x="54" y="601"/>
                        <a:pt x="87" y="645"/>
                        <a:pt x="130" y="655"/>
                      </a:cubicBezTo>
                      <a:cubicBezTo>
                        <a:pt x="149" y="662"/>
                        <a:pt x="169" y="665"/>
                        <a:pt x="189" y="665"/>
                      </a:cubicBezTo>
                      <a:cubicBezTo>
                        <a:pt x="271" y="665"/>
                        <a:pt x="355" y="614"/>
                        <a:pt x="389" y="537"/>
                      </a:cubicBezTo>
                      <a:cubicBezTo>
                        <a:pt x="433" y="439"/>
                        <a:pt x="421" y="331"/>
                        <a:pt x="378" y="234"/>
                      </a:cubicBezTo>
                      <a:cubicBezTo>
                        <a:pt x="346" y="169"/>
                        <a:pt x="281" y="39"/>
                        <a:pt x="205" y="6"/>
                      </a:cubicBezTo>
                      <a:cubicBezTo>
                        <a:pt x="196" y="2"/>
                        <a:pt x="183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7"/>
          <p:cNvSpPr txBox="1"/>
          <p:nvPr/>
        </p:nvSpPr>
        <p:spPr>
          <a:xfrm>
            <a:off x="553175" y="941525"/>
            <a:ext cx="8142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96EAA"/>
                </a:solidFill>
                <a:latin typeface="Limelight"/>
                <a:ea typeface="Limelight"/>
                <a:cs typeface="Limelight"/>
                <a:sym typeface="Limelight"/>
              </a:rPr>
              <a:t>Extracted from: https://www.kaggle.com/competitions/instacart-market-basket-analysis/data</a:t>
            </a:r>
            <a:endParaRPr sz="1000">
              <a:solidFill>
                <a:srgbClr val="296EAA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09" name="Google Shape;2309;p17"/>
          <p:cNvSpPr txBox="1"/>
          <p:nvPr>
            <p:ph type="title"/>
          </p:nvPr>
        </p:nvSpPr>
        <p:spPr>
          <a:xfrm>
            <a:off x="505825" y="368825"/>
            <a:ext cx="846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Description of Data</a:t>
            </a:r>
            <a:endParaRPr/>
          </a:p>
        </p:txBody>
      </p:sp>
      <p:grpSp>
        <p:nvGrpSpPr>
          <p:cNvPr id="2310" name="Google Shape;2310;p17"/>
          <p:cNvGrpSpPr/>
          <p:nvPr/>
        </p:nvGrpSpPr>
        <p:grpSpPr>
          <a:xfrm>
            <a:off x="2406584" y="2879569"/>
            <a:ext cx="291300" cy="291300"/>
            <a:chOff x="1558484" y="2879569"/>
            <a:chExt cx="291300" cy="291300"/>
          </a:xfrm>
        </p:grpSpPr>
        <p:sp>
          <p:nvSpPr>
            <p:cNvPr id="2311" name="Google Shape;2311;p17"/>
            <p:cNvSpPr/>
            <p:nvPr/>
          </p:nvSpPr>
          <p:spPr>
            <a:xfrm>
              <a:off x="1558484" y="2879569"/>
              <a:ext cx="291300" cy="291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7"/>
            <p:cNvSpPr/>
            <p:nvPr/>
          </p:nvSpPr>
          <p:spPr>
            <a:xfrm>
              <a:off x="1609522" y="2930609"/>
              <a:ext cx="189300" cy="1893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13" name="Google Shape;2313;p17"/>
          <p:cNvCxnSpPr>
            <a:stCxn id="2311" idx="6"/>
            <a:endCxn id="2314" idx="2"/>
          </p:cNvCxnSpPr>
          <p:nvPr/>
        </p:nvCxnSpPr>
        <p:spPr>
          <a:xfrm>
            <a:off x="2697884" y="3025219"/>
            <a:ext cx="136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5" name="Google Shape;2315;p17"/>
          <p:cNvCxnSpPr>
            <a:stCxn id="2314" idx="6"/>
            <a:endCxn id="2316" idx="2"/>
          </p:cNvCxnSpPr>
          <p:nvPr/>
        </p:nvCxnSpPr>
        <p:spPr>
          <a:xfrm>
            <a:off x="4349393" y="3025219"/>
            <a:ext cx="136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7" name="Google Shape;2317;p17"/>
          <p:cNvSpPr txBox="1"/>
          <p:nvPr/>
        </p:nvSpPr>
        <p:spPr>
          <a:xfrm>
            <a:off x="1649128" y="3635975"/>
            <a:ext cx="1835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Departments which products belong to</a:t>
            </a:r>
            <a:endParaRPr sz="1300">
              <a:solidFill>
                <a:schemeClr val="dk1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grpSp>
        <p:nvGrpSpPr>
          <p:cNvPr id="2318" name="Google Shape;2318;p17"/>
          <p:cNvGrpSpPr/>
          <p:nvPr/>
        </p:nvGrpSpPr>
        <p:grpSpPr>
          <a:xfrm>
            <a:off x="4469702" y="3385050"/>
            <a:ext cx="2767350" cy="1060278"/>
            <a:chOff x="4012502" y="3385050"/>
            <a:chExt cx="2767350" cy="1060278"/>
          </a:xfrm>
        </p:grpSpPr>
        <p:sp>
          <p:nvSpPr>
            <p:cNvPr id="2319" name="Google Shape;2319;p17"/>
            <p:cNvSpPr txBox="1"/>
            <p:nvPr/>
          </p:nvSpPr>
          <p:spPr>
            <a:xfrm>
              <a:off x="4016252" y="3385050"/>
              <a:ext cx="27636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4A27E"/>
                  </a:solidFill>
                  <a:latin typeface="Limelight"/>
                  <a:ea typeface="Limelight"/>
                  <a:cs typeface="Limelight"/>
                  <a:sym typeface="Limelight"/>
                </a:rPr>
                <a:t>Products.csv</a:t>
              </a:r>
              <a:endParaRPr b="1" sz="1600">
                <a:solidFill>
                  <a:srgbClr val="44A27E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20" name="Google Shape;2320;p17"/>
            <p:cNvSpPr txBox="1"/>
            <p:nvPr/>
          </p:nvSpPr>
          <p:spPr>
            <a:xfrm>
              <a:off x="4012502" y="3668328"/>
              <a:ext cx="2763600" cy="7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Mapping of product_id to product details such as product name, aisle_id and department_id</a:t>
              </a:r>
              <a:endParaRPr sz="1300"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</p:txBody>
        </p:sp>
      </p:grpSp>
      <p:cxnSp>
        <p:nvCxnSpPr>
          <p:cNvPr id="2321" name="Google Shape;2321;p17"/>
          <p:cNvCxnSpPr>
            <a:stCxn id="2322" idx="0"/>
            <a:endCxn id="2311" idx="4"/>
          </p:cNvCxnSpPr>
          <p:nvPr/>
        </p:nvCxnSpPr>
        <p:spPr>
          <a:xfrm rot="10800000">
            <a:off x="2552234" y="3170869"/>
            <a:ext cx="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17"/>
          <p:cNvCxnSpPr>
            <a:stCxn id="2316" idx="4"/>
            <a:endCxn id="2319" idx="0"/>
          </p:cNvCxnSpPr>
          <p:nvPr/>
        </p:nvCxnSpPr>
        <p:spPr>
          <a:xfrm>
            <a:off x="5855252" y="3170869"/>
            <a:ext cx="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24" name="Google Shape;2324;p17"/>
          <p:cNvGrpSpPr/>
          <p:nvPr/>
        </p:nvGrpSpPr>
        <p:grpSpPr>
          <a:xfrm>
            <a:off x="6124811" y="1641275"/>
            <a:ext cx="2763300" cy="1027061"/>
            <a:chOff x="5667611" y="1641275"/>
            <a:chExt cx="2763300" cy="1027061"/>
          </a:xfrm>
        </p:grpSpPr>
        <p:sp>
          <p:nvSpPr>
            <p:cNvPr id="2325" name="Google Shape;2325;p17"/>
            <p:cNvSpPr txBox="1"/>
            <p:nvPr/>
          </p:nvSpPr>
          <p:spPr>
            <a:xfrm>
              <a:off x="5667611" y="2330236"/>
              <a:ext cx="2763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rPr>
                <a:t>Orders.csv</a:t>
              </a:r>
              <a:endParaRPr b="1" sz="16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26" name="Google Shape;2326;p17"/>
            <p:cNvSpPr txBox="1"/>
            <p:nvPr/>
          </p:nvSpPr>
          <p:spPr>
            <a:xfrm>
              <a:off x="5951375" y="1641275"/>
              <a:ext cx="2286900" cy="7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Mapping of order_id to order details including user_id, day of week and hour of day when order was placed</a:t>
              </a:r>
              <a:endParaRPr sz="1300"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</p:txBody>
        </p:sp>
      </p:grpSp>
      <p:grpSp>
        <p:nvGrpSpPr>
          <p:cNvPr id="2327" name="Google Shape;2327;p17"/>
          <p:cNvGrpSpPr/>
          <p:nvPr/>
        </p:nvGrpSpPr>
        <p:grpSpPr>
          <a:xfrm>
            <a:off x="7360811" y="2879569"/>
            <a:ext cx="291300" cy="291300"/>
            <a:chOff x="5382322" y="2879569"/>
            <a:chExt cx="291300" cy="291300"/>
          </a:xfrm>
        </p:grpSpPr>
        <p:sp>
          <p:nvSpPr>
            <p:cNvPr id="2328" name="Google Shape;2328;p17"/>
            <p:cNvSpPr/>
            <p:nvPr/>
          </p:nvSpPr>
          <p:spPr>
            <a:xfrm>
              <a:off x="5382322" y="2879569"/>
              <a:ext cx="291300" cy="291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7"/>
            <p:cNvSpPr/>
            <p:nvPr/>
          </p:nvSpPr>
          <p:spPr>
            <a:xfrm>
              <a:off x="5433297" y="2930609"/>
              <a:ext cx="189300" cy="1893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0" name="Google Shape;2330;p17"/>
          <p:cNvGrpSpPr/>
          <p:nvPr/>
        </p:nvGrpSpPr>
        <p:grpSpPr>
          <a:xfrm>
            <a:off x="4058093" y="2879569"/>
            <a:ext cx="291300" cy="291300"/>
            <a:chOff x="1558484" y="2879569"/>
            <a:chExt cx="291300" cy="291300"/>
          </a:xfrm>
        </p:grpSpPr>
        <p:sp>
          <p:nvSpPr>
            <p:cNvPr id="2314" name="Google Shape;2314;p17"/>
            <p:cNvSpPr/>
            <p:nvPr/>
          </p:nvSpPr>
          <p:spPr>
            <a:xfrm>
              <a:off x="1558484" y="2879569"/>
              <a:ext cx="291300" cy="291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7"/>
            <p:cNvSpPr/>
            <p:nvPr/>
          </p:nvSpPr>
          <p:spPr>
            <a:xfrm>
              <a:off x="1609522" y="2930609"/>
              <a:ext cx="189300" cy="1893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2" name="Google Shape;2332;p17"/>
          <p:cNvGrpSpPr/>
          <p:nvPr/>
        </p:nvGrpSpPr>
        <p:grpSpPr>
          <a:xfrm>
            <a:off x="5709602" y="2879569"/>
            <a:ext cx="291300" cy="291300"/>
            <a:chOff x="1558484" y="2879569"/>
            <a:chExt cx="291300" cy="291300"/>
          </a:xfrm>
        </p:grpSpPr>
        <p:sp>
          <p:nvSpPr>
            <p:cNvPr id="2316" name="Google Shape;2316;p17"/>
            <p:cNvSpPr/>
            <p:nvPr/>
          </p:nvSpPr>
          <p:spPr>
            <a:xfrm>
              <a:off x="1558484" y="2879569"/>
              <a:ext cx="291300" cy="291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7"/>
            <p:cNvSpPr/>
            <p:nvPr/>
          </p:nvSpPr>
          <p:spPr>
            <a:xfrm>
              <a:off x="1609522" y="2930609"/>
              <a:ext cx="189300" cy="1893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34" name="Google Shape;2334;p17"/>
          <p:cNvCxnSpPr>
            <a:stCxn id="2325" idx="2"/>
            <a:endCxn id="2328" idx="0"/>
          </p:cNvCxnSpPr>
          <p:nvPr/>
        </p:nvCxnSpPr>
        <p:spPr>
          <a:xfrm>
            <a:off x="7506461" y="2668336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17"/>
          <p:cNvCxnSpPr>
            <a:stCxn id="2336" idx="2"/>
            <a:endCxn id="2314" idx="0"/>
          </p:cNvCxnSpPr>
          <p:nvPr/>
        </p:nvCxnSpPr>
        <p:spPr>
          <a:xfrm>
            <a:off x="4203743" y="2668369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17"/>
          <p:cNvCxnSpPr>
            <a:endCxn id="2311" idx="2"/>
          </p:cNvCxnSpPr>
          <p:nvPr/>
        </p:nvCxnSpPr>
        <p:spPr>
          <a:xfrm>
            <a:off x="1183784" y="3025219"/>
            <a:ext cx="122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338" name="Google Shape;2338;p17"/>
          <p:cNvCxnSpPr>
            <a:stCxn id="2316" idx="6"/>
            <a:endCxn id="2328" idx="2"/>
          </p:cNvCxnSpPr>
          <p:nvPr/>
        </p:nvCxnSpPr>
        <p:spPr>
          <a:xfrm>
            <a:off x="6000902" y="3025219"/>
            <a:ext cx="135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39" name="Google Shape;2339;p17"/>
          <p:cNvGrpSpPr/>
          <p:nvPr/>
        </p:nvGrpSpPr>
        <p:grpSpPr>
          <a:xfrm>
            <a:off x="1086293" y="2879569"/>
            <a:ext cx="291300" cy="291300"/>
            <a:chOff x="1558484" y="2879569"/>
            <a:chExt cx="291300" cy="291300"/>
          </a:xfrm>
        </p:grpSpPr>
        <p:sp>
          <p:nvSpPr>
            <p:cNvPr id="2340" name="Google Shape;2340;p17"/>
            <p:cNvSpPr/>
            <p:nvPr/>
          </p:nvSpPr>
          <p:spPr>
            <a:xfrm>
              <a:off x="1558484" y="2879569"/>
              <a:ext cx="291300" cy="291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7"/>
            <p:cNvSpPr/>
            <p:nvPr/>
          </p:nvSpPr>
          <p:spPr>
            <a:xfrm>
              <a:off x="1609522" y="2930609"/>
              <a:ext cx="189300" cy="1893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42" name="Google Shape;2342;p17"/>
          <p:cNvCxnSpPr>
            <a:endCxn id="2340" idx="0"/>
          </p:cNvCxnSpPr>
          <p:nvPr/>
        </p:nvCxnSpPr>
        <p:spPr>
          <a:xfrm>
            <a:off x="1231943" y="2668369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3" name="Google Shape;2343;p17"/>
          <p:cNvSpPr txBox="1"/>
          <p:nvPr/>
        </p:nvSpPr>
        <p:spPr>
          <a:xfrm>
            <a:off x="2836180" y="1687549"/>
            <a:ext cx="2763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Dataset containing orders of all users. Each observation contains one product_id tagged to the corresponding order_id</a:t>
            </a:r>
            <a:endParaRPr sz="1300">
              <a:solidFill>
                <a:schemeClr val="dk1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2344" name="Google Shape;2344;p17"/>
          <p:cNvSpPr txBox="1"/>
          <p:nvPr/>
        </p:nvSpPr>
        <p:spPr>
          <a:xfrm>
            <a:off x="1549825" y="3330225"/>
            <a:ext cx="2033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4A27E"/>
                </a:solidFill>
                <a:latin typeface="Limelight"/>
                <a:ea typeface="Limelight"/>
                <a:cs typeface="Limelight"/>
                <a:sym typeface="Limelight"/>
              </a:rPr>
              <a:t>Departments.csv</a:t>
            </a:r>
            <a:endParaRPr b="1" sz="1600">
              <a:solidFill>
                <a:srgbClr val="44A27E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2345" name="Google Shape;2345;p17"/>
          <p:cNvGrpSpPr/>
          <p:nvPr/>
        </p:nvGrpSpPr>
        <p:grpSpPr>
          <a:xfrm>
            <a:off x="305126" y="1645138"/>
            <a:ext cx="1999382" cy="1020262"/>
            <a:chOff x="2883181" y="1532474"/>
            <a:chExt cx="2794385" cy="1020262"/>
          </a:xfrm>
        </p:grpSpPr>
        <p:sp>
          <p:nvSpPr>
            <p:cNvPr id="2346" name="Google Shape;2346;p17"/>
            <p:cNvSpPr txBox="1"/>
            <p:nvPr/>
          </p:nvSpPr>
          <p:spPr>
            <a:xfrm>
              <a:off x="2883181" y="2214636"/>
              <a:ext cx="27639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4A27E"/>
                  </a:solidFill>
                  <a:latin typeface="Limelight"/>
                  <a:ea typeface="Limelight"/>
                  <a:cs typeface="Limelight"/>
                  <a:sym typeface="Limelight"/>
                </a:rPr>
                <a:t>Aisles.csv</a:t>
              </a:r>
              <a:endParaRPr b="1" sz="1600">
                <a:solidFill>
                  <a:srgbClr val="44A27E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47" name="Google Shape;2347;p17"/>
            <p:cNvSpPr txBox="1"/>
            <p:nvPr/>
          </p:nvSpPr>
          <p:spPr>
            <a:xfrm>
              <a:off x="2913666" y="1532474"/>
              <a:ext cx="2763900" cy="7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Aisles which products can be found in</a:t>
              </a:r>
              <a:endParaRPr sz="1300"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</p:txBody>
        </p:sp>
      </p:grpSp>
      <p:sp>
        <p:nvSpPr>
          <p:cNvPr id="2348" name="Google Shape;2348;p17"/>
          <p:cNvSpPr txBox="1"/>
          <p:nvPr/>
        </p:nvSpPr>
        <p:spPr>
          <a:xfrm>
            <a:off x="2965775" y="2395950"/>
            <a:ext cx="2390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4A27E"/>
                </a:solidFill>
                <a:latin typeface="Limelight"/>
                <a:ea typeface="Limelight"/>
                <a:cs typeface="Limelight"/>
                <a:sym typeface="Limelight"/>
              </a:rPr>
              <a:t>Order_products.csv</a:t>
            </a:r>
            <a:endParaRPr b="1" sz="1600">
              <a:solidFill>
                <a:srgbClr val="44A27E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3" name="Google Shape;2353;p18"/>
          <p:cNvGrpSpPr/>
          <p:nvPr/>
        </p:nvGrpSpPr>
        <p:grpSpPr>
          <a:xfrm>
            <a:off x="750914" y="3657577"/>
            <a:ext cx="724800" cy="782217"/>
            <a:chOff x="850336" y="2555614"/>
            <a:chExt cx="724800" cy="782217"/>
          </a:xfrm>
        </p:grpSpPr>
        <p:sp>
          <p:nvSpPr>
            <p:cNvPr id="2354" name="Google Shape;2354;p18"/>
            <p:cNvSpPr/>
            <p:nvPr/>
          </p:nvSpPr>
          <p:spPr>
            <a:xfrm>
              <a:off x="850336" y="2555614"/>
              <a:ext cx="724800" cy="72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1286925" y="3085230"/>
              <a:ext cx="252600" cy="2526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6" name="Google Shape;2356;p18"/>
          <p:cNvGrpSpPr/>
          <p:nvPr/>
        </p:nvGrpSpPr>
        <p:grpSpPr>
          <a:xfrm>
            <a:off x="750902" y="1212113"/>
            <a:ext cx="724811" cy="724825"/>
            <a:chOff x="850325" y="1484600"/>
            <a:chExt cx="724811" cy="724825"/>
          </a:xfrm>
        </p:grpSpPr>
        <p:sp>
          <p:nvSpPr>
            <p:cNvPr id="2357" name="Google Shape;2357;p18"/>
            <p:cNvSpPr/>
            <p:nvPr/>
          </p:nvSpPr>
          <p:spPr>
            <a:xfrm>
              <a:off x="850336" y="1484600"/>
              <a:ext cx="724800" cy="72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850325" y="1974225"/>
              <a:ext cx="235200" cy="2352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9" name="Google Shape;2359;p18"/>
          <p:cNvGrpSpPr/>
          <p:nvPr/>
        </p:nvGrpSpPr>
        <p:grpSpPr>
          <a:xfrm>
            <a:off x="750914" y="2028289"/>
            <a:ext cx="724800" cy="782217"/>
            <a:chOff x="850336" y="2555614"/>
            <a:chExt cx="724800" cy="782217"/>
          </a:xfrm>
        </p:grpSpPr>
        <p:sp>
          <p:nvSpPr>
            <p:cNvPr id="2360" name="Google Shape;2360;p18"/>
            <p:cNvSpPr/>
            <p:nvPr/>
          </p:nvSpPr>
          <p:spPr>
            <a:xfrm>
              <a:off x="850336" y="2555614"/>
              <a:ext cx="724800" cy="72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1286925" y="3085230"/>
              <a:ext cx="252600" cy="2526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2" name="Google Shape;2362;p18"/>
          <p:cNvGrpSpPr/>
          <p:nvPr/>
        </p:nvGrpSpPr>
        <p:grpSpPr>
          <a:xfrm>
            <a:off x="750902" y="2813632"/>
            <a:ext cx="724811" cy="753859"/>
            <a:chOff x="850325" y="3597557"/>
            <a:chExt cx="724811" cy="753859"/>
          </a:xfrm>
        </p:grpSpPr>
        <p:sp>
          <p:nvSpPr>
            <p:cNvPr id="2363" name="Google Shape;2363;p18"/>
            <p:cNvSpPr/>
            <p:nvPr/>
          </p:nvSpPr>
          <p:spPr>
            <a:xfrm>
              <a:off x="850336" y="3626616"/>
              <a:ext cx="724800" cy="72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850325" y="3597557"/>
              <a:ext cx="235200" cy="235200"/>
            </a:xfrm>
            <a:prstGeom prst="star7">
              <a:avLst>
                <a:gd fmla="val 20074" name="adj"/>
                <a:gd fmla="val 102572" name="hf"/>
                <a:gd fmla="val 105210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5" name="Google Shape;2365;p18"/>
          <p:cNvSpPr txBox="1"/>
          <p:nvPr>
            <p:ph idx="4294967295" type="title"/>
          </p:nvPr>
        </p:nvSpPr>
        <p:spPr>
          <a:xfrm>
            <a:off x="749503" y="1377425"/>
            <a:ext cx="7470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66" name="Google Shape;2366;p18"/>
          <p:cNvSpPr txBox="1"/>
          <p:nvPr>
            <p:ph idx="4294967295" type="title"/>
          </p:nvPr>
        </p:nvSpPr>
        <p:spPr>
          <a:xfrm>
            <a:off x="749503" y="2192692"/>
            <a:ext cx="7470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67" name="Google Shape;2367;p18"/>
          <p:cNvSpPr txBox="1"/>
          <p:nvPr>
            <p:ph idx="4294967295" type="title"/>
          </p:nvPr>
        </p:nvSpPr>
        <p:spPr>
          <a:xfrm>
            <a:off x="749503" y="3007958"/>
            <a:ext cx="7470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68" name="Google Shape;2368;p18"/>
          <p:cNvSpPr txBox="1"/>
          <p:nvPr>
            <p:ph idx="4294967295" type="title"/>
          </p:nvPr>
        </p:nvSpPr>
        <p:spPr>
          <a:xfrm>
            <a:off x="749503" y="3823225"/>
            <a:ext cx="7470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69" name="Google Shape;2369;p18"/>
          <p:cNvSpPr txBox="1"/>
          <p:nvPr>
            <p:ph type="title"/>
          </p:nvPr>
        </p:nvSpPr>
        <p:spPr>
          <a:xfrm>
            <a:off x="713100" y="3870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sampling of data (10%)</a:t>
            </a:r>
            <a:endParaRPr/>
          </a:p>
        </p:txBody>
      </p:sp>
      <p:grpSp>
        <p:nvGrpSpPr>
          <p:cNvPr id="2370" name="Google Shape;2370;p18"/>
          <p:cNvGrpSpPr/>
          <p:nvPr/>
        </p:nvGrpSpPr>
        <p:grpSpPr>
          <a:xfrm>
            <a:off x="1960949" y="1243050"/>
            <a:ext cx="4984926" cy="2140500"/>
            <a:chOff x="2037149" y="1471650"/>
            <a:chExt cx="4984926" cy="2140500"/>
          </a:xfrm>
        </p:grpSpPr>
        <p:sp>
          <p:nvSpPr>
            <p:cNvPr id="2371" name="Google Shape;2371;p18"/>
            <p:cNvSpPr txBox="1"/>
            <p:nvPr/>
          </p:nvSpPr>
          <p:spPr>
            <a:xfrm>
              <a:off x="4426475" y="1471650"/>
              <a:ext cx="2595600" cy="21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jawal Medium"/>
                <a:buChar char="●"/>
              </a:pPr>
              <a:r>
                <a:rPr lang="en" sz="1300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One observation contains only one product, so one order_id with 10 products would span across 10 observations</a:t>
              </a:r>
              <a:r>
                <a:rPr lang="en" sz="1600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 </a:t>
              </a:r>
              <a:endParaRPr sz="1600"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ajawal Medium"/>
                <a:buChar char="●"/>
              </a:pPr>
              <a:r>
                <a:rPr lang="en" sz="1300"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rPr>
                <a:t>But we want to get all the products in the same order for market basket analysis</a:t>
              </a:r>
              <a:endParaRPr sz="1300">
                <a:solidFill>
                  <a:schemeClr val="dk1"/>
                </a:solidFill>
                <a:latin typeface="Tajawal Medium"/>
                <a:ea typeface="Tajawal Medium"/>
                <a:cs typeface="Tajawal Medium"/>
                <a:sym typeface="Tajawal Medium"/>
              </a:endParaRPr>
            </a:p>
          </p:txBody>
        </p:sp>
        <p:sp>
          <p:nvSpPr>
            <p:cNvPr id="2372" name="Google Shape;2372;p18"/>
            <p:cNvSpPr txBox="1"/>
            <p:nvPr/>
          </p:nvSpPr>
          <p:spPr>
            <a:xfrm>
              <a:off x="2037149" y="1489625"/>
              <a:ext cx="28005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rPr>
                <a:t>Main dataset: order_products.csv</a:t>
              </a:r>
              <a:endParaRPr sz="16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2373" name="Google Shape;2373;p18"/>
          <p:cNvSpPr txBox="1"/>
          <p:nvPr/>
        </p:nvSpPr>
        <p:spPr>
          <a:xfrm>
            <a:off x="1960951" y="2076292"/>
            <a:ext cx="1904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rPr>
              <a:t>Generate list of all order ids</a:t>
            </a:r>
            <a:endParaRPr sz="1600">
              <a:solidFill>
                <a:schemeClr val="accent5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74" name="Google Shape;2374;p18"/>
          <p:cNvSpPr txBox="1"/>
          <p:nvPr/>
        </p:nvSpPr>
        <p:spPr>
          <a:xfrm>
            <a:off x="1960950" y="2891550"/>
            <a:ext cx="2310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rPr>
              <a:t>Take 10% random</a:t>
            </a:r>
            <a:endParaRPr sz="1600">
              <a:solidFill>
                <a:schemeClr val="accent5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rPr>
              <a:t>sample of ids</a:t>
            </a:r>
            <a:endParaRPr sz="1600">
              <a:solidFill>
                <a:schemeClr val="accent5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75" name="Google Shape;2375;p18"/>
          <p:cNvSpPr txBox="1"/>
          <p:nvPr/>
        </p:nvSpPr>
        <p:spPr>
          <a:xfrm>
            <a:off x="1960947" y="3706825"/>
            <a:ext cx="64725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rPr>
              <a:t>Select all observations corresponding to each of the order ids in the chosen sample</a:t>
            </a:r>
            <a:endParaRPr sz="2000">
              <a:solidFill>
                <a:schemeClr val="accent5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376" name="Google Shape;2376;p18"/>
          <p:cNvCxnSpPr>
            <a:stCxn id="2372" idx="1"/>
            <a:endCxn id="2357" idx="6"/>
          </p:cNvCxnSpPr>
          <p:nvPr/>
        </p:nvCxnSpPr>
        <p:spPr>
          <a:xfrm flipH="1">
            <a:off x="1475849" y="1574225"/>
            <a:ext cx="485100" cy="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7" name="Google Shape;2377;p18"/>
          <p:cNvCxnSpPr>
            <a:stCxn id="2360" idx="6"/>
            <a:endCxn id="2373" idx="1"/>
          </p:cNvCxnSpPr>
          <p:nvPr/>
        </p:nvCxnSpPr>
        <p:spPr>
          <a:xfrm flipH="1" rot="10800000">
            <a:off x="1475714" y="2389489"/>
            <a:ext cx="485100" cy="12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18"/>
          <p:cNvCxnSpPr>
            <a:stCxn id="2363" idx="6"/>
            <a:endCxn id="2374" idx="1"/>
          </p:cNvCxnSpPr>
          <p:nvPr/>
        </p:nvCxnSpPr>
        <p:spPr>
          <a:xfrm>
            <a:off x="1475714" y="3205091"/>
            <a:ext cx="485100" cy="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9" name="Google Shape;2379;p18"/>
          <p:cNvCxnSpPr>
            <a:stCxn id="2354" idx="6"/>
            <a:endCxn id="2375" idx="1"/>
          </p:cNvCxnSpPr>
          <p:nvPr/>
        </p:nvCxnSpPr>
        <p:spPr>
          <a:xfrm>
            <a:off x="1475714" y="4019977"/>
            <a:ext cx="485100" cy="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80" name="Google Shape;23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275" y="2192700"/>
            <a:ext cx="1113850" cy="11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5" name="Google Shape;2385;p19"/>
          <p:cNvGrpSpPr/>
          <p:nvPr/>
        </p:nvGrpSpPr>
        <p:grpSpPr>
          <a:xfrm>
            <a:off x="3465002" y="1562429"/>
            <a:ext cx="2434300" cy="2744397"/>
            <a:chOff x="3465002" y="1562429"/>
            <a:chExt cx="2434300" cy="2744397"/>
          </a:xfrm>
        </p:grpSpPr>
        <p:grpSp>
          <p:nvGrpSpPr>
            <p:cNvPr id="2386" name="Google Shape;2386;p19"/>
            <p:cNvGrpSpPr/>
            <p:nvPr/>
          </p:nvGrpSpPr>
          <p:grpSpPr>
            <a:xfrm>
              <a:off x="3465002" y="1827075"/>
              <a:ext cx="2222261" cy="2386987"/>
              <a:chOff x="4298894" y="1336434"/>
              <a:chExt cx="2206594" cy="2370159"/>
            </a:xfrm>
          </p:grpSpPr>
          <p:sp>
            <p:nvSpPr>
              <p:cNvPr id="2387" name="Google Shape;2387;p19"/>
              <p:cNvSpPr/>
              <p:nvPr/>
            </p:nvSpPr>
            <p:spPr>
              <a:xfrm>
                <a:off x="5385819" y="3149048"/>
                <a:ext cx="279951" cy="557544"/>
              </a:xfrm>
              <a:custGeom>
                <a:rect b="b" l="l" r="r" t="t"/>
                <a:pathLst>
                  <a:path extrusionOk="0" h="24651" w="12379">
                    <a:moveTo>
                      <a:pt x="727" y="0"/>
                    </a:moveTo>
                    <a:cubicBezTo>
                      <a:pt x="483" y="0"/>
                      <a:pt x="243" y="4"/>
                      <a:pt x="1" y="7"/>
                    </a:cubicBezTo>
                    <a:lnTo>
                      <a:pt x="1" y="23223"/>
                    </a:lnTo>
                    <a:lnTo>
                      <a:pt x="727" y="24650"/>
                    </a:lnTo>
                    <a:lnTo>
                      <a:pt x="12378" y="1737"/>
                    </a:lnTo>
                    <a:cubicBezTo>
                      <a:pt x="8795" y="619"/>
                      <a:pt x="4857" y="0"/>
                      <a:pt x="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19"/>
              <p:cNvSpPr/>
              <p:nvPr/>
            </p:nvSpPr>
            <p:spPr>
              <a:xfrm>
                <a:off x="5138679" y="3149207"/>
                <a:ext cx="247137" cy="525065"/>
              </a:xfrm>
              <a:custGeom>
                <a:rect b="b" l="l" r="r" t="t"/>
                <a:pathLst>
                  <a:path extrusionOk="0" h="23215" w="10928">
                    <a:moveTo>
                      <a:pt x="10928" y="0"/>
                    </a:moveTo>
                    <a:cubicBezTo>
                      <a:pt x="8679" y="38"/>
                      <a:pt x="6494" y="261"/>
                      <a:pt x="4395" y="647"/>
                    </a:cubicBezTo>
                    <a:lnTo>
                      <a:pt x="4395" y="648"/>
                    </a:lnTo>
                    <a:cubicBezTo>
                      <a:pt x="3153" y="875"/>
                      <a:pt x="1943" y="1159"/>
                      <a:pt x="769" y="1499"/>
                    </a:cubicBezTo>
                    <a:cubicBezTo>
                      <a:pt x="691" y="1522"/>
                      <a:pt x="612" y="1544"/>
                      <a:pt x="535" y="1567"/>
                    </a:cubicBezTo>
                    <a:cubicBezTo>
                      <a:pt x="501" y="1576"/>
                      <a:pt x="469" y="1588"/>
                      <a:pt x="436" y="1596"/>
                    </a:cubicBezTo>
                    <a:cubicBezTo>
                      <a:pt x="404" y="1606"/>
                      <a:pt x="370" y="1617"/>
                      <a:pt x="338" y="1625"/>
                    </a:cubicBezTo>
                    <a:cubicBezTo>
                      <a:pt x="303" y="1637"/>
                      <a:pt x="270" y="1646"/>
                      <a:pt x="238" y="1657"/>
                    </a:cubicBezTo>
                    <a:cubicBezTo>
                      <a:pt x="159" y="1681"/>
                      <a:pt x="79" y="1704"/>
                      <a:pt x="1" y="1730"/>
                    </a:cubicBezTo>
                    <a:lnTo>
                      <a:pt x="10928" y="23215"/>
                    </a:lnTo>
                    <a:lnTo>
                      <a:pt x="109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19"/>
              <p:cNvSpPr/>
              <p:nvPr/>
            </p:nvSpPr>
            <p:spPr>
              <a:xfrm>
                <a:off x="5385865" y="2568577"/>
                <a:ext cx="543054" cy="556255"/>
              </a:xfrm>
              <a:custGeom>
                <a:rect b="b" l="l" r="r" t="t"/>
                <a:pathLst>
                  <a:path extrusionOk="0" h="24594" w="24013">
                    <a:moveTo>
                      <a:pt x="725" y="0"/>
                    </a:moveTo>
                    <a:cubicBezTo>
                      <a:pt x="482" y="0"/>
                      <a:pt x="241" y="3"/>
                      <a:pt x="0" y="5"/>
                    </a:cubicBezTo>
                    <a:lnTo>
                      <a:pt x="0" y="22597"/>
                    </a:lnTo>
                    <a:cubicBezTo>
                      <a:pt x="118" y="22596"/>
                      <a:pt x="222" y="22595"/>
                      <a:pt x="312" y="22595"/>
                    </a:cubicBezTo>
                    <a:cubicBezTo>
                      <a:pt x="582" y="22595"/>
                      <a:pt x="725" y="22600"/>
                      <a:pt x="725" y="22600"/>
                    </a:cubicBezTo>
                    <a:cubicBezTo>
                      <a:pt x="725" y="22600"/>
                      <a:pt x="872" y="22595"/>
                      <a:pt x="1149" y="22595"/>
                    </a:cubicBezTo>
                    <a:cubicBezTo>
                      <a:pt x="2638" y="22595"/>
                      <a:pt x="7882" y="22740"/>
                      <a:pt x="14103" y="24594"/>
                    </a:cubicBezTo>
                    <a:lnTo>
                      <a:pt x="24013" y="5327"/>
                    </a:lnTo>
                    <a:cubicBezTo>
                      <a:pt x="24013" y="5327"/>
                      <a:pt x="16917" y="0"/>
                      <a:pt x="7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19"/>
              <p:cNvSpPr/>
              <p:nvPr/>
            </p:nvSpPr>
            <p:spPr>
              <a:xfrm>
                <a:off x="4875503" y="2568668"/>
                <a:ext cx="510285" cy="556277"/>
              </a:xfrm>
              <a:custGeom>
                <a:rect b="b" l="l" r="r" t="t"/>
                <a:pathLst>
                  <a:path extrusionOk="0" h="24595" w="22564">
                    <a:moveTo>
                      <a:pt x="22564" y="1"/>
                    </a:moveTo>
                    <a:cubicBezTo>
                      <a:pt x="15114" y="73"/>
                      <a:pt x="9649" y="1280"/>
                      <a:pt x="5965" y="2527"/>
                    </a:cubicBezTo>
                    <a:lnTo>
                      <a:pt x="5965" y="2528"/>
                    </a:lnTo>
                    <a:cubicBezTo>
                      <a:pt x="2949" y="3548"/>
                      <a:pt x="1124" y="4595"/>
                      <a:pt x="385" y="5067"/>
                    </a:cubicBezTo>
                    <a:cubicBezTo>
                      <a:pt x="382" y="5067"/>
                      <a:pt x="382" y="5068"/>
                      <a:pt x="380" y="5068"/>
                    </a:cubicBezTo>
                    <a:cubicBezTo>
                      <a:pt x="373" y="5074"/>
                      <a:pt x="366" y="5078"/>
                      <a:pt x="358" y="5083"/>
                    </a:cubicBezTo>
                    <a:cubicBezTo>
                      <a:pt x="344" y="5091"/>
                      <a:pt x="329" y="5100"/>
                      <a:pt x="316" y="5110"/>
                    </a:cubicBezTo>
                    <a:cubicBezTo>
                      <a:pt x="315" y="5112"/>
                      <a:pt x="313" y="5113"/>
                      <a:pt x="312" y="5113"/>
                    </a:cubicBezTo>
                    <a:cubicBezTo>
                      <a:pt x="293" y="5125"/>
                      <a:pt x="275" y="5136"/>
                      <a:pt x="258" y="5148"/>
                    </a:cubicBezTo>
                    <a:cubicBezTo>
                      <a:pt x="255" y="5150"/>
                      <a:pt x="251" y="5152"/>
                      <a:pt x="248" y="5155"/>
                    </a:cubicBezTo>
                    <a:cubicBezTo>
                      <a:pt x="240" y="5160"/>
                      <a:pt x="232" y="5166"/>
                      <a:pt x="224" y="5171"/>
                    </a:cubicBezTo>
                    <a:lnTo>
                      <a:pt x="191" y="5193"/>
                    </a:lnTo>
                    <a:cubicBezTo>
                      <a:pt x="189" y="5193"/>
                      <a:pt x="189" y="5195"/>
                      <a:pt x="188" y="5195"/>
                    </a:cubicBezTo>
                    <a:lnTo>
                      <a:pt x="171" y="5206"/>
                    </a:lnTo>
                    <a:cubicBezTo>
                      <a:pt x="162" y="5211"/>
                      <a:pt x="153" y="5217"/>
                      <a:pt x="146" y="5222"/>
                    </a:cubicBezTo>
                    <a:cubicBezTo>
                      <a:pt x="144" y="5224"/>
                      <a:pt x="144" y="5225"/>
                      <a:pt x="141" y="5225"/>
                    </a:cubicBezTo>
                    <a:cubicBezTo>
                      <a:pt x="137" y="5230"/>
                      <a:pt x="131" y="5231"/>
                      <a:pt x="127" y="5236"/>
                    </a:cubicBezTo>
                    <a:cubicBezTo>
                      <a:pt x="118" y="5243"/>
                      <a:pt x="109" y="5247"/>
                      <a:pt x="102" y="5253"/>
                    </a:cubicBezTo>
                    <a:cubicBezTo>
                      <a:pt x="95" y="5260"/>
                      <a:pt x="88" y="5265"/>
                      <a:pt x="80" y="5269"/>
                    </a:cubicBezTo>
                    <a:cubicBezTo>
                      <a:pt x="39" y="5297"/>
                      <a:pt x="15" y="5316"/>
                      <a:pt x="6" y="5323"/>
                    </a:cubicBezTo>
                    <a:lnTo>
                      <a:pt x="3" y="5324"/>
                    </a:lnTo>
                    <a:lnTo>
                      <a:pt x="0" y="5326"/>
                    </a:lnTo>
                    <a:lnTo>
                      <a:pt x="9910" y="24594"/>
                    </a:lnTo>
                    <a:cubicBezTo>
                      <a:pt x="10017" y="24561"/>
                      <a:pt x="10124" y="24530"/>
                      <a:pt x="10231" y="24499"/>
                    </a:cubicBezTo>
                    <a:cubicBezTo>
                      <a:pt x="10284" y="24482"/>
                      <a:pt x="10339" y="24466"/>
                      <a:pt x="10392" y="24451"/>
                    </a:cubicBezTo>
                    <a:cubicBezTo>
                      <a:pt x="10473" y="24428"/>
                      <a:pt x="10553" y="24403"/>
                      <a:pt x="10633" y="24381"/>
                    </a:cubicBezTo>
                    <a:cubicBezTo>
                      <a:pt x="10664" y="24373"/>
                      <a:pt x="10691" y="24364"/>
                      <a:pt x="10721" y="24357"/>
                    </a:cubicBezTo>
                    <a:cubicBezTo>
                      <a:pt x="10786" y="24339"/>
                      <a:pt x="10855" y="24320"/>
                      <a:pt x="10920" y="24303"/>
                    </a:cubicBezTo>
                    <a:cubicBezTo>
                      <a:pt x="10930" y="24298"/>
                      <a:pt x="10943" y="24297"/>
                      <a:pt x="10955" y="24293"/>
                    </a:cubicBezTo>
                    <a:cubicBezTo>
                      <a:pt x="11032" y="24274"/>
                      <a:pt x="11111" y="24252"/>
                      <a:pt x="11188" y="24231"/>
                    </a:cubicBezTo>
                    <a:cubicBezTo>
                      <a:pt x="11192" y="24230"/>
                      <a:pt x="11200" y="24227"/>
                      <a:pt x="11206" y="24226"/>
                    </a:cubicBezTo>
                    <a:cubicBezTo>
                      <a:pt x="11307" y="24198"/>
                      <a:pt x="11409" y="24172"/>
                      <a:pt x="11511" y="24146"/>
                    </a:cubicBezTo>
                    <a:cubicBezTo>
                      <a:pt x="11613" y="24118"/>
                      <a:pt x="11715" y="24093"/>
                      <a:pt x="11816" y="24067"/>
                    </a:cubicBezTo>
                    <a:cubicBezTo>
                      <a:pt x="11877" y="24052"/>
                      <a:pt x="11938" y="24036"/>
                      <a:pt x="11998" y="24022"/>
                    </a:cubicBezTo>
                    <a:cubicBezTo>
                      <a:pt x="12071" y="24004"/>
                      <a:pt x="12143" y="23987"/>
                      <a:pt x="12216" y="23969"/>
                    </a:cubicBezTo>
                    <a:cubicBezTo>
                      <a:pt x="17046" y="22790"/>
                      <a:pt x="20998" y="22614"/>
                      <a:pt x="22564" y="22595"/>
                    </a:cubicBezTo>
                    <a:lnTo>
                      <a:pt x="22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19"/>
              <p:cNvSpPr/>
              <p:nvPr/>
            </p:nvSpPr>
            <p:spPr>
              <a:xfrm>
                <a:off x="5385865" y="1971867"/>
                <a:ext cx="803624" cy="646250"/>
              </a:xfrm>
              <a:custGeom>
                <a:rect b="b" l="l" r="r" t="t"/>
                <a:pathLst>
                  <a:path extrusionOk="0" h="28573" w="35535">
                    <a:moveTo>
                      <a:pt x="727" y="0"/>
                    </a:moveTo>
                    <a:cubicBezTo>
                      <a:pt x="484" y="0"/>
                      <a:pt x="241" y="2"/>
                      <a:pt x="0" y="3"/>
                    </a:cubicBezTo>
                    <a:lnTo>
                      <a:pt x="0" y="22994"/>
                    </a:lnTo>
                    <a:cubicBezTo>
                      <a:pt x="259" y="22992"/>
                      <a:pt x="501" y="22989"/>
                      <a:pt x="727" y="22989"/>
                    </a:cubicBezTo>
                    <a:cubicBezTo>
                      <a:pt x="5078" y="22989"/>
                      <a:pt x="15152" y="23439"/>
                      <a:pt x="25134" y="28572"/>
                    </a:cubicBezTo>
                    <a:lnTo>
                      <a:pt x="35534" y="9632"/>
                    </a:lnTo>
                    <a:cubicBezTo>
                      <a:pt x="35534" y="9632"/>
                      <a:pt x="21952" y="0"/>
                      <a:pt x="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19"/>
              <p:cNvSpPr/>
              <p:nvPr/>
            </p:nvSpPr>
            <p:spPr>
              <a:xfrm>
                <a:off x="4614972" y="1971935"/>
                <a:ext cx="770787" cy="646182"/>
              </a:xfrm>
              <a:custGeom>
                <a:rect b="b" l="l" r="r" t="t"/>
                <a:pathLst>
                  <a:path extrusionOk="0" h="28570" w="34083">
                    <a:moveTo>
                      <a:pt x="34083" y="0"/>
                    </a:moveTo>
                    <a:cubicBezTo>
                      <a:pt x="22684" y="120"/>
                      <a:pt x="13548" y="2997"/>
                      <a:pt x="7617" y="5579"/>
                    </a:cubicBezTo>
                    <a:cubicBezTo>
                      <a:pt x="5629" y="6444"/>
                      <a:pt x="3999" y="7274"/>
                      <a:pt x="2767" y="7955"/>
                    </a:cubicBezTo>
                    <a:cubicBezTo>
                      <a:pt x="2743" y="7970"/>
                      <a:pt x="2717" y="7985"/>
                      <a:pt x="2693" y="7996"/>
                    </a:cubicBezTo>
                    <a:cubicBezTo>
                      <a:pt x="2692" y="7996"/>
                      <a:pt x="2689" y="7999"/>
                      <a:pt x="2687" y="7999"/>
                    </a:cubicBezTo>
                    <a:cubicBezTo>
                      <a:pt x="2454" y="8127"/>
                      <a:pt x="2237" y="8251"/>
                      <a:pt x="2034" y="8368"/>
                    </a:cubicBezTo>
                    <a:lnTo>
                      <a:pt x="1958" y="8411"/>
                    </a:lnTo>
                    <a:cubicBezTo>
                      <a:pt x="1952" y="8416"/>
                      <a:pt x="1949" y="8418"/>
                      <a:pt x="1943" y="8421"/>
                    </a:cubicBezTo>
                    <a:cubicBezTo>
                      <a:pt x="1913" y="8437"/>
                      <a:pt x="1884" y="8455"/>
                      <a:pt x="1854" y="8472"/>
                    </a:cubicBezTo>
                    <a:cubicBezTo>
                      <a:pt x="1844" y="8478"/>
                      <a:pt x="1834" y="8483"/>
                      <a:pt x="1825" y="8488"/>
                    </a:cubicBezTo>
                    <a:cubicBezTo>
                      <a:pt x="1718" y="8552"/>
                      <a:pt x="1616" y="8612"/>
                      <a:pt x="1517" y="8670"/>
                    </a:cubicBezTo>
                    <a:cubicBezTo>
                      <a:pt x="1476" y="8697"/>
                      <a:pt x="1435" y="8720"/>
                      <a:pt x="1396" y="8743"/>
                    </a:cubicBezTo>
                    <a:cubicBezTo>
                      <a:pt x="1349" y="8771"/>
                      <a:pt x="1305" y="8799"/>
                      <a:pt x="1262" y="8823"/>
                    </a:cubicBezTo>
                    <a:cubicBezTo>
                      <a:pt x="1246" y="8832"/>
                      <a:pt x="1230" y="8844"/>
                      <a:pt x="1214" y="8852"/>
                    </a:cubicBezTo>
                    <a:cubicBezTo>
                      <a:pt x="1166" y="8882"/>
                      <a:pt x="1119" y="8911"/>
                      <a:pt x="1072" y="8938"/>
                    </a:cubicBezTo>
                    <a:cubicBezTo>
                      <a:pt x="1042" y="8956"/>
                      <a:pt x="1013" y="8973"/>
                      <a:pt x="985" y="8991"/>
                    </a:cubicBezTo>
                    <a:cubicBezTo>
                      <a:pt x="941" y="9018"/>
                      <a:pt x="901" y="9043"/>
                      <a:pt x="860" y="9069"/>
                    </a:cubicBezTo>
                    <a:cubicBezTo>
                      <a:pt x="845" y="9078"/>
                      <a:pt x="832" y="9087"/>
                      <a:pt x="821" y="9094"/>
                    </a:cubicBezTo>
                    <a:cubicBezTo>
                      <a:pt x="794" y="9112"/>
                      <a:pt x="771" y="9126"/>
                      <a:pt x="748" y="9141"/>
                    </a:cubicBezTo>
                    <a:cubicBezTo>
                      <a:pt x="733" y="9148"/>
                      <a:pt x="720" y="9157"/>
                      <a:pt x="706" y="9166"/>
                    </a:cubicBezTo>
                    <a:cubicBezTo>
                      <a:pt x="692" y="9174"/>
                      <a:pt x="678" y="9182"/>
                      <a:pt x="665" y="9192"/>
                    </a:cubicBezTo>
                    <a:cubicBezTo>
                      <a:pt x="643" y="9206"/>
                      <a:pt x="621" y="9218"/>
                      <a:pt x="599" y="9233"/>
                    </a:cubicBezTo>
                    <a:cubicBezTo>
                      <a:pt x="582" y="9244"/>
                      <a:pt x="567" y="9254"/>
                      <a:pt x="551" y="9265"/>
                    </a:cubicBezTo>
                    <a:cubicBezTo>
                      <a:pt x="534" y="9275"/>
                      <a:pt x="518" y="9283"/>
                      <a:pt x="502" y="9295"/>
                    </a:cubicBezTo>
                    <a:cubicBezTo>
                      <a:pt x="483" y="9305"/>
                      <a:pt x="465" y="9318"/>
                      <a:pt x="446" y="9330"/>
                    </a:cubicBezTo>
                    <a:cubicBezTo>
                      <a:pt x="305" y="9422"/>
                      <a:pt x="196" y="9493"/>
                      <a:pt x="122" y="9544"/>
                    </a:cubicBezTo>
                    <a:lnTo>
                      <a:pt x="104" y="9556"/>
                    </a:lnTo>
                    <a:cubicBezTo>
                      <a:pt x="72" y="9578"/>
                      <a:pt x="46" y="9595"/>
                      <a:pt x="30" y="9607"/>
                    </a:cubicBezTo>
                    <a:cubicBezTo>
                      <a:pt x="28" y="9608"/>
                      <a:pt x="24" y="9610"/>
                      <a:pt x="23" y="9611"/>
                    </a:cubicBezTo>
                    <a:cubicBezTo>
                      <a:pt x="17" y="9615"/>
                      <a:pt x="14" y="9618"/>
                      <a:pt x="9" y="9621"/>
                    </a:cubicBezTo>
                    <a:cubicBezTo>
                      <a:pt x="8" y="9623"/>
                      <a:pt x="7" y="9624"/>
                      <a:pt x="5" y="9624"/>
                    </a:cubicBezTo>
                    <a:lnTo>
                      <a:pt x="1" y="9629"/>
                    </a:lnTo>
                    <a:lnTo>
                      <a:pt x="10402" y="28569"/>
                    </a:lnTo>
                    <a:lnTo>
                      <a:pt x="10669" y="28432"/>
                    </a:lnTo>
                    <a:cubicBezTo>
                      <a:pt x="10734" y="28399"/>
                      <a:pt x="10803" y="28365"/>
                      <a:pt x="10868" y="28333"/>
                    </a:cubicBezTo>
                    <a:cubicBezTo>
                      <a:pt x="10913" y="28309"/>
                      <a:pt x="10960" y="28287"/>
                      <a:pt x="11007" y="28263"/>
                    </a:cubicBezTo>
                    <a:cubicBezTo>
                      <a:pt x="11052" y="28242"/>
                      <a:pt x="11095" y="28220"/>
                      <a:pt x="11141" y="28198"/>
                    </a:cubicBezTo>
                    <a:cubicBezTo>
                      <a:pt x="11264" y="28138"/>
                      <a:pt x="11387" y="28079"/>
                      <a:pt x="11510" y="28020"/>
                    </a:cubicBezTo>
                    <a:cubicBezTo>
                      <a:pt x="11570" y="27991"/>
                      <a:pt x="11633" y="27962"/>
                      <a:pt x="11694" y="27933"/>
                    </a:cubicBezTo>
                    <a:cubicBezTo>
                      <a:pt x="11754" y="27904"/>
                      <a:pt x="11816" y="27875"/>
                      <a:pt x="11877" y="27846"/>
                    </a:cubicBezTo>
                    <a:cubicBezTo>
                      <a:pt x="20843" y="23637"/>
                      <a:pt x="29650" y="23043"/>
                      <a:pt x="34083" y="22991"/>
                    </a:cubicBezTo>
                    <a:lnTo>
                      <a:pt x="340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19"/>
              <p:cNvSpPr/>
              <p:nvPr/>
            </p:nvSpPr>
            <p:spPr>
              <a:xfrm>
                <a:off x="5385819" y="1336434"/>
                <a:ext cx="1119669" cy="776097"/>
              </a:xfrm>
              <a:custGeom>
                <a:rect b="b" l="l" r="r" t="t"/>
                <a:pathLst>
                  <a:path extrusionOk="0" h="34314" w="49510">
                    <a:moveTo>
                      <a:pt x="722" y="0"/>
                    </a:moveTo>
                    <a:cubicBezTo>
                      <a:pt x="481" y="0"/>
                      <a:pt x="241" y="0"/>
                      <a:pt x="1" y="3"/>
                    </a:cubicBezTo>
                    <a:lnTo>
                      <a:pt x="1" y="24234"/>
                    </a:lnTo>
                    <a:cubicBezTo>
                      <a:pt x="243" y="24230"/>
                      <a:pt x="428" y="24229"/>
                      <a:pt x="550" y="24229"/>
                    </a:cubicBezTo>
                    <a:cubicBezTo>
                      <a:pt x="648" y="24229"/>
                      <a:pt x="706" y="24230"/>
                      <a:pt x="722" y="24230"/>
                    </a:cubicBezTo>
                    <a:lnTo>
                      <a:pt x="729" y="24230"/>
                    </a:lnTo>
                    <a:cubicBezTo>
                      <a:pt x="773" y="24230"/>
                      <a:pt x="1173" y="24214"/>
                      <a:pt x="1871" y="24214"/>
                    </a:cubicBezTo>
                    <a:cubicBezTo>
                      <a:pt x="6340" y="24214"/>
                      <a:pt x="23046" y="24853"/>
                      <a:pt x="37171" y="34314"/>
                    </a:cubicBezTo>
                    <a:lnTo>
                      <a:pt x="49510" y="11872"/>
                    </a:lnTo>
                    <a:cubicBezTo>
                      <a:pt x="49510" y="11872"/>
                      <a:pt x="31299" y="3"/>
                      <a:pt x="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19"/>
              <p:cNvSpPr/>
              <p:nvPr/>
            </p:nvSpPr>
            <p:spPr>
              <a:xfrm>
                <a:off x="4298894" y="1336502"/>
                <a:ext cx="1086832" cy="776029"/>
              </a:xfrm>
              <a:custGeom>
                <a:rect b="b" l="l" r="r" t="t"/>
                <a:pathLst>
                  <a:path extrusionOk="0" h="34311" w="48058">
                    <a:moveTo>
                      <a:pt x="48058" y="0"/>
                    </a:moveTo>
                    <a:cubicBezTo>
                      <a:pt x="40706" y="47"/>
                      <a:pt x="34078" y="776"/>
                      <a:pt x="28261" y="1849"/>
                    </a:cubicBezTo>
                    <a:cubicBezTo>
                      <a:pt x="20919" y="3208"/>
                      <a:pt x="14865" y="5126"/>
                      <a:pt x="10271" y="6917"/>
                    </a:cubicBezTo>
                    <a:cubicBezTo>
                      <a:pt x="5004" y="8972"/>
                      <a:pt x="1653" y="10865"/>
                      <a:pt x="474" y="11571"/>
                    </a:cubicBezTo>
                    <a:cubicBezTo>
                      <a:pt x="462" y="11578"/>
                      <a:pt x="449" y="11585"/>
                      <a:pt x="439" y="11593"/>
                    </a:cubicBezTo>
                    <a:cubicBezTo>
                      <a:pt x="427" y="11600"/>
                      <a:pt x="417" y="11606"/>
                      <a:pt x="406" y="11613"/>
                    </a:cubicBezTo>
                    <a:cubicBezTo>
                      <a:pt x="384" y="11628"/>
                      <a:pt x="365" y="11638"/>
                      <a:pt x="344" y="11651"/>
                    </a:cubicBezTo>
                    <a:cubicBezTo>
                      <a:pt x="328" y="11661"/>
                      <a:pt x="311" y="11671"/>
                      <a:pt x="296" y="11680"/>
                    </a:cubicBezTo>
                    <a:cubicBezTo>
                      <a:pt x="285" y="11689"/>
                      <a:pt x="273" y="11696"/>
                      <a:pt x="260" y="11703"/>
                    </a:cubicBezTo>
                    <a:cubicBezTo>
                      <a:pt x="251" y="11709"/>
                      <a:pt x="242" y="11715"/>
                      <a:pt x="235" y="11719"/>
                    </a:cubicBezTo>
                    <a:cubicBezTo>
                      <a:pt x="126" y="11788"/>
                      <a:pt x="53" y="11833"/>
                      <a:pt x="20" y="11855"/>
                    </a:cubicBezTo>
                    <a:cubicBezTo>
                      <a:pt x="18" y="11856"/>
                      <a:pt x="14" y="11858"/>
                      <a:pt x="12" y="11861"/>
                    </a:cubicBezTo>
                    <a:cubicBezTo>
                      <a:pt x="4" y="11865"/>
                      <a:pt x="1" y="11869"/>
                      <a:pt x="1" y="11869"/>
                    </a:cubicBezTo>
                    <a:lnTo>
                      <a:pt x="12338" y="34311"/>
                    </a:lnTo>
                    <a:cubicBezTo>
                      <a:pt x="12429" y="34252"/>
                      <a:pt x="12518" y="34194"/>
                      <a:pt x="12608" y="34136"/>
                    </a:cubicBezTo>
                    <a:cubicBezTo>
                      <a:pt x="12655" y="34107"/>
                      <a:pt x="12700" y="34076"/>
                      <a:pt x="12747" y="34047"/>
                    </a:cubicBezTo>
                    <a:cubicBezTo>
                      <a:pt x="12789" y="34021"/>
                      <a:pt x="12830" y="33996"/>
                      <a:pt x="12869" y="33970"/>
                    </a:cubicBezTo>
                    <a:cubicBezTo>
                      <a:pt x="12927" y="33932"/>
                      <a:pt x="12986" y="33896"/>
                      <a:pt x="13045" y="33858"/>
                    </a:cubicBezTo>
                    <a:cubicBezTo>
                      <a:pt x="13124" y="33808"/>
                      <a:pt x="13204" y="33759"/>
                      <a:pt x="13283" y="33709"/>
                    </a:cubicBezTo>
                    <a:cubicBezTo>
                      <a:pt x="13363" y="33661"/>
                      <a:pt x="13441" y="33612"/>
                      <a:pt x="13521" y="33562"/>
                    </a:cubicBezTo>
                    <a:cubicBezTo>
                      <a:pt x="13601" y="33513"/>
                      <a:pt x="13679" y="33465"/>
                      <a:pt x="13759" y="33417"/>
                    </a:cubicBezTo>
                    <a:cubicBezTo>
                      <a:pt x="13842" y="33367"/>
                      <a:pt x="13922" y="33319"/>
                      <a:pt x="14003" y="33270"/>
                    </a:cubicBezTo>
                    <a:cubicBezTo>
                      <a:pt x="14082" y="33222"/>
                      <a:pt x="14159" y="33175"/>
                      <a:pt x="14238" y="33130"/>
                    </a:cubicBezTo>
                    <a:cubicBezTo>
                      <a:pt x="14318" y="33082"/>
                      <a:pt x="14398" y="33037"/>
                      <a:pt x="14478" y="32990"/>
                    </a:cubicBezTo>
                    <a:cubicBezTo>
                      <a:pt x="14558" y="32943"/>
                      <a:pt x="14638" y="32897"/>
                      <a:pt x="14718" y="32852"/>
                    </a:cubicBezTo>
                    <a:cubicBezTo>
                      <a:pt x="14798" y="32804"/>
                      <a:pt x="14879" y="32758"/>
                      <a:pt x="14959" y="32713"/>
                    </a:cubicBezTo>
                    <a:cubicBezTo>
                      <a:pt x="15120" y="32622"/>
                      <a:pt x="15280" y="32531"/>
                      <a:pt x="15444" y="32441"/>
                    </a:cubicBezTo>
                    <a:cubicBezTo>
                      <a:pt x="15521" y="32397"/>
                      <a:pt x="15598" y="32357"/>
                      <a:pt x="15674" y="32314"/>
                    </a:cubicBezTo>
                    <a:cubicBezTo>
                      <a:pt x="15698" y="32301"/>
                      <a:pt x="15723" y="32287"/>
                      <a:pt x="15746" y="32274"/>
                    </a:cubicBezTo>
                    <a:cubicBezTo>
                      <a:pt x="15888" y="32196"/>
                      <a:pt x="16029" y="32119"/>
                      <a:pt x="16172" y="32045"/>
                    </a:cubicBezTo>
                    <a:cubicBezTo>
                      <a:pt x="29547" y="24910"/>
                      <a:pt x="44618" y="24279"/>
                      <a:pt x="48058" y="24228"/>
                    </a:cubicBezTo>
                    <a:lnTo>
                      <a:pt x="480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5" name="Google Shape;2395;p19"/>
            <p:cNvGrpSpPr/>
            <p:nvPr/>
          </p:nvGrpSpPr>
          <p:grpSpPr>
            <a:xfrm rot="-979750">
              <a:off x="4002141" y="1738085"/>
              <a:ext cx="1592873" cy="2393083"/>
              <a:chOff x="3482938" y="4495242"/>
              <a:chExt cx="298285" cy="448134"/>
            </a:xfrm>
          </p:grpSpPr>
          <p:sp>
            <p:nvSpPr>
              <p:cNvPr id="2396" name="Google Shape;2396;p19"/>
              <p:cNvSpPr/>
              <p:nvPr/>
            </p:nvSpPr>
            <p:spPr>
              <a:xfrm>
                <a:off x="3743754" y="4572755"/>
                <a:ext cx="37468" cy="63755"/>
              </a:xfrm>
              <a:custGeom>
                <a:rect b="b" l="l" r="r" t="t"/>
                <a:pathLst>
                  <a:path extrusionOk="0" h="4225" w="2483">
                    <a:moveTo>
                      <a:pt x="1667" y="0"/>
                    </a:moveTo>
                    <a:cubicBezTo>
                      <a:pt x="1481" y="0"/>
                      <a:pt x="1304" y="75"/>
                      <a:pt x="1173" y="150"/>
                    </a:cubicBezTo>
                    <a:cubicBezTo>
                      <a:pt x="1012" y="265"/>
                      <a:pt x="897" y="380"/>
                      <a:pt x="828" y="495"/>
                    </a:cubicBezTo>
                    <a:cubicBezTo>
                      <a:pt x="667" y="702"/>
                      <a:pt x="621" y="863"/>
                      <a:pt x="621" y="863"/>
                    </a:cubicBezTo>
                    <a:cubicBezTo>
                      <a:pt x="621" y="863"/>
                      <a:pt x="575" y="1001"/>
                      <a:pt x="483" y="1277"/>
                    </a:cubicBezTo>
                    <a:cubicBezTo>
                      <a:pt x="414" y="1530"/>
                      <a:pt x="322" y="1897"/>
                      <a:pt x="207" y="2357"/>
                    </a:cubicBezTo>
                    <a:cubicBezTo>
                      <a:pt x="161" y="2587"/>
                      <a:pt x="115" y="2840"/>
                      <a:pt x="69" y="3092"/>
                    </a:cubicBezTo>
                    <a:cubicBezTo>
                      <a:pt x="46" y="3368"/>
                      <a:pt x="0" y="3644"/>
                      <a:pt x="69" y="3989"/>
                    </a:cubicBezTo>
                    <a:cubicBezTo>
                      <a:pt x="92" y="4035"/>
                      <a:pt x="138" y="4104"/>
                      <a:pt x="161" y="4127"/>
                    </a:cubicBezTo>
                    <a:lnTo>
                      <a:pt x="207" y="4173"/>
                    </a:lnTo>
                    <a:lnTo>
                      <a:pt x="230" y="4196"/>
                    </a:lnTo>
                    <a:cubicBezTo>
                      <a:pt x="256" y="4213"/>
                      <a:pt x="269" y="4217"/>
                      <a:pt x="276" y="4217"/>
                    </a:cubicBezTo>
                    <a:cubicBezTo>
                      <a:pt x="284" y="4217"/>
                      <a:pt x="285" y="4212"/>
                      <a:pt x="289" y="4212"/>
                    </a:cubicBezTo>
                    <a:cubicBezTo>
                      <a:pt x="291" y="4212"/>
                      <a:pt x="294" y="4213"/>
                      <a:pt x="299" y="4219"/>
                    </a:cubicBezTo>
                    <a:cubicBezTo>
                      <a:pt x="329" y="4223"/>
                      <a:pt x="355" y="4225"/>
                      <a:pt x="379" y="4225"/>
                    </a:cubicBezTo>
                    <a:cubicBezTo>
                      <a:pt x="486" y="4225"/>
                      <a:pt x="546" y="4187"/>
                      <a:pt x="621" y="4150"/>
                    </a:cubicBezTo>
                    <a:cubicBezTo>
                      <a:pt x="782" y="4058"/>
                      <a:pt x="874" y="3943"/>
                      <a:pt x="989" y="3828"/>
                    </a:cubicBezTo>
                    <a:cubicBezTo>
                      <a:pt x="1218" y="3598"/>
                      <a:pt x="1402" y="3345"/>
                      <a:pt x="1586" y="3092"/>
                    </a:cubicBezTo>
                    <a:cubicBezTo>
                      <a:pt x="1908" y="2541"/>
                      <a:pt x="2230" y="2012"/>
                      <a:pt x="2414" y="1438"/>
                    </a:cubicBezTo>
                    <a:cubicBezTo>
                      <a:pt x="2483" y="1116"/>
                      <a:pt x="2483" y="817"/>
                      <a:pt x="2368" y="541"/>
                    </a:cubicBezTo>
                    <a:cubicBezTo>
                      <a:pt x="2276" y="288"/>
                      <a:pt x="2046" y="59"/>
                      <a:pt x="1793" y="13"/>
                    </a:cubicBezTo>
                    <a:cubicBezTo>
                      <a:pt x="1751" y="4"/>
                      <a:pt x="1709" y="0"/>
                      <a:pt x="16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19"/>
              <p:cNvSpPr/>
              <p:nvPr/>
            </p:nvSpPr>
            <p:spPr>
              <a:xfrm>
                <a:off x="3610924" y="4562374"/>
                <a:ext cx="31568" cy="61914"/>
              </a:xfrm>
              <a:custGeom>
                <a:rect b="b" l="l" r="r" t="t"/>
                <a:pathLst>
                  <a:path extrusionOk="0" h="4103" w="2092">
                    <a:moveTo>
                      <a:pt x="1412" y="1"/>
                    </a:moveTo>
                    <a:cubicBezTo>
                      <a:pt x="1226" y="1"/>
                      <a:pt x="1063" y="98"/>
                      <a:pt x="966" y="195"/>
                    </a:cubicBezTo>
                    <a:cubicBezTo>
                      <a:pt x="828" y="310"/>
                      <a:pt x="736" y="425"/>
                      <a:pt x="667" y="540"/>
                    </a:cubicBezTo>
                    <a:cubicBezTo>
                      <a:pt x="529" y="769"/>
                      <a:pt x="506" y="907"/>
                      <a:pt x="506" y="907"/>
                    </a:cubicBezTo>
                    <a:cubicBezTo>
                      <a:pt x="506" y="907"/>
                      <a:pt x="460" y="1045"/>
                      <a:pt x="391" y="1275"/>
                    </a:cubicBezTo>
                    <a:cubicBezTo>
                      <a:pt x="345" y="1528"/>
                      <a:pt x="253" y="1873"/>
                      <a:pt x="184" y="2309"/>
                    </a:cubicBezTo>
                    <a:cubicBezTo>
                      <a:pt x="138" y="2516"/>
                      <a:pt x="92" y="2746"/>
                      <a:pt x="69" y="2999"/>
                    </a:cubicBezTo>
                    <a:cubicBezTo>
                      <a:pt x="23" y="3252"/>
                      <a:pt x="0" y="3505"/>
                      <a:pt x="46" y="3826"/>
                    </a:cubicBezTo>
                    <a:cubicBezTo>
                      <a:pt x="46" y="3872"/>
                      <a:pt x="138" y="4056"/>
                      <a:pt x="184" y="4056"/>
                    </a:cubicBezTo>
                    <a:cubicBezTo>
                      <a:pt x="230" y="4091"/>
                      <a:pt x="270" y="4102"/>
                      <a:pt x="308" y="4102"/>
                    </a:cubicBezTo>
                    <a:cubicBezTo>
                      <a:pt x="345" y="4102"/>
                      <a:pt x="379" y="4091"/>
                      <a:pt x="414" y="4079"/>
                    </a:cubicBezTo>
                    <a:cubicBezTo>
                      <a:pt x="460" y="4079"/>
                      <a:pt x="506" y="4056"/>
                      <a:pt x="552" y="4033"/>
                    </a:cubicBezTo>
                    <a:cubicBezTo>
                      <a:pt x="667" y="3918"/>
                      <a:pt x="782" y="3803"/>
                      <a:pt x="874" y="3689"/>
                    </a:cubicBezTo>
                    <a:cubicBezTo>
                      <a:pt x="1058" y="3459"/>
                      <a:pt x="1195" y="3206"/>
                      <a:pt x="1333" y="2953"/>
                    </a:cubicBezTo>
                    <a:cubicBezTo>
                      <a:pt x="1609" y="2424"/>
                      <a:pt x="1862" y="1896"/>
                      <a:pt x="2000" y="1367"/>
                    </a:cubicBezTo>
                    <a:cubicBezTo>
                      <a:pt x="2069" y="1068"/>
                      <a:pt x="2092" y="792"/>
                      <a:pt x="2000" y="540"/>
                    </a:cubicBezTo>
                    <a:cubicBezTo>
                      <a:pt x="1954" y="287"/>
                      <a:pt x="1770" y="57"/>
                      <a:pt x="1517" y="11"/>
                    </a:cubicBezTo>
                    <a:cubicBezTo>
                      <a:pt x="1482" y="4"/>
                      <a:pt x="1447" y="1"/>
                      <a:pt x="14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19"/>
              <p:cNvSpPr/>
              <p:nvPr/>
            </p:nvSpPr>
            <p:spPr>
              <a:xfrm>
                <a:off x="3530454" y="4507328"/>
                <a:ext cx="24295" cy="48982"/>
              </a:xfrm>
              <a:custGeom>
                <a:rect b="b" l="l" r="r" t="t"/>
                <a:pathLst>
                  <a:path extrusionOk="0" h="3246" w="1610">
                    <a:moveTo>
                      <a:pt x="840" y="1"/>
                    </a:moveTo>
                    <a:cubicBezTo>
                      <a:pt x="820" y="1"/>
                      <a:pt x="801" y="2"/>
                      <a:pt x="782" y="4"/>
                    </a:cubicBezTo>
                    <a:cubicBezTo>
                      <a:pt x="415" y="27"/>
                      <a:pt x="208" y="303"/>
                      <a:pt x="139" y="487"/>
                    </a:cubicBezTo>
                    <a:cubicBezTo>
                      <a:pt x="47" y="671"/>
                      <a:pt x="47" y="786"/>
                      <a:pt x="47" y="786"/>
                    </a:cubicBezTo>
                    <a:cubicBezTo>
                      <a:pt x="47" y="786"/>
                      <a:pt x="24" y="901"/>
                      <a:pt x="1" y="1108"/>
                    </a:cubicBezTo>
                    <a:cubicBezTo>
                      <a:pt x="1" y="1292"/>
                      <a:pt x="1" y="1590"/>
                      <a:pt x="1" y="1935"/>
                    </a:cubicBezTo>
                    <a:cubicBezTo>
                      <a:pt x="1" y="2119"/>
                      <a:pt x="1" y="2303"/>
                      <a:pt x="24" y="2510"/>
                    </a:cubicBezTo>
                    <a:cubicBezTo>
                      <a:pt x="70" y="2717"/>
                      <a:pt x="47" y="2901"/>
                      <a:pt x="254" y="3153"/>
                    </a:cubicBezTo>
                    <a:cubicBezTo>
                      <a:pt x="277" y="3199"/>
                      <a:pt x="300" y="3222"/>
                      <a:pt x="323" y="3222"/>
                    </a:cubicBezTo>
                    <a:cubicBezTo>
                      <a:pt x="369" y="3222"/>
                      <a:pt x="323" y="3222"/>
                      <a:pt x="415" y="3245"/>
                    </a:cubicBezTo>
                    <a:lnTo>
                      <a:pt x="484" y="3245"/>
                    </a:lnTo>
                    <a:cubicBezTo>
                      <a:pt x="575" y="3222"/>
                      <a:pt x="644" y="3176"/>
                      <a:pt x="690" y="3130"/>
                    </a:cubicBezTo>
                    <a:cubicBezTo>
                      <a:pt x="805" y="3038"/>
                      <a:pt x="874" y="2946"/>
                      <a:pt x="943" y="2855"/>
                    </a:cubicBezTo>
                    <a:cubicBezTo>
                      <a:pt x="1081" y="2648"/>
                      <a:pt x="1173" y="2441"/>
                      <a:pt x="1265" y="2211"/>
                    </a:cubicBezTo>
                    <a:cubicBezTo>
                      <a:pt x="1357" y="2004"/>
                      <a:pt x="1426" y="1774"/>
                      <a:pt x="1495" y="1544"/>
                    </a:cubicBezTo>
                    <a:cubicBezTo>
                      <a:pt x="1541" y="1315"/>
                      <a:pt x="1610" y="1108"/>
                      <a:pt x="1610" y="855"/>
                    </a:cubicBezTo>
                    <a:cubicBezTo>
                      <a:pt x="1587" y="602"/>
                      <a:pt x="1495" y="395"/>
                      <a:pt x="1334" y="234"/>
                    </a:cubicBezTo>
                    <a:cubicBezTo>
                      <a:pt x="1210" y="90"/>
                      <a:pt x="1012" y="1"/>
                      <a:pt x="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19"/>
              <p:cNvSpPr/>
              <p:nvPr/>
            </p:nvSpPr>
            <p:spPr>
              <a:xfrm>
                <a:off x="3524916" y="4657903"/>
                <a:ext cx="210536" cy="285473"/>
              </a:xfrm>
              <a:custGeom>
                <a:rect b="b" l="l" r="r" t="t"/>
                <a:pathLst>
                  <a:path extrusionOk="0" h="18918" w="13952">
                    <a:moveTo>
                      <a:pt x="13952" y="1"/>
                    </a:moveTo>
                    <a:lnTo>
                      <a:pt x="13952" y="1"/>
                    </a:lnTo>
                    <a:cubicBezTo>
                      <a:pt x="13951" y="1"/>
                      <a:pt x="13055" y="1173"/>
                      <a:pt x="11699" y="2897"/>
                    </a:cubicBezTo>
                    <a:cubicBezTo>
                      <a:pt x="11033" y="3770"/>
                      <a:pt x="10251" y="4805"/>
                      <a:pt x="9424" y="5908"/>
                    </a:cubicBezTo>
                    <a:cubicBezTo>
                      <a:pt x="8596" y="7011"/>
                      <a:pt x="7700" y="8183"/>
                      <a:pt x="6826" y="9355"/>
                    </a:cubicBezTo>
                    <a:cubicBezTo>
                      <a:pt x="5976" y="10551"/>
                      <a:pt x="5103" y="11723"/>
                      <a:pt x="4298" y="12849"/>
                    </a:cubicBezTo>
                    <a:cubicBezTo>
                      <a:pt x="3494" y="13952"/>
                      <a:pt x="2735" y="15010"/>
                      <a:pt x="2092" y="15906"/>
                    </a:cubicBezTo>
                    <a:cubicBezTo>
                      <a:pt x="828" y="17699"/>
                      <a:pt x="0" y="18917"/>
                      <a:pt x="0" y="18917"/>
                    </a:cubicBezTo>
                    <a:cubicBezTo>
                      <a:pt x="0" y="18917"/>
                      <a:pt x="897" y="17745"/>
                      <a:pt x="2253" y="16021"/>
                    </a:cubicBezTo>
                    <a:cubicBezTo>
                      <a:pt x="2919" y="15148"/>
                      <a:pt x="3701" y="14113"/>
                      <a:pt x="4528" y="13033"/>
                    </a:cubicBezTo>
                    <a:cubicBezTo>
                      <a:pt x="5355" y="11907"/>
                      <a:pt x="6229" y="10735"/>
                      <a:pt x="7125" y="9562"/>
                    </a:cubicBezTo>
                    <a:cubicBezTo>
                      <a:pt x="7976" y="8367"/>
                      <a:pt x="8849" y="7195"/>
                      <a:pt x="9654" y="6069"/>
                    </a:cubicBezTo>
                    <a:cubicBezTo>
                      <a:pt x="10458" y="4965"/>
                      <a:pt x="11217" y="3908"/>
                      <a:pt x="11860" y="3012"/>
                    </a:cubicBezTo>
                    <a:cubicBezTo>
                      <a:pt x="13101" y="1219"/>
                      <a:pt x="13951" y="1"/>
                      <a:pt x="139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19"/>
              <p:cNvSpPr/>
              <p:nvPr/>
            </p:nvSpPr>
            <p:spPr>
              <a:xfrm>
                <a:off x="3521446" y="4574324"/>
                <a:ext cx="197709" cy="363156"/>
              </a:xfrm>
              <a:custGeom>
                <a:rect b="b" l="l" r="r" t="t"/>
                <a:pathLst>
                  <a:path extrusionOk="0" h="24066" w="13102">
                    <a:moveTo>
                      <a:pt x="13101" y="0"/>
                    </a:moveTo>
                    <a:lnTo>
                      <a:pt x="13101" y="0"/>
                    </a:lnTo>
                    <a:cubicBezTo>
                      <a:pt x="13101" y="1"/>
                      <a:pt x="12251" y="1495"/>
                      <a:pt x="10964" y="3724"/>
                    </a:cubicBezTo>
                    <a:cubicBezTo>
                      <a:pt x="10343" y="4850"/>
                      <a:pt x="9608" y="6137"/>
                      <a:pt x="8826" y="7539"/>
                    </a:cubicBezTo>
                    <a:cubicBezTo>
                      <a:pt x="8045" y="8941"/>
                      <a:pt x="7217" y="10458"/>
                      <a:pt x="6390" y="11952"/>
                    </a:cubicBezTo>
                    <a:cubicBezTo>
                      <a:pt x="5585" y="13469"/>
                      <a:pt x="4781" y="14963"/>
                      <a:pt x="4000" y="16388"/>
                    </a:cubicBezTo>
                    <a:cubicBezTo>
                      <a:pt x="3264" y="17791"/>
                      <a:pt x="2552" y="19124"/>
                      <a:pt x="1954" y="20250"/>
                    </a:cubicBezTo>
                    <a:cubicBezTo>
                      <a:pt x="782" y="22548"/>
                      <a:pt x="0" y="24065"/>
                      <a:pt x="0" y="24065"/>
                    </a:cubicBezTo>
                    <a:cubicBezTo>
                      <a:pt x="0" y="24065"/>
                      <a:pt x="851" y="22571"/>
                      <a:pt x="2138" y="20365"/>
                    </a:cubicBezTo>
                    <a:cubicBezTo>
                      <a:pt x="2758" y="19239"/>
                      <a:pt x="3494" y="17928"/>
                      <a:pt x="4275" y="16526"/>
                    </a:cubicBezTo>
                    <a:cubicBezTo>
                      <a:pt x="5057" y="15124"/>
                      <a:pt x="5884" y="13630"/>
                      <a:pt x="6712" y="12113"/>
                    </a:cubicBezTo>
                    <a:cubicBezTo>
                      <a:pt x="7516" y="10619"/>
                      <a:pt x="8321" y="9102"/>
                      <a:pt x="9102" y="7700"/>
                    </a:cubicBezTo>
                    <a:cubicBezTo>
                      <a:pt x="9838" y="6275"/>
                      <a:pt x="10550" y="4942"/>
                      <a:pt x="11148" y="3816"/>
                    </a:cubicBezTo>
                    <a:cubicBezTo>
                      <a:pt x="12320" y="1541"/>
                      <a:pt x="13101" y="1"/>
                      <a:pt x="13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19"/>
              <p:cNvSpPr/>
              <p:nvPr/>
            </p:nvSpPr>
            <p:spPr>
              <a:xfrm>
                <a:off x="3538783" y="4615593"/>
                <a:ext cx="107184" cy="270896"/>
              </a:xfrm>
              <a:custGeom>
                <a:rect b="b" l="l" r="r" t="t"/>
                <a:pathLst>
                  <a:path extrusionOk="0" h="17952" w="7103">
                    <a:moveTo>
                      <a:pt x="7103" y="1"/>
                    </a:moveTo>
                    <a:cubicBezTo>
                      <a:pt x="7102" y="1"/>
                      <a:pt x="6620" y="1104"/>
                      <a:pt x="5907" y="2759"/>
                    </a:cubicBezTo>
                    <a:cubicBezTo>
                      <a:pt x="5563" y="3609"/>
                      <a:pt x="5149" y="4575"/>
                      <a:pt x="4712" y="5632"/>
                    </a:cubicBezTo>
                    <a:cubicBezTo>
                      <a:pt x="4276" y="6666"/>
                      <a:pt x="3839" y="7792"/>
                      <a:pt x="3379" y="8919"/>
                    </a:cubicBezTo>
                    <a:cubicBezTo>
                      <a:pt x="2942" y="10045"/>
                      <a:pt x="2506" y="11171"/>
                      <a:pt x="2092" y="12228"/>
                    </a:cubicBezTo>
                    <a:cubicBezTo>
                      <a:pt x="1701" y="13286"/>
                      <a:pt x="1334" y="14274"/>
                      <a:pt x="1012" y="15124"/>
                    </a:cubicBezTo>
                    <a:cubicBezTo>
                      <a:pt x="391" y="16825"/>
                      <a:pt x="0" y="17952"/>
                      <a:pt x="0" y="17952"/>
                    </a:cubicBezTo>
                    <a:cubicBezTo>
                      <a:pt x="0" y="17952"/>
                      <a:pt x="483" y="16848"/>
                      <a:pt x="1196" y="15193"/>
                    </a:cubicBezTo>
                    <a:cubicBezTo>
                      <a:pt x="1540" y="14343"/>
                      <a:pt x="1954" y="13378"/>
                      <a:pt x="2391" y="12320"/>
                    </a:cubicBezTo>
                    <a:cubicBezTo>
                      <a:pt x="2805" y="11286"/>
                      <a:pt x="3264" y="10160"/>
                      <a:pt x="3701" y="9034"/>
                    </a:cubicBezTo>
                    <a:cubicBezTo>
                      <a:pt x="4138" y="7907"/>
                      <a:pt x="4574" y="6781"/>
                      <a:pt x="4988" y="5724"/>
                    </a:cubicBezTo>
                    <a:cubicBezTo>
                      <a:pt x="5402" y="4666"/>
                      <a:pt x="5770" y="3678"/>
                      <a:pt x="6091" y="2828"/>
                    </a:cubicBezTo>
                    <a:cubicBezTo>
                      <a:pt x="6712" y="1127"/>
                      <a:pt x="7102" y="1"/>
                      <a:pt x="71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19"/>
              <p:cNvSpPr/>
              <p:nvPr/>
            </p:nvSpPr>
            <p:spPr>
              <a:xfrm>
                <a:off x="3526998" y="4652018"/>
                <a:ext cx="26709" cy="241410"/>
              </a:xfrm>
              <a:custGeom>
                <a:rect b="b" l="l" r="r" t="t"/>
                <a:pathLst>
                  <a:path extrusionOk="0" h="15998" w="1770">
                    <a:moveTo>
                      <a:pt x="1770" y="0"/>
                    </a:moveTo>
                    <a:cubicBezTo>
                      <a:pt x="1770" y="0"/>
                      <a:pt x="1609" y="989"/>
                      <a:pt x="1402" y="2482"/>
                    </a:cubicBezTo>
                    <a:cubicBezTo>
                      <a:pt x="1310" y="3218"/>
                      <a:pt x="1195" y="4091"/>
                      <a:pt x="1057" y="5034"/>
                    </a:cubicBezTo>
                    <a:cubicBezTo>
                      <a:pt x="942" y="5976"/>
                      <a:pt x="827" y="6964"/>
                      <a:pt x="713" y="7976"/>
                    </a:cubicBezTo>
                    <a:cubicBezTo>
                      <a:pt x="621" y="8964"/>
                      <a:pt x="506" y="9975"/>
                      <a:pt x="414" y="10918"/>
                    </a:cubicBezTo>
                    <a:cubicBezTo>
                      <a:pt x="322" y="11860"/>
                      <a:pt x="253" y="12733"/>
                      <a:pt x="184" y="13492"/>
                    </a:cubicBezTo>
                    <a:cubicBezTo>
                      <a:pt x="69" y="14986"/>
                      <a:pt x="0" y="15997"/>
                      <a:pt x="0" y="15997"/>
                    </a:cubicBezTo>
                    <a:cubicBezTo>
                      <a:pt x="0" y="15997"/>
                      <a:pt x="184" y="15009"/>
                      <a:pt x="391" y="13492"/>
                    </a:cubicBezTo>
                    <a:cubicBezTo>
                      <a:pt x="483" y="12756"/>
                      <a:pt x="621" y="11883"/>
                      <a:pt x="713" y="10941"/>
                    </a:cubicBezTo>
                    <a:cubicBezTo>
                      <a:pt x="827" y="9998"/>
                      <a:pt x="942" y="9010"/>
                      <a:pt x="1057" y="8022"/>
                    </a:cubicBezTo>
                    <a:cubicBezTo>
                      <a:pt x="1172" y="7010"/>
                      <a:pt x="1264" y="5999"/>
                      <a:pt x="1356" y="5080"/>
                    </a:cubicBezTo>
                    <a:cubicBezTo>
                      <a:pt x="1448" y="4137"/>
                      <a:pt x="1540" y="3241"/>
                      <a:pt x="1586" y="2505"/>
                    </a:cubicBezTo>
                    <a:cubicBezTo>
                      <a:pt x="1724" y="989"/>
                      <a:pt x="1770" y="0"/>
                      <a:pt x="17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19"/>
              <p:cNvSpPr/>
              <p:nvPr/>
            </p:nvSpPr>
            <p:spPr>
              <a:xfrm>
                <a:off x="3482938" y="4495242"/>
                <a:ext cx="29501" cy="387783"/>
              </a:xfrm>
              <a:custGeom>
                <a:rect b="b" l="l" r="r" t="t"/>
                <a:pathLst>
                  <a:path extrusionOk="0" h="25698" w="1955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2"/>
                      <a:pt x="93" y="1611"/>
                      <a:pt x="208" y="4023"/>
                    </a:cubicBezTo>
                    <a:cubicBezTo>
                      <a:pt x="300" y="5241"/>
                      <a:pt x="369" y="6644"/>
                      <a:pt x="461" y="8161"/>
                    </a:cubicBezTo>
                    <a:cubicBezTo>
                      <a:pt x="576" y="9655"/>
                      <a:pt x="691" y="11263"/>
                      <a:pt x="805" y="12872"/>
                    </a:cubicBezTo>
                    <a:cubicBezTo>
                      <a:pt x="943" y="14481"/>
                      <a:pt x="1058" y="16090"/>
                      <a:pt x="1173" y="17584"/>
                    </a:cubicBezTo>
                    <a:cubicBezTo>
                      <a:pt x="1311" y="19078"/>
                      <a:pt x="1449" y="20503"/>
                      <a:pt x="1541" y="21698"/>
                    </a:cubicBezTo>
                    <a:cubicBezTo>
                      <a:pt x="1794" y="24089"/>
                      <a:pt x="1955" y="25698"/>
                      <a:pt x="1955" y="25698"/>
                    </a:cubicBezTo>
                    <a:cubicBezTo>
                      <a:pt x="1955" y="25698"/>
                      <a:pt x="1863" y="24089"/>
                      <a:pt x="1748" y="21675"/>
                    </a:cubicBezTo>
                    <a:cubicBezTo>
                      <a:pt x="1679" y="20480"/>
                      <a:pt x="1587" y="19078"/>
                      <a:pt x="1495" y="17561"/>
                    </a:cubicBezTo>
                    <a:cubicBezTo>
                      <a:pt x="1380" y="16044"/>
                      <a:pt x="1265" y="14458"/>
                      <a:pt x="1150" y="12849"/>
                    </a:cubicBezTo>
                    <a:cubicBezTo>
                      <a:pt x="1035" y="11240"/>
                      <a:pt x="897" y="9632"/>
                      <a:pt x="782" y="8138"/>
                    </a:cubicBezTo>
                    <a:cubicBezTo>
                      <a:pt x="645" y="6621"/>
                      <a:pt x="530" y="5218"/>
                      <a:pt x="415" y="4023"/>
                    </a:cubicBezTo>
                    <a:cubicBezTo>
                      <a:pt x="162" y="1611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4" name="Google Shape;2404;p19"/>
          <p:cNvGrpSpPr/>
          <p:nvPr/>
        </p:nvGrpSpPr>
        <p:grpSpPr>
          <a:xfrm>
            <a:off x="4644023" y="1213298"/>
            <a:ext cx="1371733" cy="1187326"/>
            <a:chOff x="3388616" y="4143906"/>
            <a:chExt cx="642678" cy="556281"/>
          </a:xfrm>
        </p:grpSpPr>
        <p:sp>
          <p:nvSpPr>
            <p:cNvPr id="2405" name="Google Shape;2405;p19"/>
            <p:cNvSpPr/>
            <p:nvPr/>
          </p:nvSpPr>
          <p:spPr>
            <a:xfrm>
              <a:off x="3411159" y="4192478"/>
              <a:ext cx="598303" cy="234831"/>
            </a:xfrm>
            <a:custGeom>
              <a:rect b="b" l="l" r="r" t="t"/>
              <a:pathLst>
                <a:path extrusionOk="0" h="15562" w="39649">
                  <a:moveTo>
                    <a:pt x="22318" y="1"/>
                  </a:moveTo>
                  <a:lnTo>
                    <a:pt x="0" y="2759"/>
                  </a:lnTo>
                  <a:lnTo>
                    <a:pt x="5448" y="7700"/>
                  </a:lnTo>
                  <a:lnTo>
                    <a:pt x="18916" y="11631"/>
                  </a:lnTo>
                  <a:lnTo>
                    <a:pt x="32385" y="15561"/>
                  </a:lnTo>
                  <a:lnTo>
                    <a:pt x="39648" y="14320"/>
                  </a:lnTo>
                  <a:lnTo>
                    <a:pt x="22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9"/>
            <p:cNvSpPr/>
            <p:nvPr/>
          </p:nvSpPr>
          <p:spPr>
            <a:xfrm>
              <a:off x="3480524" y="4186668"/>
              <a:ext cx="274004" cy="136806"/>
            </a:xfrm>
            <a:custGeom>
              <a:rect b="b" l="l" r="r" t="t"/>
              <a:pathLst>
                <a:path extrusionOk="0" h="9066" w="18158">
                  <a:moveTo>
                    <a:pt x="17732" y="0"/>
                  </a:moveTo>
                  <a:cubicBezTo>
                    <a:pt x="17674" y="0"/>
                    <a:pt x="17615" y="13"/>
                    <a:pt x="17560" y="41"/>
                  </a:cubicBezTo>
                  <a:lnTo>
                    <a:pt x="253" y="8338"/>
                  </a:lnTo>
                  <a:cubicBezTo>
                    <a:pt x="69" y="8430"/>
                    <a:pt x="0" y="8660"/>
                    <a:pt x="92" y="8844"/>
                  </a:cubicBezTo>
                  <a:cubicBezTo>
                    <a:pt x="138" y="8959"/>
                    <a:pt x="207" y="9028"/>
                    <a:pt x="322" y="9051"/>
                  </a:cubicBezTo>
                  <a:cubicBezTo>
                    <a:pt x="360" y="9060"/>
                    <a:pt x="398" y="9066"/>
                    <a:pt x="436" y="9066"/>
                  </a:cubicBezTo>
                  <a:cubicBezTo>
                    <a:pt x="490" y="9066"/>
                    <a:pt x="544" y="9055"/>
                    <a:pt x="598" y="9028"/>
                  </a:cubicBezTo>
                  <a:lnTo>
                    <a:pt x="17882" y="707"/>
                  </a:lnTo>
                  <a:cubicBezTo>
                    <a:pt x="18066" y="615"/>
                    <a:pt x="18158" y="408"/>
                    <a:pt x="18066" y="202"/>
                  </a:cubicBezTo>
                  <a:cubicBezTo>
                    <a:pt x="18001" y="73"/>
                    <a:pt x="17869" y="0"/>
                    <a:pt x="17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9"/>
            <p:cNvSpPr/>
            <p:nvPr/>
          </p:nvSpPr>
          <p:spPr>
            <a:xfrm>
              <a:off x="3741325" y="4186683"/>
              <a:ext cx="165794" cy="257481"/>
            </a:xfrm>
            <a:custGeom>
              <a:rect b="b" l="l" r="r" t="t"/>
              <a:pathLst>
                <a:path extrusionOk="0" h="17063" w="10987">
                  <a:moveTo>
                    <a:pt x="443" y="0"/>
                  </a:moveTo>
                  <a:cubicBezTo>
                    <a:pt x="371" y="0"/>
                    <a:pt x="298" y="21"/>
                    <a:pt x="230" y="63"/>
                  </a:cubicBezTo>
                  <a:cubicBezTo>
                    <a:pt x="46" y="155"/>
                    <a:pt x="0" y="407"/>
                    <a:pt x="115" y="568"/>
                  </a:cubicBezTo>
                  <a:lnTo>
                    <a:pt x="10228" y="16887"/>
                  </a:lnTo>
                  <a:cubicBezTo>
                    <a:pt x="10274" y="16956"/>
                    <a:pt x="10343" y="17025"/>
                    <a:pt x="10435" y="17048"/>
                  </a:cubicBezTo>
                  <a:cubicBezTo>
                    <a:pt x="10469" y="17057"/>
                    <a:pt x="10506" y="17062"/>
                    <a:pt x="10543" y="17062"/>
                  </a:cubicBezTo>
                  <a:cubicBezTo>
                    <a:pt x="10608" y="17062"/>
                    <a:pt x="10676" y="17046"/>
                    <a:pt x="10734" y="17002"/>
                  </a:cubicBezTo>
                  <a:cubicBezTo>
                    <a:pt x="10918" y="16887"/>
                    <a:pt x="10987" y="16658"/>
                    <a:pt x="10872" y="16474"/>
                  </a:cubicBezTo>
                  <a:lnTo>
                    <a:pt x="759" y="178"/>
                  </a:lnTo>
                  <a:cubicBezTo>
                    <a:pt x="686" y="61"/>
                    <a:pt x="567" y="0"/>
                    <a:pt x="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9"/>
            <p:cNvSpPr/>
            <p:nvPr/>
          </p:nvSpPr>
          <p:spPr>
            <a:xfrm>
              <a:off x="3687215" y="4191135"/>
              <a:ext cx="65566" cy="192624"/>
            </a:xfrm>
            <a:custGeom>
              <a:rect b="b" l="l" r="r" t="t"/>
              <a:pathLst>
                <a:path extrusionOk="0" h="12765" w="4345">
                  <a:moveTo>
                    <a:pt x="3925" y="1"/>
                  </a:moveTo>
                  <a:cubicBezTo>
                    <a:pt x="3763" y="1"/>
                    <a:pt x="3619" y="107"/>
                    <a:pt x="3563" y="273"/>
                  </a:cubicBezTo>
                  <a:lnTo>
                    <a:pt x="70" y="12271"/>
                  </a:lnTo>
                  <a:cubicBezTo>
                    <a:pt x="1" y="12478"/>
                    <a:pt x="116" y="12685"/>
                    <a:pt x="323" y="12754"/>
                  </a:cubicBezTo>
                  <a:cubicBezTo>
                    <a:pt x="353" y="12761"/>
                    <a:pt x="384" y="12764"/>
                    <a:pt x="415" y="12764"/>
                  </a:cubicBezTo>
                  <a:cubicBezTo>
                    <a:pt x="588" y="12764"/>
                    <a:pt x="743" y="12658"/>
                    <a:pt x="782" y="12501"/>
                  </a:cubicBezTo>
                  <a:lnTo>
                    <a:pt x="4299" y="480"/>
                  </a:lnTo>
                  <a:cubicBezTo>
                    <a:pt x="4345" y="296"/>
                    <a:pt x="4230" y="67"/>
                    <a:pt x="4046" y="21"/>
                  </a:cubicBezTo>
                  <a:cubicBezTo>
                    <a:pt x="4005" y="7"/>
                    <a:pt x="3965" y="1"/>
                    <a:pt x="3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9"/>
            <p:cNvSpPr/>
            <p:nvPr/>
          </p:nvSpPr>
          <p:spPr>
            <a:xfrm>
              <a:off x="3388616" y="4187589"/>
              <a:ext cx="357256" cy="54309"/>
            </a:xfrm>
            <a:custGeom>
              <a:rect b="b" l="l" r="r" t="t"/>
              <a:pathLst>
                <a:path extrusionOk="0" h="3599" w="23675">
                  <a:moveTo>
                    <a:pt x="23259" y="0"/>
                  </a:moveTo>
                  <a:cubicBezTo>
                    <a:pt x="23245" y="0"/>
                    <a:pt x="23230" y="1"/>
                    <a:pt x="23215" y="3"/>
                  </a:cubicBezTo>
                  <a:lnTo>
                    <a:pt x="345" y="2830"/>
                  </a:lnTo>
                  <a:cubicBezTo>
                    <a:pt x="138" y="2876"/>
                    <a:pt x="0" y="3060"/>
                    <a:pt x="23" y="3267"/>
                  </a:cubicBezTo>
                  <a:cubicBezTo>
                    <a:pt x="46" y="3427"/>
                    <a:pt x="138" y="3542"/>
                    <a:pt x="276" y="3588"/>
                  </a:cubicBezTo>
                  <a:cubicBezTo>
                    <a:pt x="322" y="3588"/>
                    <a:pt x="358" y="3599"/>
                    <a:pt x="390" y="3599"/>
                  </a:cubicBezTo>
                  <a:cubicBezTo>
                    <a:pt x="406" y="3599"/>
                    <a:pt x="422" y="3596"/>
                    <a:pt x="437" y="3588"/>
                  </a:cubicBezTo>
                  <a:lnTo>
                    <a:pt x="23306" y="761"/>
                  </a:lnTo>
                  <a:cubicBezTo>
                    <a:pt x="23513" y="738"/>
                    <a:pt x="23674" y="554"/>
                    <a:pt x="23628" y="325"/>
                  </a:cubicBezTo>
                  <a:cubicBezTo>
                    <a:pt x="23607" y="133"/>
                    <a:pt x="23447" y="0"/>
                    <a:pt x="23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9"/>
            <p:cNvSpPr/>
            <p:nvPr/>
          </p:nvSpPr>
          <p:spPr>
            <a:xfrm>
              <a:off x="3750680" y="4192779"/>
              <a:ext cx="280614" cy="233050"/>
            </a:xfrm>
            <a:custGeom>
              <a:rect b="b" l="l" r="r" t="t"/>
              <a:pathLst>
                <a:path extrusionOk="0" h="15444" w="18596">
                  <a:moveTo>
                    <a:pt x="435" y="1"/>
                  </a:moveTo>
                  <a:cubicBezTo>
                    <a:pt x="320" y="1"/>
                    <a:pt x="206" y="48"/>
                    <a:pt x="139" y="141"/>
                  </a:cubicBezTo>
                  <a:cubicBezTo>
                    <a:pt x="1" y="302"/>
                    <a:pt x="24" y="532"/>
                    <a:pt x="185" y="670"/>
                  </a:cubicBezTo>
                  <a:lnTo>
                    <a:pt x="17929" y="15357"/>
                  </a:lnTo>
                  <a:cubicBezTo>
                    <a:pt x="17975" y="15403"/>
                    <a:pt x="18021" y="15426"/>
                    <a:pt x="18067" y="15426"/>
                  </a:cubicBezTo>
                  <a:cubicBezTo>
                    <a:pt x="18102" y="15438"/>
                    <a:pt x="18140" y="15444"/>
                    <a:pt x="18177" y="15444"/>
                  </a:cubicBezTo>
                  <a:cubicBezTo>
                    <a:pt x="18283" y="15444"/>
                    <a:pt x="18389" y="15396"/>
                    <a:pt x="18458" y="15311"/>
                  </a:cubicBezTo>
                  <a:cubicBezTo>
                    <a:pt x="18595" y="15150"/>
                    <a:pt x="18572" y="14920"/>
                    <a:pt x="18412" y="14783"/>
                  </a:cubicBezTo>
                  <a:lnTo>
                    <a:pt x="668" y="72"/>
                  </a:lnTo>
                  <a:cubicBezTo>
                    <a:pt x="600" y="25"/>
                    <a:pt x="517" y="1"/>
                    <a:pt x="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9"/>
            <p:cNvSpPr/>
            <p:nvPr/>
          </p:nvSpPr>
          <p:spPr>
            <a:xfrm>
              <a:off x="3729872" y="4143906"/>
              <a:ext cx="46839" cy="58670"/>
            </a:xfrm>
            <a:custGeom>
              <a:rect b="b" l="l" r="r" t="t"/>
              <a:pathLst>
                <a:path extrusionOk="0" h="3888" w="3104">
                  <a:moveTo>
                    <a:pt x="1780" y="0"/>
                  </a:moveTo>
                  <a:cubicBezTo>
                    <a:pt x="1254" y="0"/>
                    <a:pt x="773" y="344"/>
                    <a:pt x="622" y="875"/>
                  </a:cubicBezTo>
                  <a:lnTo>
                    <a:pt x="185" y="2346"/>
                  </a:lnTo>
                  <a:cubicBezTo>
                    <a:pt x="1" y="2990"/>
                    <a:pt x="369" y="3656"/>
                    <a:pt x="1012" y="3840"/>
                  </a:cubicBezTo>
                  <a:cubicBezTo>
                    <a:pt x="1120" y="3872"/>
                    <a:pt x="1231" y="3887"/>
                    <a:pt x="1340" y="3887"/>
                  </a:cubicBezTo>
                  <a:cubicBezTo>
                    <a:pt x="1858" y="3887"/>
                    <a:pt x="2354" y="3544"/>
                    <a:pt x="2506" y="3013"/>
                  </a:cubicBezTo>
                  <a:lnTo>
                    <a:pt x="2920" y="1542"/>
                  </a:lnTo>
                  <a:cubicBezTo>
                    <a:pt x="3104" y="921"/>
                    <a:pt x="2736" y="232"/>
                    <a:pt x="2115" y="48"/>
                  </a:cubicBezTo>
                  <a:cubicBezTo>
                    <a:pt x="2003" y="16"/>
                    <a:pt x="1890" y="0"/>
                    <a:pt x="1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3551262" y="4365879"/>
              <a:ext cx="152635" cy="334308"/>
            </a:xfrm>
            <a:custGeom>
              <a:rect b="b" l="l" r="r" t="t"/>
              <a:pathLst>
                <a:path extrusionOk="0" h="31628" w="10115">
                  <a:moveTo>
                    <a:pt x="9149" y="1"/>
                  </a:moveTo>
                  <a:lnTo>
                    <a:pt x="1" y="31352"/>
                  </a:lnTo>
                  <a:lnTo>
                    <a:pt x="966" y="31627"/>
                  </a:lnTo>
                  <a:lnTo>
                    <a:pt x="10114" y="277"/>
                  </a:lnTo>
                  <a:lnTo>
                    <a:pt x="91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3" name="Google Shape;2413;p19"/>
          <p:cNvSpPr txBox="1"/>
          <p:nvPr>
            <p:ph type="title"/>
          </p:nvPr>
        </p:nvSpPr>
        <p:spPr>
          <a:xfrm>
            <a:off x="713100" y="4632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Instacart data</a:t>
            </a:r>
            <a:endParaRPr/>
          </a:p>
        </p:txBody>
      </p:sp>
      <p:grpSp>
        <p:nvGrpSpPr>
          <p:cNvPr id="2414" name="Google Shape;2414;p19"/>
          <p:cNvGrpSpPr/>
          <p:nvPr/>
        </p:nvGrpSpPr>
        <p:grpSpPr>
          <a:xfrm>
            <a:off x="4263263" y="3925125"/>
            <a:ext cx="1570813" cy="332700"/>
            <a:chOff x="4263263" y="3925125"/>
            <a:chExt cx="1570813" cy="332700"/>
          </a:xfrm>
        </p:grpSpPr>
        <p:sp>
          <p:nvSpPr>
            <p:cNvPr id="2415" name="Google Shape;2415;p19"/>
            <p:cNvSpPr/>
            <p:nvPr/>
          </p:nvSpPr>
          <p:spPr>
            <a:xfrm>
              <a:off x="4263263" y="3925125"/>
              <a:ext cx="332700" cy="332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6" name="Google Shape;2416;p19"/>
            <p:cNvCxnSpPr>
              <a:stCxn id="2417" idx="6"/>
              <a:endCxn id="2415" idx="6"/>
            </p:cNvCxnSpPr>
            <p:nvPr/>
          </p:nvCxnSpPr>
          <p:spPr>
            <a:xfrm flipH="1">
              <a:off x="4595976" y="4090398"/>
              <a:ext cx="1238100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8" name="Google Shape;2418;p19"/>
          <p:cNvGrpSpPr/>
          <p:nvPr/>
        </p:nvGrpSpPr>
        <p:grpSpPr>
          <a:xfrm>
            <a:off x="5834076" y="3715210"/>
            <a:ext cx="2589449" cy="805966"/>
            <a:chOff x="5834076" y="3764362"/>
            <a:chExt cx="2589449" cy="805966"/>
          </a:xfrm>
        </p:grpSpPr>
        <p:grpSp>
          <p:nvGrpSpPr>
            <p:cNvPr id="2419" name="Google Shape;2419;p19"/>
            <p:cNvGrpSpPr/>
            <p:nvPr/>
          </p:nvGrpSpPr>
          <p:grpSpPr>
            <a:xfrm>
              <a:off x="6446775" y="3764362"/>
              <a:ext cx="1976749" cy="805966"/>
              <a:chOff x="6446775" y="3764362"/>
              <a:chExt cx="1976749" cy="805966"/>
            </a:xfrm>
          </p:grpSpPr>
          <p:sp>
            <p:nvSpPr>
              <p:cNvPr id="2420" name="Google Shape;2420;p19"/>
              <p:cNvSpPr txBox="1"/>
              <p:nvPr/>
            </p:nvSpPr>
            <p:spPr>
              <a:xfrm>
                <a:off x="6446824" y="3764362"/>
                <a:ext cx="1976700" cy="33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accent5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20</a:t>
                </a:r>
                <a:endParaRPr b="1" sz="20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421" name="Google Shape;2421;p19"/>
              <p:cNvSpPr txBox="1"/>
              <p:nvPr/>
            </p:nvSpPr>
            <p:spPr>
              <a:xfrm>
                <a:off x="6446775" y="3997628"/>
                <a:ext cx="19767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Number of different product departments</a:t>
                </a:r>
                <a:endParaRPr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endParaRPr>
              </a:p>
            </p:txBody>
          </p:sp>
        </p:grpSp>
        <p:sp>
          <p:nvSpPr>
            <p:cNvPr id="2417" name="Google Shape;2417;p19"/>
            <p:cNvSpPr/>
            <p:nvPr/>
          </p:nvSpPr>
          <p:spPr>
            <a:xfrm flipH="1">
              <a:off x="5834076" y="3906600"/>
              <a:ext cx="465900" cy="46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4</a:t>
              </a:r>
              <a:endParaRPr sz="2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422" name="Google Shape;2422;p19"/>
          <p:cNvGrpSpPr/>
          <p:nvPr/>
        </p:nvGrpSpPr>
        <p:grpSpPr>
          <a:xfrm>
            <a:off x="4871063" y="2774825"/>
            <a:ext cx="963013" cy="332700"/>
            <a:chOff x="4871063" y="2774825"/>
            <a:chExt cx="963013" cy="332700"/>
          </a:xfrm>
        </p:grpSpPr>
        <p:sp>
          <p:nvSpPr>
            <p:cNvPr id="2423" name="Google Shape;2423;p19"/>
            <p:cNvSpPr/>
            <p:nvPr/>
          </p:nvSpPr>
          <p:spPr>
            <a:xfrm>
              <a:off x="4871063" y="2774825"/>
              <a:ext cx="332700" cy="332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4" name="Google Shape;2424;p19"/>
            <p:cNvCxnSpPr>
              <a:stCxn id="2425" idx="6"/>
              <a:endCxn id="2423" idx="6"/>
            </p:cNvCxnSpPr>
            <p:nvPr/>
          </p:nvCxnSpPr>
          <p:spPr>
            <a:xfrm rot="10800000">
              <a:off x="5203776" y="2941175"/>
              <a:ext cx="630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26" name="Google Shape;2426;p19"/>
          <p:cNvGrpSpPr/>
          <p:nvPr/>
        </p:nvGrpSpPr>
        <p:grpSpPr>
          <a:xfrm>
            <a:off x="5834076" y="2516776"/>
            <a:ext cx="2589449" cy="805839"/>
            <a:chOff x="5834076" y="2516776"/>
            <a:chExt cx="2589449" cy="805839"/>
          </a:xfrm>
        </p:grpSpPr>
        <p:grpSp>
          <p:nvGrpSpPr>
            <p:cNvPr id="2427" name="Google Shape;2427;p19"/>
            <p:cNvGrpSpPr/>
            <p:nvPr/>
          </p:nvGrpSpPr>
          <p:grpSpPr>
            <a:xfrm>
              <a:off x="6446775" y="2516776"/>
              <a:ext cx="1976749" cy="805839"/>
              <a:chOff x="6446775" y="2516776"/>
              <a:chExt cx="1976749" cy="805839"/>
            </a:xfrm>
          </p:grpSpPr>
          <p:sp>
            <p:nvSpPr>
              <p:cNvPr id="2428" name="Google Shape;2428;p19"/>
              <p:cNvSpPr txBox="1"/>
              <p:nvPr/>
            </p:nvSpPr>
            <p:spPr>
              <a:xfrm>
                <a:off x="6446824" y="2516776"/>
                <a:ext cx="1976700" cy="33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accent5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134</a:t>
                </a:r>
                <a:endParaRPr b="1" sz="20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429" name="Google Shape;2429;p19"/>
              <p:cNvSpPr txBox="1"/>
              <p:nvPr/>
            </p:nvSpPr>
            <p:spPr>
              <a:xfrm>
                <a:off x="6446775" y="2749916"/>
                <a:ext cx="19767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Number of different product aisles</a:t>
                </a:r>
                <a:endParaRPr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endParaRPr>
              </a:p>
            </p:txBody>
          </p:sp>
        </p:grpSp>
        <p:sp>
          <p:nvSpPr>
            <p:cNvPr id="2425" name="Google Shape;2425;p19"/>
            <p:cNvSpPr/>
            <p:nvPr/>
          </p:nvSpPr>
          <p:spPr>
            <a:xfrm flipH="1">
              <a:off x="5834076" y="2708225"/>
              <a:ext cx="465900" cy="46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3</a:t>
              </a:r>
              <a:endParaRPr sz="2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430" name="Google Shape;2430;p19"/>
          <p:cNvGrpSpPr/>
          <p:nvPr/>
        </p:nvGrpSpPr>
        <p:grpSpPr>
          <a:xfrm>
            <a:off x="3313800" y="3374975"/>
            <a:ext cx="1258200" cy="332700"/>
            <a:chOff x="3313800" y="3374975"/>
            <a:chExt cx="1258200" cy="332700"/>
          </a:xfrm>
        </p:grpSpPr>
        <p:sp>
          <p:nvSpPr>
            <p:cNvPr id="2431" name="Google Shape;2431;p19"/>
            <p:cNvSpPr/>
            <p:nvPr/>
          </p:nvSpPr>
          <p:spPr>
            <a:xfrm>
              <a:off x="4239300" y="3374975"/>
              <a:ext cx="332700" cy="332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2" name="Google Shape;2432;p19"/>
            <p:cNvCxnSpPr>
              <a:stCxn id="2431" idx="2"/>
              <a:endCxn id="2433" idx="2"/>
            </p:cNvCxnSpPr>
            <p:nvPr/>
          </p:nvCxnSpPr>
          <p:spPr>
            <a:xfrm rot="10800000">
              <a:off x="3313800" y="3541325"/>
              <a:ext cx="92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34" name="Google Shape;2434;p19"/>
          <p:cNvGrpSpPr/>
          <p:nvPr/>
        </p:nvGrpSpPr>
        <p:grpSpPr>
          <a:xfrm>
            <a:off x="720000" y="3166837"/>
            <a:ext cx="2593801" cy="805891"/>
            <a:chOff x="720000" y="3166837"/>
            <a:chExt cx="2593801" cy="805891"/>
          </a:xfrm>
        </p:grpSpPr>
        <p:grpSp>
          <p:nvGrpSpPr>
            <p:cNvPr id="2435" name="Google Shape;2435;p19"/>
            <p:cNvGrpSpPr/>
            <p:nvPr/>
          </p:nvGrpSpPr>
          <p:grpSpPr>
            <a:xfrm>
              <a:off x="720000" y="3166837"/>
              <a:ext cx="1979775" cy="805891"/>
              <a:chOff x="720000" y="3166837"/>
              <a:chExt cx="1979775" cy="805891"/>
            </a:xfrm>
          </p:grpSpPr>
          <p:sp>
            <p:nvSpPr>
              <p:cNvPr id="2436" name="Google Shape;2436;p19"/>
              <p:cNvSpPr txBox="1"/>
              <p:nvPr/>
            </p:nvSpPr>
            <p:spPr>
              <a:xfrm>
                <a:off x="723075" y="3166837"/>
                <a:ext cx="1976700" cy="33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accent5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49,688</a:t>
                </a:r>
                <a:endParaRPr b="1" sz="20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437" name="Google Shape;2437;p19"/>
              <p:cNvSpPr txBox="1"/>
              <p:nvPr/>
            </p:nvSpPr>
            <p:spPr>
              <a:xfrm>
                <a:off x="720000" y="3400028"/>
                <a:ext cx="19767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Number of different products sold</a:t>
                </a:r>
                <a:endParaRPr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endParaRPr>
              </a:p>
            </p:txBody>
          </p:sp>
        </p:grpSp>
        <p:sp>
          <p:nvSpPr>
            <p:cNvPr id="2433" name="Google Shape;2433;p19"/>
            <p:cNvSpPr/>
            <p:nvPr/>
          </p:nvSpPr>
          <p:spPr>
            <a:xfrm flipH="1">
              <a:off x="2847901" y="3308375"/>
              <a:ext cx="465900" cy="46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2</a:t>
              </a:r>
              <a:endParaRPr sz="2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438" name="Google Shape;2438;p19"/>
          <p:cNvGrpSpPr/>
          <p:nvPr/>
        </p:nvGrpSpPr>
        <p:grpSpPr>
          <a:xfrm>
            <a:off x="3313775" y="2174800"/>
            <a:ext cx="626700" cy="332700"/>
            <a:chOff x="3313775" y="2174800"/>
            <a:chExt cx="626700" cy="332700"/>
          </a:xfrm>
        </p:grpSpPr>
        <p:sp>
          <p:nvSpPr>
            <p:cNvPr id="2439" name="Google Shape;2439;p19"/>
            <p:cNvSpPr/>
            <p:nvPr/>
          </p:nvSpPr>
          <p:spPr>
            <a:xfrm>
              <a:off x="3607775" y="2174800"/>
              <a:ext cx="332700" cy="332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0" name="Google Shape;2440;p19"/>
            <p:cNvCxnSpPr>
              <a:stCxn id="2439" idx="2"/>
              <a:endCxn id="2441" idx="2"/>
            </p:cNvCxnSpPr>
            <p:nvPr/>
          </p:nvCxnSpPr>
          <p:spPr>
            <a:xfrm rot="10800000">
              <a:off x="3313775" y="2341150"/>
              <a:ext cx="294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42" name="Google Shape;2442;p19"/>
          <p:cNvGrpSpPr/>
          <p:nvPr/>
        </p:nvGrpSpPr>
        <p:grpSpPr>
          <a:xfrm>
            <a:off x="720000" y="1971789"/>
            <a:ext cx="2593801" cy="805764"/>
            <a:chOff x="720000" y="1971789"/>
            <a:chExt cx="2593801" cy="805764"/>
          </a:xfrm>
        </p:grpSpPr>
        <p:grpSp>
          <p:nvGrpSpPr>
            <p:cNvPr id="2443" name="Google Shape;2443;p19"/>
            <p:cNvGrpSpPr/>
            <p:nvPr/>
          </p:nvGrpSpPr>
          <p:grpSpPr>
            <a:xfrm>
              <a:off x="720000" y="1971789"/>
              <a:ext cx="1979775" cy="805764"/>
              <a:chOff x="720000" y="1971789"/>
              <a:chExt cx="1979775" cy="805764"/>
            </a:xfrm>
          </p:grpSpPr>
          <p:sp>
            <p:nvSpPr>
              <p:cNvPr id="2444" name="Google Shape;2444;p19"/>
              <p:cNvSpPr txBox="1"/>
              <p:nvPr/>
            </p:nvSpPr>
            <p:spPr>
              <a:xfrm>
                <a:off x="723075" y="1971789"/>
                <a:ext cx="1976700" cy="33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accent5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334,608</a:t>
                </a:r>
                <a:endParaRPr b="1" sz="200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445" name="Google Shape;2445;p19"/>
              <p:cNvSpPr txBox="1"/>
              <p:nvPr/>
            </p:nvSpPr>
            <p:spPr>
              <a:xfrm>
                <a:off x="720000" y="2204853"/>
                <a:ext cx="19767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Number of different orders </a:t>
                </a:r>
                <a:r>
                  <a:rPr lang="en">
                    <a:solidFill>
                      <a:schemeClr val="dk1"/>
                    </a:solidFill>
                    <a:latin typeface="Tajawal Medium"/>
                    <a:ea typeface="Tajawal Medium"/>
                    <a:cs typeface="Tajawal Medium"/>
                    <a:sym typeface="Tajawal Medium"/>
                  </a:rPr>
                  <a:t>after taking 10% random sample</a:t>
                </a:r>
                <a:endParaRPr>
                  <a:solidFill>
                    <a:schemeClr val="dk1"/>
                  </a:solidFill>
                  <a:latin typeface="Tajawal Medium"/>
                  <a:ea typeface="Tajawal Medium"/>
                  <a:cs typeface="Tajawal Medium"/>
                  <a:sym typeface="Tajawal Medium"/>
                </a:endParaRPr>
              </a:p>
            </p:txBody>
          </p:sp>
        </p:grpSp>
        <p:sp>
          <p:nvSpPr>
            <p:cNvPr id="2441" name="Google Shape;2441;p19"/>
            <p:cNvSpPr/>
            <p:nvPr/>
          </p:nvSpPr>
          <p:spPr>
            <a:xfrm flipH="1">
              <a:off x="2847901" y="2108200"/>
              <a:ext cx="465900" cy="46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1</a:t>
              </a:r>
              <a:endParaRPr sz="2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20"/>
          <p:cNvSpPr txBox="1"/>
          <p:nvPr>
            <p:ph type="title"/>
          </p:nvPr>
        </p:nvSpPr>
        <p:spPr>
          <a:xfrm>
            <a:off x="1172050" y="2939675"/>
            <a:ext cx="66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Exploratory Data Analysis</a:t>
            </a:r>
            <a:endParaRPr sz="4500"/>
          </a:p>
        </p:txBody>
      </p:sp>
      <p:pic>
        <p:nvPicPr>
          <p:cNvPr id="2451" name="Google Shape;24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75" y="743075"/>
            <a:ext cx="2024850" cy="20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21"/>
          <p:cNvSpPr txBox="1"/>
          <p:nvPr>
            <p:ph type="title"/>
          </p:nvPr>
        </p:nvSpPr>
        <p:spPr>
          <a:xfrm>
            <a:off x="484500" y="310800"/>
            <a:ext cx="81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top 20 most ordered products?</a:t>
            </a:r>
            <a:endParaRPr sz="2400"/>
          </a:p>
        </p:txBody>
      </p:sp>
      <p:pic>
        <p:nvPicPr>
          <p:cNvPr id="2457" name="Google Shape;2457;p21"/>
          <p:cNvPicPr preferRelativeResize="0"/>
          <p:nvPr/>
        </p:nvPicPr>
        <p:blipFill rotWithShape="1">
          <a:blip r:embed="rId3">
            <a:alphaModFix/>
          </a:blip>
          <a:srcRect b="0" l="2448" r="0" t="0"/>
          <a:stretch/>
        </p:blipFill>
        <p:spPr>
          <a:xfrm>
            <a:off x="484500" y="807300"/>
            <a:ext cx="4843251" cy="38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8" name="Google Shape;2458;p21"/>
          <p:cNvSpPr txBox="1"/>
          <p:nvPr/>
        </p:nvSpPr>
        <p:spPr>
          <a:xfrm>
            <a:off x="5780675" y="1092400"/>
            <a:ext cx="2556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The most popular products ordered on Instacart are bananas, strawberries and baby spinach.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The rest of the products are a variety of other fruits and vegetables, as well as organic whole milk. 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It appears that Instacart customers are pretty health-conscious!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22"/>
          <p:cNvSpPr txBox="1"/>
          <p:nvPr>
            <p:ph type="title"/>
          </p:nvPr>
        </p:nvSpPr>
        <p:spPr>
          <a:xfrm>
            <a:off x="484500" y="387000"/>
            <a:ext cx="858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Breakdown of top 100 products by aisle and department</a:t>
            </a:r>
            <a:endParaRPr sz="2100"/>
          </a:p>
        </p:txBody>
      </p:sp>
      <p:pic>
        <p:nvPicPr>
          <p:cNvPr id="2464" name="Google Shape;2464;p22"/>
          <p:cNvPicPr preferRelativeResize="0"/>
          <p:nvPr/>
        </p:nvPicPr>
        <p:blipFill rotWithShape="1">
          <a:blip r:embed="rId3">
            <a:alphaModFix/>
          </a:blip>
          <a:srcRect b="1448" l="3175" r="0" t="0"/>
          <a:stretch/>
        </p:blipFill>
        <p:spPr>
          <a:xfrm>
            <a:off x="484500" y="875250"/>
            <a:ext cx="4874800" cy="38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5" name="Google Shape;2465;p22"/>
          <p:cNvSpPr txBox="1"/>
          <p:nvPr/>
        </p:nvSpPr>
        <p:spPr>
          <a:xfrm>
            <a:off x="5688550" y="1397200"/>
            <a:ext cx="3025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Most of the ordered products come from the produce department, followed by the dairy &amp; eggs department.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3 aisles in the beverages department also feature in the graph, namely water seltzer sparkling water, refrigerated beverages and soft drinks.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23"/>
          <p:cNvSpPr txBox="1"/>
          <p:nvPr>
            <p:ph type="title"/>
          </p:nvPr>
        </p:nvSpPr>
        <p:spPr>
          <a:xfrm>
            <a:off x="332100" y="387000"/>
            <a:ext cx="858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Across all ordered products, which departments are they under?</a:t>
            </a:r>
            <a:endParaRPr sz="1900"/>
          </a:p>
        </p:txBody>
      </p:sp>
      <p:pic>
        <p:nvPicPr>
          <p:cNvPr id="2471" name="Google Shape;2471;p23"/>
          <p:cNvPicPr preferRelativeResize="0"/>
          <p:nvPr/>
        </p:nvPicPr>
        <p:blipFill rotWithShape="1">
          <a:blip r:embed="rId3">
            <a:alphaModFix/>
          </a:blip>
          <a:srcRect b="0" l="2610" r="0" t="0"/>
          <a:stretch/>
        </p:blipFill>
        <p:spPr>
          <a:xfrm>
            <a:off x="452925" y="850400"/>
            <a:ext cx="5181900" cy="38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2" name="Google Shape;2472;p23"/>
          <p:cNvSpPr txBox="1"/>
          <p:nvPr/>
        </p:nvSpPr>
        <p:spPr>
          <a:xfrm>
            <a:off x="5957250" y="1281575"/>
            <a:ext cx="2703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Consolidating across all orders, the top 5 departments are: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Produce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Dairy &amp; eggs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Snacks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Beverages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Frozen food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Instacart also sells baby and pet products!</a:t>
            </a:r>
            <a:endParaRPr b="1"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mmer Cocktail Bar MK Newsletter to Celebrate National Piña Colada Day Infographics by Slidesgo">
  <a:themeElements>
    <a:clrScheme name="Simple Light">
      <a:dk1>
        <a:srgbClr val="292929"/>
      </a:dk1>
      <a:lt1>
        <a:srgbClr val="FFFEFC"/>
      </a:lt1>
      <a:dk2>
        <a:srgbClr val="F2C8C1"/>
      </a:dk2>
      <a:lt2>
        <a:srgbClr val="E18E8D"/>
      </a:lt2>
      <a:accent1>
        <a:srgbClr val="FCAA7E"/>
      </a:accent1>
      <a:accent2>
        <a:srgbClr val="FDC286"/>
      </a:accent2>
      <a:accent3>
        <a:srgbClr val="FFDE9B"/>
      </a:accent3>
      <a:accent4>
        <a:srgbClr val="5EBA84"/>
      </a:accent4>
      <a:accent5>
        <a:srgbClr val="44A27E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