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  <p:sldMasterId id="2147483719" r:id="rId2"/>
    <p:sldMasterId id="2147483720" r:id="rId3"/>
  </p:sldMasterIdLst>
  <p:notesMasterIdLst>
    <p:notesMasterId r:id="rId12"/>
  </p:notesMasterIdLst>
  <p:sldIdLst>
    <p:sldId id="256" r:id="rId4"/>
    <p:sldId id="258" r:id="rId5"/>
    <p:sldId id="312" r:id="rId6"/>
    <p:sldId id="313" r:id="rId7"/>
    <p:sldId id="314" r:id="rId8"/>
    <p:sldId id="259" r:id="rId9"/>
    <p:sldId id="315" r:id="rId10"/>
    <p:sldId id="317" r:id="rId11"/>
  </p:sldIdLst>
  <p:sldSz cx="9144000" cy="5143500" type="screen16x9"/>
  <p:notesSz cx="6858000" cy="9144000"/>
  <p:embeddedFontLst>
    <p:embeddedFont>
      <p:font typeface="Be Vietnam Pro" panose="02020500000000000000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ite One" panose="02020500000000000000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oto Serif Georgian" panose="02020500000000000000" charset="0"/>
      <p:regular r:id="rId27"/>
      <p:bold r:id="rId28"/>
    </p:embeddedFont>
    <p:embeddedFont>
      <p:font typeface="Noto Serif Georgian SemiBold" panose="02020500000000000000" charset="0"/>
      <p:regular r:id="rId29"/>
      <p:bold r:id="rId30"/>
    </p:embeddedFont>
    <p:embeddedFont>
      <p:font typeface="Proxima Nova" panose="02020500000000000000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Sarala" panose="02020500000000000000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7870D-E463-4586-A186-E6B7DFD9C94E}">
  <a:tblStyle styleId="{ED37870D-E463-4586-A186-E6B7DFD9C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g218c2019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2" name="Google Shape;3122;g218c2019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217cc8e3cc3_0_3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217cc8e3cc3_0_3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217cc8e3cc3_0_3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2" name="Google Shape;3262;g217cc8e3cc3_0_3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3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217cc8e3cc3_0_3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Google Shape;3276;g217cc8e3cc3_0_3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62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3" name="Google Shape;7003;g217cc8e3cc3_0_4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4" name="Google Shape;7004;g217cc8e3cc3_0_4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3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217cc8e3cc3_0_3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217cc8e3cc3_0_3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217cc8e3cc3_0_3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217cc8e3cc3_0_3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11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6" name="Google Shape;7126;g217cc8e3cc3_0_18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7" name="Google Shape;7127;g217cc8e3cc3_0_18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86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720000" y="1478200"/>
            <a:ext cx="38520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20000" y="3283025"/>
            <a:ext cx="38520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4948575" y="1008525"/>
            <a:ext cx="3126300" cy="312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latin typeface="Noto Serif Georgian SemiBold"/>
                <a:ea typeface="Noto Serif Georgian SemiBold"/>
                <a:cs typeface="Noto Serif Georgian SemiBold"/>
                <a:sym typeface="Noto Serif Georgia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011900" y="1159725"/>
            <a:ext cx="71202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hasCustomPrompt="1"/>
          </p:nvPr>
        </p:nvSpPr>
        <p:spPr>
          <a:xfrm>
            <a:off x="946525" y="144787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405629" y="1675086"/>
            <a:ext cx="2886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4836550" y="245222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3"/>
          </p:nvPr>
        </p:nvSpPr>
        <p:spPr>
          <a:xfrm>
            <a:off x="1405629" y="2681137"/>
            <a:ext cx="2886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" hasCustomPrompt="1"/>
          </p:nvPr>
        </p:nvSpPr>
        <p:spPr>
          <a:xfrm>
            <a:off x="946525" y="246192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5"/>
          </p:nvPr>
        </p:nvSpPr>
        <p:spPr>
          <a:xfrm>
            <a:off x="1402602" y="3688675"/>
            <a:ext cx="2886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 hasCustomPrompt="1"/>
          </p:nvPr>
        </p:nvSpPr>
        <p:spPr>
          <a:xfrm>
            <a:off x="946525" y="346157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301585" y="1676778"/>
            <a:ext cx="289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4836550" y="1448950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9"/>
          </p:nvPr>
        </p:nvSpPr>
        <p:spPr>
          <a:xfrm>
            <a:off x="5295512" y="2681126"/>
            <a:ext cx="289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3" hasCustomPrompt="1"/>
          </p:nvPr>
        </p:nvSpPr>
        <p:spPr>
          <a:xfrm>
            <a:off x="4836550" y="3458700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4"/>
          </p:nvPr>
        </p:nvSpPr>
        <p:spPr>
          <a:xfrm>
            <a:off x="5292475" y="3688675"/>
            <a:ext cx="289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5"/>
          </p:nvPr>
        </p:nvSpPr>
        <p:spPr>
          <a:xfrm>
            <a:off x="1399575" y="1452575"/>
            <a:ext cx="2886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1405625" y="2456925"/>
            <a:ext cx="2886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7"/>
          </p:nvPr>
        </p:nvSpPr>
        <p:spPr>
          <a:xfrm>
            <a:off x="1408650" y="3464476"/>
            <a:ext cx="2886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8"/>
          </p:nvPr>
        </p:nvSpPr>
        <p:spPr>
          <a:xfrm>
            <a:off x="5295512" y="1447875"/>
            <a:ext cx="2895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295512" y="2452224"/>
            <a:ext cx="2895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0"/>
          </p:nvPr>
        </p:nvSpPr>
        <p:spPr>
          <a:xfrm>
            <a:off x="5298549" y="3459772"/>
            <a:ext cx="2895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21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latin typeface="Noto Serif Georgian SemiBold"/>
                <a:ea typeface="Noto Serif Georgian SemiBold"/>
                <a:cs typeface="Noto Serif Georgian SemiBold"/>
                <a:sym typeface="Noto Serif Georgia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346450" y="3115775"/>
            <a:ext cx="38619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>
                <a:solidFill>
                  <a:srgbClr val="50311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3346450" y="3956675"/>
            <a:ext cx="38619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50311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2" hasCustomPrompt="1"/>
          </p:nvPr>
        </p:nvSpPr>
        <p:spPr>
          <a:xfrm>
            <a:off x="1935650" y="3295175"/>
            <a:ext cx="1275300" cy="987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6"/>
          <p:cNvSpPr>
            <a:spLocks noGrp="1"/>
          </p:cNvSpPr>
          <p:nvPr>
            <p:ph type="pic" idx="3"/>
          </p:nvPr>
        </p:nvSpPr>
        <p:spPr>
          <a:xfrm>
            <a:off x="1224925" y="739000"/>
            <a:ext cx="6694200" cy="219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pción y título de la sección 1">
  <p:cSld name="SECTION_TITLE_AND_DESCRIPTION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336100" y="1376250"/>
            <a:ext cx="4471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336100" y="3163350"/>
            <a:ext cx="44718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470425" y="1548375"/>
            <a:ext cx="45732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3470425" y="2459625"/>
            <a:ext cx="4573200" cy="113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>
            <a:spLocks noGrp="1"/>
          </p:cNvSpPr>
          <p:nvPr>
            <p:ph type="pic" idx="2"/>
          </p:nvPr>
        </p:nvSpPr>
        <p:spPr>
          <a:xfrm>
            <a:off x="852375" y="920275"/>
            <a:ext cx="1956900" cy="33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n una columna 1">
  <p:cSld name="ONE_COLUMN_TEXT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720000" y="1564625"/>
            <a:ext cx="3949800" cy="24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948575" y="1233725"/>
            <a:ext cx="3153900" cy="315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1290763" y="2554625"/>
            <a:ext cx="29076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4945638" y="2554625"/>
            <a:ext cx="29076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1290763" y="2781425"/>
            <a:ext cx="29076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"/>
          </p:nvPr>
        </p:nvSpPr>
        <p:spPr>
          <a:xfrm>
            <a:off x="4945638" y="2781425"/>
            <a:ext cx="29076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720000" y="2657225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2"/>
          </p:nvPr>
        </p:nvSpPr>
        <p:spPr>
          <a:xfrm>
            <a:off x="720000" y="2884031"/>
            <a:ext cx="23364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3"/>
          </p:nvPr>
        </p:nvSpPr>
        <p:spPr>
          <a:xfrm>
            <a:off x="3403800" y="2884031"/>
            <a:ext cx="23364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4"/>
          </p:nvPr>
        </p:nvSpPr>
        <p:spPr>
          <a:xfrm>
            <a:off x="6087600" y="2884031"/>
            <a:ext cx="23364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5"/>
          </p:nvPr>
        </p:nvSpPr>
        <p:spPr>
          <a:xfrm>
            <a:off x="3403800" y="2657225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6"/>
          </p:nvPr>
        </p:nvSpPr>
        <p:spPr>
          <a:xfrm>
            <a:off x="6087600" y="2657225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1683038" y="1658363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2"/>
          </p:nvPr>
        </p:nvSpPr>
        <p:spPr>
          <a:xfrm>
            <a:off x="1683038" y="1885163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3"/>
          </p:nvPr>
        </p:nvSpPr>
        <p:spPr>
          <a:xfrm>
            <a:off x="4955963" y="1885163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4"/>
          </p:nvPr>
        </p:nvSpPr>
        <p:spPr>
          <a:xfrm>
            <a:off x="1683038" y="3275088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5"/>
          </p:nvPr>
        </p:nvSpPr>
        <p:spPr>
          <a:xfrm>
            <a:off x="4955963" y="3275088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6"/>
          </p:nvPr>
        </p:nvSpPr>
        <p:spPr>
          <a:xfrm>
            <a:off x="1683038" y="3048288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7"/>
          </p:nvPr>
        </p:nvSpPr>
        <p:spPr>
          <a:xfrm>
            <a:off x="4955963" y="1658363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8"/>
          </p:nvPr>
        </p:nvSpPr>
        <p:spPr>
          <a:xfrm>
            <a:off x="4955963" y="3048288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1296642" y="2177598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2"/>
          </p:nvPr>
        </p:nvSpPr>
        <p:spPr>
          <a:xfrm>
            <a:off x="3578694" y="2177598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3"/>
          </p:nvPr>
        </p:nvSpPr>
        <p:spPr>
          <a:xfrm>
            <a:off x="5860746" y="2177598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4"/>
          </p:nvPr>
        </p:nvSpPr>
        <p:spPr>
          <a:xfrm>
            <a:off x="1296642" y="3908413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5"/>
          </p:nvPr>
        </p:nvSpPr>
        <p:spPr>
          <a:xfrm>
            <a:off x="3578694" y="3908413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6"/>
          </p:nvPr>
        </p:nvSpPr>
        <p:spPr>
          <a:xfrm>
            <a:off x="5860746" y="3908413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7"/>
          </p:nvPr>
        </p:nvSpPr>
        <p:spPr>
          <a:xfrm>
            <a:off x="1292475" y="1953238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8"/>
          </p:nvPr>
        </p:nvSpPr>
        <p:spPr>
          <a:xfrm>
            <a:off x="3578694" y="1953238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9"/>
          </p:nvPr>
        </p:nvSpPr>
        <p:spPr>
          <a:xfrm>
            <a:off x="5864913" y="1953238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13"/>
          </p:nvPr>
        </p:nvSpPr>
        <p:spPr>
          <a:xfrm>
            <a:off x="1292475" y="3679510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14"/>
          </p:nvPr>
        </p:nvSpPr>
        <p:spPr>
          <a:xfrm>
            <a:off x="3578694" y="3679510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5"/>
          </p:nvPr>
        </p:nvSpPr>
        <p:spPr>
          <a:xfrm>
            <a:off x="5864913" y="3679510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2290050" y="4167000"/>
            <a:ext cx="45639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1605750" y="2889675"/>
            <a:ext cx="59325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4"/>
          <p:cNvSpPr>
            <a:spLocks noGrp="1"/>
          </p:cNvSpPr>
          <p:nvPr>
            <p:ph type="pic" idx="2"/>
          </p:nvPr>
        </p:nvSpPr>
        <p:spPr>
          <a:xfrm>
            <a:off x="1224925" y="540000"/>
            <a:ext cx="6694200" cy="219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yenda 1">
  <p:cSld name="CAPTION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>
            <a:spLocks noGrp="1"/>
          </p:cNvSpPr>
          <p:nvPr>
            <p:ph type="pic" idx="2"/>
          </p:nvPr>
        </p:nvSpPr>
        <p:spPr>
          <a:xfrm>
            <a:off x="-6100" y="12175"/>
            <a:ext cx="914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06800" y="540000"/>
            <a:ext cx="7730400" cy="504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19988" y="1299600"/>
            <a:ext cx="4185000" cy="18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19988" y="3105900"/>
            <a:ext cx="4185000" cy="7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>
            <a:spLocks noGrp="1"/>
          </p:cNvSpPr>
          <p:nvPr>
            <p:ph type="pic" idx="2"/>
          </p:nvPr>
        </p:nvSpPr>
        <p:spPr>
          <a:xfrm>
            <a:off x="5100963" y="986100"/>
            <a:ext cx="3126300" cy="317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4112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720000" y="1368301"/>
            <a:ext cx="41127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96139"/>
            <a:ext cx="4112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3"/>
          </p:nvPr>
        </p:nvSpPr>
        <p:spPr>
          <a:xfrm>
            <a:off x="720000" y="2824449"/>
            <a:ext cx="41127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452290"/>
            <a:ext cx="4112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5"/>
          </p:nvPr>
        </p:nvSpPr>
        <p:spPr>
          <a:xfrm>
            <a:off x="720000" y="4280600"/>
            <a:ext cx="41127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>
            <a:spLocks noGrp="1"/>
          </p:cNvSpPr>
          <p:nvPr>
            <p:ph type="pic" idx="6"/>
          </p:nvPr>
        </p:nvSpPr>
        <p:spPr>
          <a:xfrm>
            <a:off x="5065225" y="986100"/>
            <a:ext cx="3126300" cy="317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845768" y="3405563"/>
            <a:ext cx="2293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2"/>
          </p:nvPr>
        </p:nvSpPr>
        <p:spPr>
          <a:xfrm>
            <a:off x="3427628" y="3405576"/>
            <a:ext cx="2293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3"/>
          </p:nvPr>
        </p:nvSpPr>
        <p:spPr>
          <a:xfrm>
            <a:off x="6009487" y="3405563"/>
            <a:ext cx="2293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"/>
          </p:nvPr>
        </p:nvSpPr>
        <p:spPr>
          <a:xfrm>
            <a:off x="841025" y="3178775"/>
            <a:ext cx="22935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1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5"/>
          </p:nvPr>
        </p:nvSpPr>
        <p:spPr>
          <a:xfrm>
            <a:off x="3427626" y="3178775"/>
            <a:ext cx="22935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1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6"/>
          </p:nvPr>
        </p:nvSpPr>
        <p:spPr>
          <a:xfrm>
            <a:off x="6009484" y="3178775"/>
            <a:ext cx="22935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1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7" hasCustomPrompt="1"/>
          </p:nvPr>
        </p:nvSpPr>
        <p:spPr>
          <a:xfrm>
            <a:off x="4105503" y="2618588"/>
            <a:ext cx="933000" cy="475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8" hasCustomPrompt="1"/>
          </p:nvPr>
        </p:nvSpPr>
        <p:spPr>
          <a:xfrm>
            <a:off x="6689725" y="2618588"/>
            <a:ext cx="933000" cy="475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9" hasCustomPrompt="1"/>
          </p:nvPr>
        </p:nvSpPr>
        <p:spPr>
          <a:xfrm>
            <a:off x="1526028" y="2618588"/>
            <a:ext cx="933000" cy="475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720000" y="1568900"/>
            <a:ext cx="37689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1"/>
          </p:nvPr>
        </p:nvSpPr>
        <p:spPr>
          <a:xfrm>
            <a:off x="720000" y="2831200"/>
            <a:ext cx="3768900" cy="7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655100" y="1913550"/>
            <a:ext cx="37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1"/>
          </p:nvPr>
        </p:nvSpPr>
        <p:spPr>
          <a:xfrm>
            <a:off x="4655100" y="2486250"/>
            <a:ext cx="3768900" cy="7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20000" y="1913550"/>
            <a:ext cx="37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1"/>
          </p:nvPr>
        </p:nvSpPr>
        <p:spPr>
          <a:xfrm>
            <a:off x="720000" y="2486250"/>
            <a:ext cx="3768900" cy="7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346450" y="840325"/>
            <a:ext cx="38619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3346450" y="1681225"/>
            <a:ext cx="38619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 hasCustomPrompt="1"/>
          </p:nvPr>
        </p:nvSpPr>
        <p:spPr>
          <a:xfrm>
            <a:off x="1935650" y="1019725"/>
            <a:ext cx="1275300" cy="987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1" name="Google Shape;231;p32"/>
          <p:cNvSpPr>
            <a:spLocks noGrp="1"/>
          </p:cNvSpPr>
          <p:nvPr>
            <p:ph type="pic" idx="3"/>
          </p:nvPr>
        </p:nvSpPr>
        <p:spPr>
          <a:xfrm>
            <a:off x="1210975" y="2299725"/>
            <a:ext cx="6722100" cy="219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3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1"/>
          </p:nvPr>
        </p:nvSpPr>
        <p:spPr>
          <a:xfrm>
            <a:off x="720000" y="3445400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2"/>
          </p:nvPr>
        </p:nvSpPr>
        <p:spPr>
          <a:xfrm>
            <a:off x="720000" y="3672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3"/>
          </p:nvPr>
        </p:nvSpPr>
        <p:spPr>
          <a:xfrm>
            <a:off x="3403800" y="3672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4"/>
          </p:nvPr>
        </p:nvSpPr>
        <p:spPr>
          <a:xfrm>
            <a:off x="6087600" y="3672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5"/>
          </p:nvPr>
        </p:nvSpPr>
        <p:spPr>
          <a:xfrm>
            <a:off x="3403800" y="3445400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ubTitle" idx="6"/>
          </p:nvPr>
        </p:nvSpPr>
        <p:spPr>
          <a:xfrm>
            <a:off x="6087600" y="3445400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ctrTitle"/>
          </p:nvPr>
        </p:nvSpPr>
        <p:spPr>
          <a:xfrm>
            <a:off x="720000" y="60207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1"/>
          </p:nvPr>
        </p:nvSpPr>
        <p:spPr>
          <a:xfrm>
            <a:off x="720000" y="1636800"/>
            <a:ext cx="33042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34"/>
          <p:cNvSpPr>
            <a:spLocks noGrp="1"/>
          </p:cNvSpPr>
          <p:nvPr>
            <p:ph type="pic" idx="2"/>
          </p:nvPr>
        </p:nvSpPr>
        <p:spPr>
          <a:xfrm>
            <a:off x="4917900" y="1235988"/>
            <a:ext cx="3160200" cy="26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4"/>
          <p:cNvSpPr txBox="1"/>
          <p:nvPr/>
        </p:nvSpPr>
        <p:spPr>
          <a:xfrm>
            <a:off x="720001" y="3567413"/>
            <a:ext cx="3304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720000" y="1228675"/>
            <a:ext cx="7704000" cy="17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6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767875" y="1394975"/>
            <a:ext cx="35199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2"/>
          </p:nvPr>
        </p:nvSpPr>
        <p:spPr>
          <a:xfrm>
            <a:off x="4856221" y="1394975"/>
            <a:ext cx="35199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8"/>
          <p:cNvGrpSpPr/>
          <p:nvPr/>
        </p:nvGrpSpPr>
        <p:grpSpPr>
          <a:xfrm>
            <a:off x="7078674" y="373871"/>
            <a:ext cx="4139984" cy="2270635"/>
            <a:chOff x="238125" y="2799000"/>
            <a:chExt cx="2822075" cy="2070425"/>
          </a:xfrm>
        </p:grpSpPr>
        <p:sp>
          <p:nvSpPr>
            <p:cNvPr id="269" name="Google Shape;269;p38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8"/>
          <p:cNvSpPr/>
          <p:nvPr/>
        </p:nvSpPr>
        <p:spPr>
          <a:xfrm>
            <a:off x="0" y="-98825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13" y="3617875"/>
            <a:ext cx="9143957" cy="1533332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8"/>
          <p:cNvGrpSpPr/>
          <p:nvPr/>
        </p:nvGrpSpPr>
        <p:grpSpPr>
          <a:xfrm>
            <a:off x="250854" y="2488500"/>
            <a:ext cx="369723" cy="644375"/>
            <a:chOff x="6269700" y="763750"/>
            <a:chExt cx="308000" cy="536800"/>
          </a:xfrm>
        </p:grpSpPr>
        <p:sp>
          <p:nvSpPr>
            <p:cNvPr id="298" name="Google Shape;298;p38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8"/>
          <p:cNvGrpSpPr/>
          <p:nvPr/>
        </p:nvGrpSpPr>
        <p:grpSpPr>
          <a:xfrm>
            <a:off x="8348393" y="4326230"/>
            <a:ext cx="490337" cy="481031"/>
            <a:chOff x="7253870" y="4377136"/>
            <a:chExt cx="461407" cy="452692"/>
          </a:xfrm>
        </p:grpSpPr>
        <p:sp>
          <p:nvSpPr>
            <p:cNvPr id="305" name="Google Shape;305;p38"/>
            <p:cNvSpPr/>
            <p:nvPr/>
          </p:nvSpPr>
          <p:spPr>
            <a:xfrm>
              <a:off x="7253870" y="4476912"/>
              <a:ext cx="352934" cy="352917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7362343" y="4377136"/>
              <a:ext cx="352934" cy="352449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 rot="10800000">
            <a:off x="2183325" y="4875497"/>
            <a:ext cx="1096040" cy="594888"/>
            <a:chOff x="0" y="2623566"/>
            <a:chExt cx="604311" cy="328015"/>
          </a:xfrm>
        </p:grpSpPr>
        <p:sp>
          <p:nvSpPr>
            <p:cNvPr id="308" name="Google Shape;308;p38"/>
            <p:cNvSpPr/>
            <p:nvPr/>
          </p:nvSpPr>
          <p:spPr>
            <a:xfrm>
              <a:off x="0" y="2823978"/>
              <a:ext cx="604311" cy="127603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0" y="2723622"/>
              <a:ext cx="604311" cy="127633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0" y="2623566"/>
              <a:ext cx="604311" cy="127603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8"/>
          <p:cNvGrpSpPr/>
          <p:nvPr/>
        </p:nvGrpSpPr>
        <p:grpSpPr>
          <a:xfrm>
            <a:off x="-76204" y="4299193"/>
            <a:ext cx="1309546" cy="535108"/>
            <a:chOff x="3790100" y="514600"/>
            <a:chExt cx="1090925" cy="445775"/>
          </a:xfrm>
        </p:grpSpPr>
        <p:sp>
          <p:nvSpPr>
            <p:cNvPr id="312" name="Google Shape;312;p38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-589476" y="-118994"/>
            <a:ext cx="1309481" cy="690949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 txBox="1">
            <a:spLocks noGrp="1"/>
          </p:cNvSpPr>
          <p:nvPr>
            <p:ph type="ctrTitle"/>
          </p:nvPr>
        </p:nvSpPr>
        <p:spPr>
          <a:xfrm>
            <a:off x="720000" y="1304825"/>
            <a:ext cx="7704000" cy="213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subTitle" idx="1"/>
          </p:nvPr>
        </p:nvSpPr>
        <p:spPr>
          <a:xfrm>
            <a:off x="2645988" y="3800688"/>
            <a:ext cx="3852000" cy="39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9"/>
          <p:cNvGrpSpPr/>
          <p:nvPr/>
        </p:nvGrpSpPr>
        <p:grpSpPr>
          <a:xfrm>
            <a:off x="-76198" y="568100"/>
            <a:ext cx="3646121" cy="1999824"/>
            <a:chOff x="238125" y="2799000"/>
            <a:chExt cx="2822075" cy="2070425"/>
          </a:xfrm>
        </p:grpSpPr>
        <p:sp>
          <p:nvSpPr>
            <p:cNvPr id="412" name="Google Shape;412;p39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9"/>
          <p:cNvSpPr/>
          <p:nvPr/>
        </p:nvSpPr>
        <p:spPr>
          <a:xfrm>
            <a:off x="25" y="3151401"/>
            <a:ext cx="9143957" cy="1999746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9"/>
          <p:cNvGrpSpPr/>
          <p:nvPr/>
        </p:nvGrpSpPr>
        <p:grpSpPr>
          <a:xfrm flipH="1">
            <a:off x="2950" y="4730375"/>
            <a:ext cx="1434100" cy="413125"/>
            <a:chOff x="6008725" y="3391075"/>
            <a:chExt cx="1434100" cy="413125"/>
          </a:xfrm>
        </p:grpSpPr>
        <p:sp>
          <p:nvSpPr>
            <p:cNvPr id="440" name="Google Shape;440;p39"/>
            <p:cNvSpPr/>
            <p:nvPr/>
          </p:nvSpPr>
          <p:spPr>
            <a:xfrm>
              <a:off x="6008725" y="3740500"/>
              <a:ext cx="1434100" cy="63700"/>
            </a:xfrm>
            <a:custGeom>
              <a:avLst/>
              <a:gdLst/>
              <a:ahLst/>
              <a:cxnLst/>
              <a:rect l="l" t="t" r="r" b="b"/>
              <a:pathLst>
                <a:path w="57364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57363" y="2548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02050" y="3602725"/>
              <a:ext cx="1340775" cy="63700"/>
            </a:xfrm>
            <a:custGeom>
              <a:avLst/>
              <a:gdLst/>
              <a:ahLst/>
              <a:cxnLst/>
              <a:rect l="l" t="t" r="r" b="b"/>
              <a:pathLst>
                <a:path w="53631" h="2548" extrusionOk="0">
                  <a:moveTo>
                    <a:pt x="0" y="0"/>
                  </a:moveTo>
                  <a:lnTo>
                    <a:pt x="0" y="2548"/>
                  </a:lnTo>
                  <a:lnTo>
                    <a:pt x="53630" y="2548"/>
                  </a:lnTo>
                  <a:lnTo>
                    <a:pt x="53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195375" y="3464950"/>
              <a:ext cx="1247450" cy="63925"/>
            </a:xfrm>
            <a:custGeom>
              <a:avLst/>
              <a:gdLst/>
              <a:ahLst/>
              <a:cxnLst/>
              <a:rect l="l" t="t" r="r" b="b"/>
              <a:pathLst>
                <a:path w="49898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9897" y="2557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102050" y="3528850"/>
              <a:ext cx="1340775" cy="73900"/>
            </a:xfrm>
            <a:custGeom>
              <a:avLst/>
              <a:gdLst/>
              <a:ahLst/>
              <a:cxnLst/>
              <a:rect l="l" t="t" r="r" b="b"/>
              <a:pathLst>
                <a:path w="53631" h="2956" extrusionOk="0">
                  <a:moveTo>
                    <a:pt x="53436" y="195"/>
                  </a:moveTo>
                  <a:lnTo>
                    <a:pt x="53436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53630" y="2955"/>
                  </a:lnTo>
                  <a:lnTo>
                    <a:pt x="53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195375" y="3391075"/>
              <a:ext cx="1247450" cy="73900"/>
            </a:xfrm>
            <a:custGeom>
              <a:avLst/>
              <a:gdLst/>
              <a:ahLst/>
              <a:cxnLst/>
              <a:rect l="l" t="t" r="r" b="b"/>
              <a:pathLst>
                <a:path w="49898" h="2956" extrusionOk="0">
                  <a:moveTo>
                    <a:pt x="49703" y="195"/>
                  </a:moveTo>
                  <a:lnTo>
                    <a:pt x="49703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49897" y="2955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008725" y="3666400"/>
              <a:ext cx="1434100" cy="74125"/>
            </a:xfrm>
            <a:custGeom>
              <a:avLst/>
              <a:gdLst/>
              <a:ahLst/>
              <a:cxnLst/>
              <a:rect l="l" t="t" r="r" b="b"/>
              <a:pathLst>
                <a:path w="57364" h="2965" extrusionOk="0">
                  <a:moveTo>
                    <a:pt x="57169" y="195"/>
                  </a:moveTo>
                  <a:lnTo>
                    <a:pt x="57169" y="2770"/>
                  </a:lnTo>
                  <a:lnTo>
                    <a:pt x="556" y="2770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65"/>
                  </a:lnTo>
                  <a:lnTo>
                    <a:pt x="57363" y="2965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9"/>
          <p:cNvSpPr/>
          <p:nvPr/>
        </p:nvSpPr>
        <p:spPr>
          <a:xfrm flipH="1">
            <a:off x="8157870" y="1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9"/>
          <p:cNvGrpSpPr/>
          <p:nvPr/>
        </p:nvGrpSpPr>
        <p:grpSpPr>
          <a:xfrm>
            <a:off x="3036257" y="-162859"/>
            <a:ext cx="1535748" cy="325782"/>
            <a:chOff x="1715325" y="5013375"/>
            <a:chExt cx="2088600" cy="443000"/>
          </a:xfrm>
        </p:grpSpPr>
        <p:sp>
          <p:nvSpPr>
            <p:cNvPr id="448" name="Google Shape;448;p39"/>
            <p:cNvSpPr/>
            <p:nvPr/>
          </p:nvSpPr>
          <p:spPr>
            <a:xfrm>
              <a:off x="171532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9153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1535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31600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51600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7160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1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3316700" y="5013375"/>
              <a:ext cx="287200" cy="443000"/>
            </a:xfrm>
            <a:custGeom>
              <a:avLst/>
              <a:gdLst/>
              <a:ahLst/>
              <a:cxnLst/>
              <a:rect l="l" t="t" r="r" b="b"/>
              <a:pathLst>
                <a:path w="11488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351735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 rot="5400000">
            <a:off x="8544466" y="217812"/>
            <a:ext cx="369723" cy="644375"/>
            <a:chOff x="6269700" y="763750"/>
            <a:chExt cx="308000" cy="536800"/>
          </a:xfrm>
        </p:grpSpPr>
        <p:sp>
          <p:nvSpPr>
            <p:cNvPr id="459" name="Google Shape;459;p39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 rot="-5400000">
            <a:off x="-437600" y="3005527"/>
            <a:ext cx="1167387" cy="292167"/>
            <a:chOff x="0" y="3182308"/>
            <a:chExt cx="1142928" cy="286046"/>
          </a:xfrm>
        </p:grpSpPr>
        <p:sp>
          <p:nvSpPr>
            <p:cNvPr id="466" name="Google Shape;466;p39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9"/>
          <p:cNvSpPr/>
          <p:nvPr/>
        </p:nvSpPr>
        <p:spPr>
          <a:xfrm>
            <a:off x="8750850" y="1920522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39"/>
          <p:cNvGrpSpPr/>
          <p:nvPr/>
        </p:nvGrpSpPr>
        <p:grpSpPr>
          <a:xfrm>
            <a:off x="7834459" y="3883718"/>
            <a:ext cx="1309546" cy="535108"/>
            <a:chOff x="3790100" y="514600"/>
            <a:chExt cx="1090925" cy="445775"/>
          </a:xfrm>
        </p:grpSpPr>
        <p:sp>
          <p:nvSpPr>
            <p:cNvPr id="472" name="Google Shape;472;p39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9"/>
          <p:cNvSpPr txBox="1">
            <a:spLocks noGrp="1"/>
          </p:cNvSpPr>
          <p:nvPr>
            <p:ph type="title"/>
          </p:nvPr>
        </p:nvSpPr>
        <p:spPr>
          <a:xfrm>
            <a:off x="3293000" y="1663938"/>
            <a:ext cx="4140900" cy="13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0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subTitle" idx="1"/>
          </p:nvPr>
        </p:nvSpPr>
        <p:spPr>
          <a:xfrm>
            <a:off x="2641050" y="3429163"/>
            <a:ext cx="3861900" cy="32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9"/>
          <p:cNvSpPr txBox="1">
            <a:spLocks noGrp="1"/>
          </p:cNvSpPr>
          <p:nvPr>
            <p:ph type="title" idx="2" hasCustomPrompt="1"/>
          </p:nvPr>
        </p:nvSpPr>
        <p:spPr>
          <a:xfrm>
            <a:off x="1710088" y="1702713"/>
            <a:ext cx="1192800" cy="9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1"/>
          <p:cNvGrpSpPr/>
          <p:nvPr/>
        </p:nvGrpSpPr>
        <p:grpSpPr>
          <a:xfrm>
            <a:off x="8174475" y="-93687"/>
            <a:ext cx="2822075" cy="2070425"/>
            <a:chOff x="238125" y="2799000"/>
            <a:chExt cx="2822075" cy="2070425"/>
          </a:xfrm>
        </p:grpSpPr>
        <p:sp>
          <p:nvSpPr>
            <p:cNvPr id="693" name="Google Shape;693;p41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1"/>
          <p:cNvSpPr/>
          <p:nvPr/>
        </p:nvSpPr>
        <p:spPr>
          <a:xfrm rot="10800000">
            <a:off x="8174470" y="4547426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-670275" y="1920522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41"/>
          <p:cNvGrpSpPr/>
          <p:nvPr/>
        </p:nvGrpSpPr>
        <p:grpSpPr>
          <a:xfrm>
            <a:off x="4079075" y="4869821"/>
            <a:ext cx="985857" cy="535095"/>
            <a:chOff x="4079075" y="4869821"/>
            <a:chExt cx="985857" cy="535095"/>
          </a:xfrm>
        </p:grpSpPr>
        <p:sp>
          <p:nvSpPr>
            <p:cNvPr id="722" name="Google Shape;722;p41"/>
            <p:cNvSpPr/>
            <p:nvPr/>
          </p:nvSpPr>
          <p:spPr>
            <a:xfrm>
              <a:off x="4079075" y="519676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079075" y="503304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079075" y="486982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 flipH="1">
            <a:off x="0" y="4737363"/>
            <a:ext cx="1161075" cy="413125"/>
            <a:chOff x="6275950" y="4036675"/>
            <a:chExt cx="1161075" cy="413125"/>
          </a:xfrm>
        </p:grpSpPr>
        <p:sp>
          <p:nvSpPr>
            <p:cNvPr id="726" name="Google Shape;726;p41"/>
            <p:cNvSpPr/>
            <p:nvPr/>
          </p:nvSpPr>
          <p:spPr>
            <a:xfrm>
              <a:off x="6275950" y="4386100"/>
              <a:ext cx="1161075" cy="63700"/>
            </a:xfrm>
            <a:custGeom>
              <a:avLst/>
              <a:gdLst/>
              <a:ahLst/>
              <a:cxnLst/>
              <a:rect l="l" t="t" r="r" b="b"/>
              <a:pathLst>
                <a:path w="46443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46443" y="2548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6369275" y="4248325"/>
              <a:ext cx="1067750" cy="63925"/>
            </a:xfrm>
            <a:custGeom>
              <a:avLst/>
              <a:gdLst/>
              <a:ahLst/>
              <a:cxnLst/>
              <a:rect l="l" t="t" r="r" b="b"/>
              <a:pathLst>
                <a:path w="42710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2710" y="2557"/>
                  </a:lnTo>
                  <a:lnTo>
                    <a:pt x="4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6462600" y="4110550"/>
              <a:ext cx="974425" cy="63925"/>
            </a:xfrm>
            <a:custGeom>
              <a:avLst/>
              <a:gdLst/>
              <a:ahLst/>
              <a:cxnLst/>
              <a:rect l="l" t="t" r="r" b="b"/>
              <a:pathLst>
                <a:path w="38977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38977" y="2557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369275" y="4174450"/>
              <a:ext cx="1067750" cy="73900"/>
            </a:xfrm>
            <a:custGeom>
              <a:avLst/>
              <a:gdLst/>
              <a:ahLst/>
              <a:cxnLst/>
              <a:rect l="l" t="t" r="r" b="b"/>
              <a:pathLst>
                <a:path w="42710" h="2956" extrusionOk="0">
                  <a:moveTo>
                    <a:pt x="42515" y="195"/>
                  </a:moveTo>
                  <a:lnTo>
                    <a:pt x="42515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42710" y="2955"/>
                  </a:lnTo>
                  <a:lnTo>
                    <a:pt x="4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6462600" y="4036675"/>
              <a:ext cx="974425" cy="73900"/>
            </a:xfrm>
            <a:custGeom>
              <a:avLst/>
              <a:gdLst/>
              <a:ahLst/>
              <a:cxnLst/>
              <a:rect l="l" t="t" r="r" b="b"/>
              <a:pathLst>
                <a:path w="38977" h="2956" extrusionOk="0">
                  <a:moveTo>
                    <a:pt x="38782" y="195"/>
                  </a:moveTo>
                  <a:lnTo>
                    <a:pt x="38782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38977" y="2955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275950" y="4312225"/>
              <a:ext cx="1161075" cy="73900"/>
            </a:xfrm>
            <a:custGeom>
              <a:avLst/>
              <a:gdLst/>
              <a:ahLst/>
              <a:cxnLst/>
              <a:rect l="l" t="t" r="r" b="b"/>
              <a:pathLst>
                <a:path w="46443" h="2956" extrusionOk="0">
                  <a:moveTo>
                    <a:pt x="46248" y="186"/>
                  </a:moveTo>
                  <a:lnTo>
                    <a:pt x="46248" y="2761"/>
                  </a:lnTo>
                  <a:lnTo>
                    <a:pt x="556" y="2761"/>
                  </a:lnTo>
                  <a:lnTo>
                    <a:pt x="3798" y="186"/>
                  </a:lnTo>
                  <a:close/>
                  <a:moveTo>
                    <a:pt x="3733" y="1"/>
                  </a:moveTo>
                  <a:lnTo>
                    <a:pt x="0" y="2956"/>
                  </a:lnTo>
                  <a:lnTo>
                    <a:pt x="46443" y="2956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1"/>
          <p:cNvGrpSpPr/>
          <p:nvPr/>
        </p:nvGrpSpPr>
        <p:grpSpPr>
          <a:xfrm>
            <a:off x="1983859" y="-276132"/>
            <a:ext cx="1309546" cy="535108"/>
            <a:chOff x="3790100" y="514600"/>
            <a:chExt cx="1090925" cy="445775"/>
          </a:xfrm>
        </p:grpSpPr>
        <p:sp>
          <p:nvSpPr>
            <p:cNvPr id="733" name="Google Shape;733;p41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1"/>
          <p:cNvSpPr/>
          <p:nvPr/>
        </p:nvSpPr>
        <p:spPr>
          <a:xfrm rot="5400000">
            <a:off x="8070790" y="3233906"/>
            <a:ext cx="1796819" cy="349607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1125725" y="1924927"/>
            <a:ext cx="32655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0" name="Google Shape;830;p41"/>
          <p:cNvSpPr txBox="1">
            <a:spLocks noGrp="1"/>
          </p:cNvSpPr>
          <p:nvPr>
            <p:ph type="body" idx="2"/>
          </p:nvPr>
        </p:nvSpPr>
        <p:spPr>
          <a:xfrm>
            <a:off x="4938484" y="1924925"/>
            <a:ext cx="30798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1" name="Google Shape;831;p4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41"/>
          <p:cNvGrpSpPr/>
          <p:nvPr/>
        </p:nvGrpSpPr>
        <p:grpSpPr>
          <a:xfrm>
            <a:off x="8598807" y="3184912"/>
            <a:ext cx="369723" cy="644375"/>
            <a:chOff x="6269700" y="763750"/>
            <a:chExt cx="308000" cy="536800"/>
          </a:xfrm>
        </p:grpSpPr>
        <p:sp>
          <p:nvSpPr>
            <p:cNvPr id="833" name="Google Shape;833;p41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>
            <a:spLocks noGrp="1"/>
          </p:cNvSpPr>
          <p:nvPr>
            <p:ph type="body" idx="1"/>
          </p:nvPr>
        </p:nvSpPr>
        <p:spPr>
          <a:xfrm>
            <a:off x="2548350" y="1738475"/>
            <a:ext cx="4047300" cy="2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0" name="Google Shape;860;p43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43"/>
          <p:cNvSpPr/>
          <p:nvPr/>
        </p:nvSpPr>
        <p:spPr>
          <a:xfrm>
            <a:off x="8869857" y="1273940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/>
          <p:nvPr/>
        </p:nvSpPr>
        <p:spPr>
          <a:xfrm>
            <a:off x="-58250" y="409556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3"/>
          <p:cNvGrpSpPr/>
          <p:nvPr/>
        </p:nvGrpSpPr>
        <p:grpSpPr>
          <a:xfrm rot="5400000">
            <a:off x="8159068" y="3946204"/>
            <a:ext cx="1529324" cy="440557"/>
            <a:chOff x="6008725" y="3391075"/>
            <a:chExt cx="1434100" cy="413125"/>
          </a:xfrm>
        </p:grpSpPr>
        <p:sp>
          <p:nvSpPr>
            <p:cNvPr id="864" name="Google Shape;864;p43"/>
            <p:cNvSpPr/>
            <p:nvPr/>
          </p:nvSpPr>
          <p:spPr>
            <a:xfrm>
              <a:off x="6008725" y="3740500"/>
              <a:ext cx="1434100" cy="63700"/>
            </a:xfrm>
            <a:custGeom>
              <a:avLst/>
              <a:gdLst/>
              <a:ahLst/>
              <a:cxnLst/>
              <a:rect l="l" t="t" r="r" b="b"/>
              <a:pathLst>
                <a:path w="57364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57363" y="2548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102050" y="3602725"/>
              <a:ext cx="1340775" cy="63700"/>
            </a:xfrm>
            <a:custGeom>
              <a:avLst/>
              <a:gdLst/>
              <a:ahLst/>
              <a:cxnLst/>
              <a:rect l="l" t="t" r="r" b="b"/>
              <a:pathLst>
                <a:path w="53631" h="2548" extrusionOk="0">
                  <a:moveTo>
                    <a:pt x="0" y="0"/>
                  </a:moveTo>
                  <a:lnTo>
                    <a:pt x="0" y="2548"/>
                  </a:lnTo>
                  <a:lnTo>
                    <a:pt x="53630" y="2548"/>
                  </a:lnTo>
                  <a:lnTo>
                    <a:pt x="53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6195375" y="3464950"/>
              <a:ext cx="1247450" cy="63925"/>
            </a:xfrm>
            <a:custGeom>
              <a:avLst/>
              <a:gdLst/>
              <a:ahLst/>
              <a:cxnLst/>
              <a:rect l="l" t="t" r="r" b="b"/>
              <a:pathLst>
                <a:path w="49898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9897" y="2557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6102050" y="3528850"/>
              <a:ext cx="1340775" cy="73900"/>
            </a:xfrm>
            <a:custGeom>
              <a:avLst/>
              <a:gdLst/>
              <a:ahLst/>
              <a:cxnLst/>
              <a:rect l="l" t="t" r="r" b="b"/>
              <a:pathLst>
                <a:path w="53631" h="2956" extrusionOk="0">
                  <a:moveTo>
                    <a:pt x="53436" y="195"/>
                  </a:moveTo>
                  <a:lnTo>
                    <a:pt x="53436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53630" y="2955"/>
                  </a:lnTo>
                  <a:lnTo>
                    <a:pt x="53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6195375" y="3391075"/>
              <a:ext cx="1247450" cy="73900"/>
            </a:xfrm>
            <a:custGeom>
              <a:avLst/>
              <a:gdLst/>
              <a:ahLst/>
              <a:cxnLst/>
              <a:rect l="l" t="t" r="r" b="b"/>
              <a:pathLst>
                <a:path w="49898" h="2956" extrusionOk="0">
                  <a:moveTo>
                    <a:pt x="49703" y="195"/>
                  </a:moveTo>
                  <a:lnTo>
                    <a:pt x="49703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49897" y="2955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6008725" y="3666400"/>
              <a:ext cx="1434100" cy="74125"/>
            </a:xfrm>
            <a:custGeom>
              <a:avLst/>
              <a:gdLst/>
              <a:ahLst/>
              <a:cxnLst/>
              <a:rect l="l" t="t" r="r" b="b"/>
              <a:pathLst>
                <a:path w="57364" h="2965" extrusionOk="0">
                  <a:moveTo>
                    <a:pt x="57169" y="195"/>
                  </a:moveTo>
                  <a:lnTo>
                    <a:pt x="57169" y="2770"/>
                  </a:lnTo>
                  <a:lnTo>
                    <a:pt x="556" y="2770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65"/>
                  </a:lnTo>
                  <a:lnTo>
                    <a:pt x="57363" y="2965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7120303" y="4730138"/>
            <a:ext cx="1303694" cy="41174"/>
            <a:chOff x="4205300" y="2866575"/>
            <a:chExt cx="1086050" cy="34300"/>
          </a:xfrm>
        </p:grpSpPr>
        <p:sp>
          <p:nvSpPr>
            <p:cNvPr id="871" name="Google Shape;871;p43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3"/>
          <p:cNvGrpSpPr/>
          <p:nvPr/>
        </p:nvGrpSpPr>
        <p:grpSpPr>
          <a:xfrm>
            <a:off x="177102" y="69998"/>
            <a:ext cx="304575" cy="298822"/>
            <a:chOff x="7253870" y="4377136"/>
            <a:chExt cx="461407" cy="452692"/>
          </a:xfrm>
        </p:grpSpPr>
        <p:sp>
          <p:nvSpPr>
            <p:cNvPr id="889" name="Google Shape;889;p43"/>
            <p:cNvSpPr/>
            <p:nvPr/>
          </p:nvSpPr>
          <p:spPr>
            <a:xfrm>
              <a:off x="7253870" y="4476912"/>
              <a:ext cx="352934" cy="352917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7362343" y="4377136"/>
              <a:ext cx="352934" cy="352449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3"/>
          <p:cNvGrpSpPr/>
          <p:nvPr/>
        </p:nvGrpSpPr>
        <p:grpSpPr>
          <a:xfrm>
            <a:off x="2509734" y="4603493"/>
            <a:ext cx="1309546" cy="535108"/>
            <a:chOff x="3790100" y="514600"/>
            <a:chExt cx="1090925" cy="445775"/>
          </a:xfrm>
        </p:grpSpPr>
        <p:sp>
          <p:nvSpPr>
            <p:cNvPr id="892" name="Google Shape;892;p43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3"/>
          <p:cNvGrpSpPr/>
          <p:nvPr/>
        </p:nvGrpSpPr>
        <p:grpSpPr>
          <a:xfrm>
            <a:off x="6861125" y="-268145"/>
            <a:ext cx="985857" cy="535095"/>
            <a:chOff x="4079075" y="4869821"/>
            <a:chExt cx="985857" cy="535095"/>
          </a:xfrm>
        </p:grpSpPr>
        <p:sp>
          <p:nvSpPr>
            <p:cNvPr id="988" name="Google Shape;988;p43"/>
            <p:cNvSpPr/>
            <p:nvPr/>
          </p:nvSpPr>
          <p:spPr>
            <a:xfrm>
              <a:off x="4079075" y="519676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4079075" y="503304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4079075" y="486982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/>
          <p:nvPr/>
        </p:nvSpPr>
        <p:spPr>
          <a:xfrm>
            <a:off x="0" y="5068025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9"/>
          <p:cNvSpPr txBox="1">
            <a:spLocks noGrp="1"/>
          </p:cNvSpPr>
          <p:nvPr>
            <p:ph type="title" hasCustomPrompt="1"/>
          </p:nvPr>
        </p:nvSpPr>
        <p:spPr>
          <a:xfrm>
            <a:off x="1626700" y="151253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1" name="Google Shape;1411;p49"/>
          <p:cNvSpPr txBox="1">
            <a:spLocks noGrp="1"/>
          </p:cNvSpPr>
          <p:nvPr>
            <p:ph type="subTitle" idx="1"/>
          </p:nvPr>
        </p:nvSpPr>
        <p:spPr>
          <a:xfrm>
            <a:off x="744100" y="2337249"/>
            <a:ext cx="230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49"/>
          <p:cNvSpPr txBox="1">
            <a:spLocks noGrp="1"/>
          </p:cNvSpPr>
          <p:nvPr>
            <p:ph type="title" idx="2" hasCustomPrompt="1"/>
          </p:nvPr>
        </p:nvSpPr>
        <p:spPr>
          <a:xfrm>
            <a:off x="5911948" y="309568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3" name="Google Shape;1413;p49"/>
          <p:cNvSpPr txBox="1">
            <a:spLocks noGrp="1"/>
          </p:cNvSpPr>
          <p:nvPr>
            <p:ph type="subTitle" idx="3"/>
          </p:nvPr>
        </p:nvSpPr>
        <p:spPr>
          <a:xfrm>
            <a:off x="3399388" y="2338849"/>
            <a:ext cx="230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49"/>
          <p:cNvSpPr txBox="1">
            <a:spLocks noGrp="1"/>
          </p:cNvSpPr>
          <p:nvPr>
            <p:ph type="title" idx="4" hasCustomPrompt="1"/>
          </p:nvPr>
        </p:nvSpPr>
        <p:spPr>
          <a:xfrm>
            <a:off x="4301250" y="151253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5" name="Google Shape;1415;p49"/>
          <p:cNvSpPr txBox="1">
            <a:spLocks noGrp="1"/>
          </p:cNvSpPr>
          <p:nvPr>
            <p:ph type="subTitle" idx="5"/>
          </p:nvPr>
        </p:nvSpPr>
        <p:spPr>
          <a:xfrm>
            <a:off x="6093214" y="2338088"/>
            <a:ext cx="230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49"/>
          <p:cNvSpPr txBox="1">
            <a:spLocks noGrp="1"/>
          </p:cNvSpPr>
          <p:nvPr>
            <p:ph type="title" idx="6" hasCustomPrompt="1"/>
          </p:nvPr>
        </p:nvSpPr>
        <p:spPr>
          <a:xfrm>
            <a:off x="6975825" y="151253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7" name="Google Shape;1417;p49"/>
          <p:cNvSpPr txBox="1">
            <a:spLocks noGrp="1"/>
          </p:cNvSpPr>
          <p:nvPr>
            <p:ph type="subTitle" idx="7"/>
          </p:nvPr>
        </p:nvSpPr>
        <p:spPr>
          <a:xfrm>
            <a:off x="1827028" y="3928815"/>
            <a:ext cx="230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8" name="Google Shape;1418;p49"/>
          <p:cNvSpPr txBox="1">
            <a:spLocks noGrp="1"/>
          </p:cNvSpPr>
          <p:nvPr>
            <p:ph type="title" idx="8" hasCustomPrompt="1"/>
          </p:nvPr>
        </p:nvSpPr>
        <p:spPr>
          <a:xfrm>
            <a:off x="2702398" y="3098413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9" name="Google Shape;1419;p49"/>
          <p:cNvSpPr txBox="1">
            <a:spLocks noGrp="1"/>
          </p:cNvSpPr>
          <p:nvPr>
            <p:ph type="subTitle" idx="9"/>
          </p:nvPr>
        </p:nvSpPr>
        <p:spPr>
          <a:xfrm>
            <a:off x="5031750" y="3928813"/>
            <a:ext cx="230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49"/>
          <p:cNvSpPr txBox="1">
            <a:spLocks noGrp="1"/>
          </p:cNvSpPr>
          <p:nvPr>
            <p:ph type="subTitle" idx="13"/>
          </p:nvPr>
        </p:nvSpPr>
        <p:spPr>
          <a:xfrm>
            <a:off x="739263" y="2114738"/>
            <a:ext cx="23067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1" name="Google Shape;1421;p49"/>
          <p:cNvSpPr txBox="1">
            <a:spLocks noGrp="1"/>
          </p:cNvSpPr>
          <p:nvPr>
            <p:ph type="subTitle" idx="14"/>
          </p:nvPr>
        </p:nvSpPr>
        <p:spPr>
          <a:xfrm>
            <a:off x="3399384" y="2114638"/>
            <a:ext cx="23067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2" name="Google Shape;1422;p49"/>
          <p:cNvSpPr txBox="1">
            <a:spLocks noGrp="1"/>
          </p:cNvSpPr>
          <p:nvPr>
            <p:ph type="subTitle" idx="15"/>
          </p:nvPr>
        </p:nvSpPr>
        <p:spPr>
          <a:xfrm>
            <a:off x="6098047" y="2113889"/>
            <a:ext cx="23067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3" name="Google Shape;1423;p49"/>
          <p:cNvSpPr txBox="1">
            <a:spLocks noGrp="1"/>
          </p:cNvSpPr>
          <p:nvPr>
            <p:ph type="subTitle" idx="16"/>
          </p:nvPr>
        </p:nvSpPr>
        <p:spPr>
          <a:xfrm>
            <a:off x="1822200" y="3699913"/>
            <a:ext cx="2301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4" name="Google Shape;1424;p49"/>
          <p:cNvSpPr txBox="1">
            <a:spLocks noGrp="1"/>
          </p:cNvSpPr>
          <p:nvPr>
            <p:ph type="subTitle" idx="17"/>
          </p:nvPr>
        </p:nvSpPr>
        <p:spPr>
          <a:xfrm>
            <a:off x="5031750" y="3699910"/>
            <a:ext cx="2301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5" name="Google Shape;1425;p49"/>
          <p:cNvSpPr txBox="1">
            <a:spLocks noGrp="1"/>
          </p:cNvSpPr>
          <p:nvPr>
            <p:ph type="title" idx="18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26" name="Google Shape;1426;p49"/>
          <p:cNvGrpSpPr/>
          <p:nvPr/>
        </p:nvGrpSpPr>
        <p:grpSpPr>
          <a:xfrm flipH="1">
            <a:off x="6751615" y="4670818"/>
            <a:ext cx="2544776" cy="625074"/>
            <a:chOff x="357575" y="245175"/>
            <a:chExt cx="6892675" cy="1693050"/>
          </a:xfrm>
        </p:grpSpPr>
        <p:sp>
          <p:nvSpPr>
            <p:cNvPr id="1427" name="Google Shape;1427;p49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49"/>
          <p:cNvSpPr/>
          <p:nvPr/>
        </p:nvSpPr>
        <p:spPr>
          <a:xfrm rot="5400000">
            <a:off x="-723660" y="3483606"/>
            <a:ext cx="1796819" cy="349607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49"/>
          <p:cNvGrpSpPr/>
          <p:nvPr/>
        </p:nvGrpSpPr>
        <p:grpSpPr>
          <a:xfrm>
            <a:off x="177104" y="3336225"/>
            <a:ext cx="369723" cy="644375"/>
            <a:chOff x="6269700" y="763750"/>
            <a:chExt cx="308000" cy="536800"/>
          </a:xfrm>
        </p:grpSpPr>
        <p:sp>
          <p:nvSpPr>
            <p:cNvPr id="1441" name="Google Shape;1441;p49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9"/>
          <p:cNvSpPr/>
          <p:nvPr/>
        </p:nvSpPr>
        <p:spPr>
          <a:xfrm>
            <a:off x="708414" y="4494784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" name="Google Shape;1448;p49"/>
          <p:cNvGrpSpPr/>
          <p:nvPr/>
        </p:nvGrpSpPr>
        <p:grpSpPr>
          <a:xfrm>
            <a:off x="177102" y="69998"/>
            <a:ext cx="304575" cy="298822"/>
            <a:chOff x="7253870" y="4377136"/>
            <a:chExt cx="461407" cy="452692"/>
          </a:xfrm>
        </p:grpSpPr>
        <p:sp>
          <p:nvSpPr>
            <p:cNvPr id="1449" name="Google Shape;1449;p49"/>
            <p:cNvSpPr/>
            <p:nvPr/>
          </p:nvSpPr>
          <p:spPr>
            <a:xfrm>
              <a:off x="7253870" y="4476912"/>
              <a:ext cx="352934" cy="352917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7362343" y="4377136"/>
              <a:ext cx="352934" cy="352449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49"/>
          <p:cNvSpPr/>
          <p:nvPr/>
        </p:nvSpPr>
        <p:spPr>
          <a:xfrm rot="5400000" flipH="1">
            <a:off x="8397895" y="4537401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9"/>
          <p:cNvSpPr/>
          <p:nvPr/>
        </p:nvSpPr>
        <p:spPr>
          <a:xfrm>
            <a:off x="8667833" y="1930022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49"/>
          <p:cNvGrpSpPr/>
          <p:nvPr/>
        </p:nvGrpSpPr>
        <p:grpSpPr>
          <a:xfrm rot="-5400000">
            <a:off x="8356900" y="373963"/>
            <a:ext cx="1161075" cy="413125"/>
            <a:chOff x="6275950" y="4036675"/>
            <a:chExt cx="1161075" cy="413125"/>
          </a:xfrm>
        </p:grpSpPr>
        <p:sp>
          <p:nvSpPr>
            <p:cNvPr id="1454" name="Google Shape;1454;p49"/>
            <p:cNvSpPr/>
            <p:nvPr/>
          </p:nvSpPr>
          <p:spPr>
            <a:xfrm>
              <a:off x="6275950" y="4386100"/>
              <a:ext cx="1161075" cy="63700"/>
            </a:xfrm>
            <a:custGeom>
              <a:avLst/>
              <a:gdLst/>
              <a:ahLst/>
              <a:cxnLst/>
              <a:rect l="l" t="t" r="r" b="b"/>
              <a:pathLst>
                <a:path w="46443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46443" y="2548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6369275" y="4248325"/>
              <a:ext cx="1067750" cy="63925"/>
            </a:xfrm>
            <a:custGeom>
              <a:avLst/>
              <a:gdLst/>
              <a:ahLst/>
              <a:cxnLst/>
              <a:rect l="l" t="t" r="r" b="b"/>
              <a:pathLst>
                <a:path w="42710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2710" y="2557"/>
                  </a:lnTo>
                  <a:lnTo>
                    <a:pt x="4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462600" y="4110550"/>
              <a:ext cx="974425" cy="63925"/>
            </a:xfrm>
            <a:custGeom>
              <a:avLst/>
              <a:gdLst/>
              <a:ahLst/>
              <a:cxnLst/>
              <a:rect l="l" t="t" r="r" b="b"/>
              <a:pathLst>
                <a:path w="38977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38977" y="2557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6369275" y="4174450"/>
              <a:ext cx="1067750" cy="73900"/>
            </a:xfrm>
            <a:custGeom>
              <a:avLst/>
              <a:gdLst/>
              <a:ahLst/>
              <a:cxnLst/>
              <a:rect l="l" t="t" r="r" b="b"/>
              <a:pathLst>
                <a:path w="42710" h="2956" extrusionOk="0">
                  <a:moveTo>
                    <a:pt x="42515" y="195"/>
                  </a:moveTo>
                  <a:lnTo>
                    <a:pt x="42515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42710" y="2955"/>
                  </a:lnTo>
                  <a:lnTo>
                    <a:pt x="4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6462600" y="4036675"/>
              <a:ext cx="974425" cy="73900"/>
            </a:xfrm>
            <a:custGeom>
              <a:avLst/>
              <a:gdLst/>
              <a:ahLst/>
              <a:cxnLst/>
              <a:rect l="l" t="t" r="r" b="b"/>
              <a:pathLst>
                <a:path w="38977" h="2956" extrusionOk="0">
                  <a:moveTo>
                    <a:pt x="38782" y="195"/>
                  </a:moveTo>
                  <a:lnTo>
                    <a:pt x="38782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38977" y="2955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275950" y="4312225"/>
              <a:ext cx="1161075" cy="73900"/>
            </a:xfrm>
            <a:custGeom>
              <a:avLst/>
              <a:gdLst/>
              <a:ahLst/>
              <a:cxnLst/>
              <a:rect l="l" t="t" r="r" b="b"/>
              <a:pathLst>
                <a:path w="46443" h="2956" extrusionOk="0">
                  <a:moveTo>
                    <a:pt x="46248" y="186"/>
                  </a:moveTo>
                  <a:lnTo>
                    <a:pt x="46248" y="2761"/>
                  </a:lnTo>
                  <a:lnTo>
                    <a:pt x="556" y="2761"/>
                  </a:lnTo>
                  <a:lnTo>
                    <a:pt x="3798" y="186"/>
                  </a:lnTo>
                  <a:close/>
                  <a:moveTo>
                    <a:pt x="3733" y="1"/>
                  </a:moveTo>
                  <a:lnTo>
                    <a:pt x="0" y="2956"/>
                  </a:lnTo>
                  <a:lnTo>
                    <a:pt x="46443" y="2956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0"/>
          <p:cNvSpPr txBox="1">
            <a:spLocks noGrp="1"/>
          </p:cNvSpPr>
          <p:nvPr>
            <p:ph type="subTitle" idx="1"/>
          </p:nvPr>
        </p:nvSpPr>
        <p:spPr>
          <a:xfrm>
            <a:off x="1730125" y="2554625"/>
            <a:ext cx="25182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3" name="Google Shape;2113;p60"/>
          <p:cNvSpPr txBox="1">
            <a:spLocks noGrp="1"/>
          </p:cNvSpPr>
          <p:nvPr>
            <p:ph type="subTitle" idx="2"/>
          </p:nvPr>
        </p:nvSpPr>
        <p:spPr>
          <a:xfrm>
            <a:off x="4895677" y="2554625"/>
            <a:ext cx="25182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4" name="Google Shape;2114;p60"/>
          <p:cNvSpPr txBox="1">
            <a:spLocks noGrp="1"/>
          </p:cNvSpPr>
          <p:nvPr>
            <p:ph type="subTitle" idx="3"/>
          </p:nvPr>
        </p:nvSpPr>
        <p:spPr>
          <a:xfrm>
            <a:off x="1730125" y="2781425"/>
            <a:ext cx="25182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60"/>
          <p:cNvSpPr txBox="1">
            <a:spLocks noGrp="1"/>
          </p:cNvSpPr>
          <p:nvPr>
            <p:ph type="subTitle" idx="4"/>
          </p:nvPr>
        </p:nvSpPr>
        <p:spPr>
          <a:xfrm>
            <a:off x="4895677" y="2781425"/>
            <a:ext cx="25182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6" name="Google Shape;2116;p60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60"/>
          <p:cNvSpPr/>
          <p:nvPr/>
        </p:nvSpPr>
        <p:spPr>
          <a:xfrm rot="10800000">
            <a:off x="-5" y="4540426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8" name="Google Shape;2118;p60"/>
          <p:cNvGrpSpPr/>
          <p:nvPr/>
        </p:nvGrpSpPr>
        <p:grpSpPr>
          <a:xfrm rot="-5400000">
            <a:off x="7559065" y="3558568"/>
            <a:ext cx="2544776" cy="625074"/>
            <a:chOff x="357575" y="245175"/>
            <a:chExt cx="6892675" cy="1693050"/>
          </a:xfrm>
        </p:grpSpPr>
        <p:sp>
          <p:nvSpPr>
            <p:cNvPr id="2119" name="Google Shape;2119;p60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60"/>
          <p:cNvGrpSpPr/>
          <p:nvPr/>
        </p:nvGrpSpPr>
        <p:grpSpPr>
          <a:xfrm>
            <a:off x="-418250" y="487471"/>
            <a:ext cx="985857" cy="535095"/>
            <a:chOff x="-22600" y="101271"/>
            <a:chExt cx="985857" cy="535095"/>
          </a:xfrm>
        </p:grpSpPr>
        <p:sp>
          <p:nvSpPr>
            <p:cNvPr id="2132" name="Google Shape;2132;p60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60"/>
          <p:cNvGrpSpPr/>
          <p:nvPr/>
        </p:nvGrpSpPr>
        <p:grpSpPr>
          <a:xfrm>
            <a:off x="2742166" y="4314810"/>
            <a:ext cx="3659667" cy="2684927"/>
            <a:chOff x="238125" y="2799000"/>
            <a:chExt cx="2822075" cy="2070425"/>
          </a:xfrm>
        </p:grpSpPr>
        <p:sp>
          <p:nvSpPr>
            <p:cNvPr id="2136" name="Google Shape;2136;p60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60"/>
          <p:cNvSpPr/>
          <p:nvPr/>
        </p:nvSpPr>
        <p:spPr>
          <a:xfrm>
            <a:off x="6230100" y="4353488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60"/>
          <p:cNvSpPr/>
          <p:nvPr/>
        </p:nvSpPr>
        <p:spPr>
          <a:xfrm>
            <a:off x="0" y="-76200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60"/>
          <p:cNvSpPr/>
          <p:nvPr/>
        </p:nvSpPr>
        <p:spPr>
          <a:xfrm>
            <a:off x="8528963" y="3096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60"/>
          <p:cNvGrpSpPr/>
          <p:nvPr/>
        </p:nvGrpSpPr>
        <p:grpSpPr>
          <a:xfrm>
            <a:off x="2559691" y="4308675"/>
            <a:ext cx="369723" cy="644375"/>
            <a:chOff x="6269700" y="763750"/>
            <a:chExt cx="308000" cy="536800"/>
          </a:xfrm>
        </p:grpSpPr>
        <p:sp>
          <p:nvSpPr>
            <p:cNvPr id="2166" name="Google Shape;2166;p60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61"/>
          <p:cNvSpPr txBox="1">
            <a:spLocks noGrp="1"/>
          </p:cNvSpPr>
          <p:nvPr>
            <p:ph type="body" idx="1"/>
          </p:nvPr>
        </p:nvSpPr>
        <p:spPr>
          <a:xfrm>
            <a:off x="778975" y="1527275"/>
            <a:ext cx="3519900" cy="28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4" name="Google Shape;2174;p61"/>
          <p:cNvSpPr txBox="1">
            <a:spLocks noGrp="1"/>
          </p:cNvSpPr>
          <p:nvPr>
            <p:ph type="body" idx="2"/>
          </p:nvPr>
        </p:nvSpPr>
        <p:spPr>
          <a:xfrm>
            <a:off x="4845135" y="1527275"/>
            <a:ext cx="3519900" cy="28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5" name="Google Shape;2175;p6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6" name="Google Shape;2176;p61"/>
          <p:cNvGrpSpPr/>
          <p:nvPr/>
        </p:nvGrpSpPr>
        <p:grpSpPr>
          <a:xfrm>
            <a:off x="0" y="4603496"/>
            <a:ext cx="985857" cy="535095"/>
            <a:chOff x="-22600" y="101271"/>
            <a:chExt cx="985857" cy="535095"/>
          </a:xfrm>
        </p:grpSpPr>
        <p:sp>
          <p:nvSpPr>
            <p:cNvPr id="2177" name="Google Shape;2177;p61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0" name="Google Shape;2180;p61"/>
          <p:cNvSpPr/>
          <p:nvPr/>
        </p:nvSpPr>
        <p:spPr>
          <a:xfrm>
            <a:off x="7336075" y="4482447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61"/>
          <p:cNvGrpSpPr/>
          <p:nvPr/>
        </p:nvGrpSpPr>
        <p:grpSpPr>
          <a:xfrm>
            <a:off x="8657591" y="2565575"/>
            <a:ext cx="369723" cy="644375"/>
            <a:chOff x="6269700" y="763750"/>
            <a:chExt cx="308000" cy="536800"/>
          </a:xfrm>
        </p:grpSpPr>
        <p:sp>
          <p:nvSpPr>
            <p:cNvPr id="2182" name="Google Shape;2182;p61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1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8" name="Google Shape;2188;p61"/>
          <p:cNvSpPr/>
          <p:nvPr/>
        </p:nvSpPr>
        <p:spPr>
          <a:xfrm>
            <a:off x="0" y="-76200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61"/>
          <p:cNvSpPr/>
          <p:nvPr/>
        </p:nvSpPr>
        <p:spPr>
          <a:xfrm rot="5400000">
            <a:off x="8270995" y="72701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61"/>
          <p:cNvGrpSpPr/>
          <p:nvPr/>
        </p:nvGrpSpPr>
        <p:grpSpPr>
          <a:xfrm>
            <a:off x="196981" y="2385485"/>
            <a:ext cx="266040" cy="261029"/>
            <a:chOff x="252481" y="2385485"/>
            <a:chExt cx="266040" cy="261029"/>
          </a:xfrm>
        </p:grpSpPr>
        <p:sp>
          <p:nvSpPr>
            <p:cNvPr id="2191" name="Google Shape;2191;p61"/>
            <p:cNvSpPr/>
            <p:nvPr/>
          </p:nvSpPr>
          <p:spPr>
            <a:xfrm>
              <a:off x="252481" y="2443016"/>
              <a:ext cx="203498" cy="203498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315024" y="2385485"/>
              <a:ext cx="203498" cy="203228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61"/>
          <p:cNvSpPr/>
          <p:nvPr/>
        </p:nvSpPr>
        <p:spPr>
          <a:xfrm>
            <a:off x="313462" y="15914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69"/>
          <p:cNvSpPr/>
          <p:nvPr/>
        </p:nvSpPr>
        <p:spPr>
          <a:xfrm>
            <a:off x="-523803" y="4330159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69"/>
          <p:cNvSpPr/>
          <p:nvPr/>
        </p:nvSpPr>
        <p:spPr>
          <a:xfrm>
            <a:off x="0" y="1504425"/>
            <a:ext cx="369660" cy="2070422"/>
          </a:xfrm>
          <a:custGeom>
            <a:avLst/>
            <a:gdLst/>
            <a:ahLst/>
            <a:cxnLst/>
            <a:rect l="l" t="t" r="r" b="b"/>
            <a:pathLst>
              <a:path w="68710" h="61133" extrusionOk="0">
                <a:moveTo>
                  <a:pt x="0" y="0"/>
                </a:moveTo>
                <a:lnTo>
                  <a:pt x="0" y="61133"/>
                </a:lnTo>
                <a:lnTo>
                  <a:pt x="68710" y="61133"/>
                </a:lnTo>
                <a:lnTo>
                  <a:pt x="687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6" name="Google Shape;2736;p69"/>
          <p:cNvGrpSpPr/>
          <p:nvPr/>
        </p:nvGrpSpPr>
        <p:grpSpPr>
          <a:xfrm>
            <a:off x="6976734" y="4454343"/>
            <a:ext cx="1309546" cy="535108"/>
            <a:chOff x="3790100" y="514600"/>
            <a:chExt cx="1090925" cy="445775"/>
          </a:xfrm>
        </p:grpSpPr>
        <p:sp>
          <p:nvSpPr>
            <p:cNvPr id="2737" name="Google Shape;2737;p69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9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9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9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9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9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9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9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9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9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9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9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9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9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9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9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9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9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9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9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9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9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9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9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9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9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9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9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9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9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9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9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9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9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9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9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9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9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9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9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9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9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9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9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9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9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9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9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9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9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9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9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9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9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9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9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9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9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9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9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9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9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9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9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9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9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9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9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9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9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9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9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9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9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9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9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9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9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69"/>
          <p:cNvGrpSpPr/>
          <p:nvPr/>
        </p:nvGrpSpPr>
        <p:grpSpPr>
          <a:xfrm>
            <a:off x="0" y="-35016"/>
            <a:ext cx="985857" cy="535095"/>
            <a:chOff x="-22600" y="101271"/>
            <a:chExt cx="985857" cy="535095"/>
          </a:xfrm>
        </p:grpSpPr>
        <p:sp>
          <p:nvSpPr>
            <p:cNvPr id="2833" name="Google Shape;2833;p69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9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9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69"/>
          <p:cNvGrpSpPr/>
          <p:nvPr/>
        </p:nvGrpSpPr>
        <p:grpSpPr>
          <a:xfrm>
            <a:off x="151366" y="2307200"/>
            <a:ext cx="369723" cy="644375"/>
            <a:chOff x="6269700" y="763750"/>
            <a:chExt cx="308000" cy="536800"/>
          </a:xfrm>
        </p:grpSpPr>
        <p:sp>
          <p:nvSpPr>
            <p:cNvPr id="2837" name="Google Shape;2837;p69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9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9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9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9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9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69"/>
          <p:cNvSpPr/>
          <p:nvPr/>
        </p:nvSpPr>
        <p:spPr>
          <a:xfrm>
            <a:off x="3635687" y="472009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4" name="Google Shape;2844;p69"/>
          <p:cNvGrpSpPr/>
          <p:nvPr/>
        </p:nvGrpSpPr>
        <p:grpSpPr>
          <a:xfrm>
            <a:off x="1561878" y="4582909"/>
            <a:ext cx="1303694" cy="41174"/>
            <a:chOff x="4205300" y="2866575"/>
            <a:chExt cx="1086050" cy="34300"/>
          </a:xfrm>
        </p:grpSpPr>
        <p:sp>
          <p:nvSpPr>
            <p:cNvPr id="2845" name="Google Shape;2845;p69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9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9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9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9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9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9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9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9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9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9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9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9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9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9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9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9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69"/>
          <p:cNvSpPr/>
          <p:nvPr/>
        </p:nvSpPr>
        <p:spPr>
          <a:xfrm>
            <a:off x="1752932" y="752165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9"/>
          <p:cNvSpPr/>
          <p:nvPr/>
        </p:nvSpPr>
        <p:spPr>
          <a:xfrm>
            <a:off x="8121500" y="366247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4" name="Google Shape;2864;p69"/>
          <p:cNvGrpSpPr/>
          <p:nvPr/>
        </p:nvGrpSpPr>
        <p:grpSpPr>
          <a:xfrm>
            <a:off x="7150700" y="-331112"/>
            <a:ext cx="2822075" cy="2070425"/>
            <a:chOff x="238125" y="2799000"/>
            <a:chExt cx="2822075" cy="2070425"/>
          </a:xfrm>
        </p:grpSpPr>
        <p:sp>
          <p:nvSpPr>
            <p:cNvPr id="2865" name="Google Shape;2865;p69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9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9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9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9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9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9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9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9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9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9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9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9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9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9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9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9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9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9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9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9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9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9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1" name="Google Shape;2891;p69"/>
          <p:cNvGrpSpPr/>
          <p:nvPr/>
        </p:nvGrpSpPr>
        <p:grpSpPr>
          <a:xfrm rot="-5400000">
            <a:off x="7578740" y="3561705"/>
            <a:ext cx="2544776" cy="625074"/>
            <a:chOff x="357575" y="245175"/>
            <a:chExt cx="6892675" cy="1693050"/>
          </a:xfrm>
        </p:grpSpPr>
        <p:sp>
          <p:nvSpPr>
            <p:cNvPr id="2892" name="Google Shape;2892;p69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9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9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9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9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9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9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9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9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9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9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9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69"/>
          <p:cNvGrpSpPr/>
          <p:nvPr/>
        </p:nvGrpSpPr>
        <p:grpSpPr>
          <a:xfrm>
            <a:off x="5634770" y="-35016"/>
            <a:ext cx="936401" cy="234357"/>
            <a:chOff x="0" y="3182308"/>
            <a:chExt cx="1142928" cy="286046"/>
          </a:xfrm>
        </p:grpSpPr>
        <p:sp>
          <p:nvSpPr>
            <p:cNvPr id="2905" name="Google Shape;2905;p69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9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9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9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70"/>
          <p:cNvSpPr/>
          <p:nvPr/>
        </p:nvSpPr>
        <p:spPr>
          <a:xfrm>
            <a:off x="8486272" y="-418704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70"/>
          <p:cNvSpPr/>
          <p:nvPr/>
        </p:nvSpPr>
        <p:spPr>
          <a:xfrm>
            <a:off x="3673593" y="4860540"/>
            <a:ext cx="1796819" cy="978476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2" name="Google Shape;2912;p70"/>
          <p:cNvGrpSpPr/>
          <p:nvPr/>
        </p:nvGrpSpPr>
        <p:grpSpPr>
          <a:xfrm>
            <a:off x="170484" y="2668918"/>
            <a:ext cx="1309546" cy="535108"/>
            <a:chOff x="3790100" y="514600"/>
            <a:chExt cx="1090925" cy="445775"/>
          </a:xfrm>
        </p:grpSpPr>
        <p:sp>
          <p:nvSpPr>
            <p:cNvPr id="2913" name="Google Shape;2913;p70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0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0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0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0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0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0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0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0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0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0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0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0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0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0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0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0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0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0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0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0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0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0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0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0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0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0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0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0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0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0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0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0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0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0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0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0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0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0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0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0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70"/>
          <p:cNvGrpSpPr/>
          <p:nvPr/>
        </p:nvGrpSpPr>
        <p:grpSpPr>
          <a:xfrm>
            <a:off x="0" y="-35016"/>
            <a:ext cx="985857" cy="535095"/>
            <a:chOff x="-22600" y="101271"/>
            <a:chExt cx="985857" cy="535095"/>
          </a:xfrm>
        </p:grpSpPr>
        <p:sp>
          <p:nvSpPr>
            <p:cNvPr id="3009" name="Google Shape;3009;p70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2" name="Google Shape;3012;p70"/>
          <p:cNvGrpSpPr/>
          <p:nvPr/>
        </p:nvGrpSpPr>
        <p:grpSpPr>
          <a:xfrm rot="5400000">
            <a:off x="4387129" y="4571200"/>
            <a:ext cx="369723" cy="644375"/>
            <a:chOff x="6269700" y="763750"/>
            <a:chExt cx="308000" cy="536800"/>
          </a:xfrm>
        </p:grpSpPr>
        <p:sp>
          <p:nvSpPr>
            <p:cNvPr id="3013" name="Google Shape;3013;p70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0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0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0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0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9" name="Google Shape;3019;p70"/>
          <p:cNvSpPr/>
          <p:nvPr/>
        </p:nvSpPr>
        <p:spPr>
          <a:xfrm>
            <a:off x="1732337" y="4696278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0" name="Google Shape;3020;p70"/>
          <p:cNvGrpSpPr/>
          <p:nvPr/>
        </p:nvGrpSpPr>
        <p:grpSpPr>
          <a:xfrm>
            <a:off x="1732328" y="4477246"/>
            <a:ext cx="1303694" cy="41174"/>
            <a:chOff x="4205300" y="2866575"/>
            <a:chExt cx="1086050" cy="34300"/>
          </a:xfrm>
        </p:grpSpPr>
        <p:sp>
          <p:nvSpPr>
            <p:cNvPr id="3021" name="Google Shape;3021;p70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0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0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0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0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0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0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8" name="Google Shape;3038;p70"/>
          <p:cNvSpPr/>
          <p:nvPr/>
        </p:nvSpPr>
        <p:spPr>
          <a:xfrm>
            <a:off x="7619207" y="3576940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70"/>
          <p:cNvSpPr/>
          <p:nvPr/>
        </p:nvSpPr>
        <p:spPr>
          <a:xfrm>
            <a:off x="1660825" y="5906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7150700" y="-331112"/>
            <a:ext cx="2822075" cy="2070425"/>
            <a:chOff x="238125" y="2799000"/>
            <a:chExt cx="2822075" cy="2070425"/>
          </a:xfrm>
        </p:grpSpPr>
        <p:sp>
          <p:nvSpPr>
            <p:cNvPr id="3041" name="Google Shape;3041;p70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0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70"/>
          <p:cNvGrpSpPr/>
          <p:nvPr/>
        </p:nvGrpSpPr>
        <p:grpSpPr>
          <a:xfrm flipH="1">
            <a:off x="6599215" y="4518430"/>
            <a:ext cx="2544776" cy="625074"/>
            <a:chOff x="357575" y="245175"/>
            <a:chExt cx="6892675" cy="1693050"/>
          </a:xfrm>
        </p:grpSpPr>
        <p:sp>
          <p:nvSpPr>
            <p:cNvPr id="3068" name="Google Shape;3068;p70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0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0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0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0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0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0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0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0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0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0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70"/>
          <p:cNvGrpSpPr/>
          <p:nvPr/>
        </p:nvGrpSpPr>
        <p:grpSpPr>
          <a:xfrm rot="10800000">
            <a:off x="-5" y="4912259"/>
            <a:ext cx="936401" cy="234357"/>
            <a:chOff x="0" y="3182308"/>
            <a:chExt cx="1142928" cy="286046"/>
          </a:xfrm>
        </p:grpSpPr>
        <p:sp>
          <p:nvSpPr>
            <p:cNvPr id="3081" name="Google Shape;3081;p70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0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0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0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70"/>
          <p:cNvGrpSpPr/>
          <p:nvPr/>
        </p:nvGrpSpPr>
        <p:grpSpPr>
          <a:xfrm>
            <a:off x="8379169" y="2724879"/>
            <a:ext cx="1535748" cy="325782"/>
            <a:chOff x="1715325" y="5013375"/>
            <a:chExt cx="2088600" cy="443000"/>
          </a:xfrm>
        </p:grpSpPr>
        <p:sp>
          <p:nvSpPr>
            <p:cNvPr id="3086" name="Google Shape;3086;p70"/>
            <p:cNvSpPr/>
            <p:nvPr/>
          </p:nvSpPr>
          <p:spPr>
            <a:xfrm>
              <a:off x="171532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0"/>
            <p:cNvSpPr/>
            <p:nvPr/>
          </p:nvSpPr>
          <p:spPr>
            <a:xfrm>
              <a:off x="19153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0"/>
            <p:cNvSpPr/>
            <p:nvPr/>
          </p:nvSpPr>
          <p:spPr>
            <a:xfrm>
              <a:off x="211535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0"/>
            <p:cNvSpPr/>
            <p:nvPr/>
          </p:nvSpPr>
          <p:spPr>
            <a:xfrm>
              <a:off x="231600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0"/>
            <p:cNvSpPr/>
            <p:nvPr/>
          </p:nvSpPr>
          <p:spPr>
            <a:xfrm>
              <a:off x="251600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0"/>
            <p:cNvSpPr/>
            <p:nvPr/>
          </p:nvSpPr>
          <p:spPr>
            <a:xfrm>
              <a:off x="27160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0"/>
            <p:cNvSpPr/>
            <p:nvPr/>
          </p:nvSpPr>
          <p:spPr>
            <a:xfrm>
              <a:off x="29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0"/>
            <p:cNvSpPr/>
            <p:nvPr/>
          </p:nvSpPr>
          <p:spPr>
            <a:xfrm>
              <a:off x="31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0"/>
            <p:cNvSpPr/>
            <p:nvPr/>
          </p:nvSpPr>
          <p:spPr>
            <a:xfrm>
              <a:off x="3316700" y="5013375"/>
              <a:ext cx="287200" cy="443000"/>
            </a:xfrm>
            <a:custGeom>
              <a:avLst/>
              <a:gdLst/>
              <a:ahLst/>
              <a:cxnLst/>
              <a:rect l="l" t="t" r="r" b="b"/>
              <a:pathLst>
                <a:path w="11488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0"/>
            <p:cNvSpPr/>
            <p:nvPr/>
          </p:nvSpPr>
          <p:spPr>
            <a:xfrm>
              <a:off x="351735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6" name="Google Shape;3096;p70"/>
          <p:cNvGrpSpPr/>
          <p:nvPr/>
        </p:nvGrpSpPr>
        <p:grpSpPr>
          <a:xfrm>
            <a:off x="5786853" y="313146"/>
            <a:ext cx="1303694" cy="41174"/>
            <a:chOff x="4205300" y="2866575"/>
            <a:chExt cx="1086050" cy="34300"/>
          </a:xfrm>
        </p:grpSpPr>
        <p:sp>
          <p:nvSpPr>
            <p:cNvPr id="3097" name="Google Shape;3097;p70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0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0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0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0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0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0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0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0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0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0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0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0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0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0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0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0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7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 Pro"/>
              <a:buChar char="●"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8" r:id="rId4"/>
    <p:sldLayoutId id="2147483693" r:id="rId5"/>
    <p:sldLayoutId id="2147483694" r:id="rId6"/>
    <p:sldLayoutId id="2147483705" r:id="rId7"/>
    <p:sldLayoutId id="2147483706" r:id="rId8"/>
    <p:sldLayoutId id="2147483714" r:id="rId9"/>
    <p:sldLayoutId id="214748371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7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16" name="Google Shape;3116;p7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p74"/>
          <p:cNvSpPr/>
          <p:nvPr/>
        </p:nvSpPr>
        <p:spPr>
          <a:xfrm>
            <a:off x="720013" y="909113"/>
            <a:ext cx="7704000" cy="39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880000" algn="bl" rotWithShape="0">
              <a:srgbClr val="000000">
                <a:alpha val="9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74"/>
          <p:cNvSpPr txBox="1">
            <a:spLocks noGrp="1"/>
          </p:cNvSpPr>
          <p:nvPr>
            <p:ph type="ctrTitle"/>
          </p:nvPr>
        </p:nvSpPr>
        <p:spPr>
          <a:xfrm>
            <a:off x="720000" y="1304825"/>
            <a:ext cx="7704000" cy="21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小專題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2"/>
                </a:solidFill>
              </a:rPr>
              <a:t>牙科診所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26" name="Google Shape;3126;p74"/>
          <p:cNvSpPr txBox="1">
            <a:spLocks noGrp="1"/>
          </p:cNvSpPr>
          <p:nvPr>
            <p:ph type="subTitle" idx="1"/>
          </p:nvPr>
        </p:nvSpPr>
        <p:spPr>
          <a:xfrm>
            <a:off x="2645988" y="3800688"/>
            <a:ext cx="3852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學員：陳啟揚</a:t>
            </a:r>
            <a:endParaRPr dirty="0"/>
          </a:p>
        </p:txBody>
      </p:sp>
      <p:sp>
        <p:nvSpPr>
          <p:cNvPr id="3127" name="Google Shape;3127;p74"/>
          <p:cNvSpPr/>
          <p:nvPr/>
        </p:nvSpPr>
        <p:spPr>
          <a:xfrm>
            <a:off x="816862" y="138609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76"/>
          <p:cNvSpPr txBox="1">
            <a:spLocks noGrp="1"/>
          </p:cNvSpPr>
          <p:nvPr>
            <p:ph type="title"/>
          </p:nvPr>
        </p:nvSpPr>
        <p:spPr>
          <a:xfrm>
            <a:off x="1626700" y="151253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43" name="Google Shape;3143;p76"/>
          <p:cNvSpPr txBox="1">
            <a:spLocks noGrp="1"/>
          </p:cNvSpPr>
          <p:nvPr>
            <p:ph type="title" idx="2"/>
          </p:nvPr>
        </p:nvSpPr>
        <p:spPr>
          <a:xfrm>
            <a:off x="5911948" y="309568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45" name="Google Shape;3145;p76"/>
          <p:cNvSpPr txBox="1">
            <a:spLocks noGrp="1"/>
          </p:cNvSpPr>
          <p:nvPr>
            <p:ph type="title" idx="4"/>
          </p:nvPr>
        </p:nvSpPr>
        <p:spPr>
          <a:xfrm>
            <a:off x="4301250" y="151253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47" name="Google Shape;3147;p76"/>
          <p:cNvSpPr txBox="1">
            <a:spLocks noGrp="1"/>
          </p:cNvSpPr>
          <p:nvPr>
            <p:ph type="title" idx="6"/>
          </p:nvPr>
        </p:nvSpPr>
        <p:spPr>
          <a:xfrm>
            <a:off x="6975825" y="151253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48" name="Google Shape;3148;p76"/>
          <p:cNvSpPr txBox="1">
            <a:spLocks noGrp="1"/>
          </p:cNvSpPr>
          <p:nvPr>
            <p:ph type="title" idx="8"/>
          </p:nvPr>
        </p:nvSpPr>
        <p:spPr>
          <a:xfrm>
            <a:off x="2702398" y="3098413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49" name="Google Shape;3149;p76"/>
          <p:cNvSpPr txBox="1">
            <a:spLocks noGrp="1"/>
          </p:cNvSpPr>
          <p:nvPr>
            <p:ph type="subTitle" idx="13"/>
          </p:nvPr>
        </p:nvSpPr>
        <p:spPr>
          <a:xfrm>
            <a:off x="739263" y="2114738"/>
            <a:ext cx="23067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動機</a:t>
            </a:r>
            <a:endParaRPr dirty="0"/>
          </a:p>
        </p:txBody>
      </p:sp>
      <p:sp>
        <p:nvSpPr>
          <p:cNvPr id="3150" name="Google Shape;3150;p76"/>
          <p:cNvSpPr txBox="1">
            <a:spLocks noGrp="1"/>
          </p:cNvSpPr>
          <p:nvPr>
            <p:ph type="subTitle" idx="14"/>
          </p:nvPr>
        </p:nvSpPr>
        <p:spPr>
          <a:xfrm>
            <a:off x="3399384" y="2114638"/>
            <a:ext cx="23067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使用技術</a:t>
            </a:r>
            <a:endParaRPr dirty="0"/>
          </a:p>
        </p:txBody>
      </p:sp>
      <p:sp>
        <p:nvSpPr>
          <p:cNvPr id="3151" name="Google Shape;3151;p76"/>
          <p:cNvSpPr txBox="1">
            <a:spLocks noGrp="1"/>
          </p:cNvSpPr>
          <p:nvPr>
            <p:ph type="subTitle" idx="15"/>
          </p:nvPr>
        </p:nvSpPr>
        <p:spPr>
          <a:xfrm>
            <a:off x="6098047" y="2113889"/>
            <a:ext cx="23067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時程</a:t>
            </a:r>
            <a:endParaRPr dirty="0"/>
          </a:p>
        </p:txBody>
      </p:sp>
      <p:sp>
        <p:nvSpPr>
          <p:cNvPr id="3152" name="Google Shape;3152;p76"/>
          <p:cNvSpPr txBox="1">
            <a:spLocks noGrp="1"/>
          </p:cNvSpPr>
          <p:nvPr>
            <p:ph type="title" idx="18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目錄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5" name="Google Shape;3155;p76"/>
          <p:cNvSpPr txBox="1">
            <a:spLocks noGrp="1"/>
          </p:cNvSpPr>
          <p:nvPr>
            <p:ph type="subTitle" idx="16"/>
          </p:nvPr>
        </p:nvSpPr>
        <p:spPr>
          <a:xfrm>
            <a:off x="1822200" y="3699913"/>
            <a:ext cx="23019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dirty="0"/>
          </a:p>
        </p:txBody>
      </p:sp>
      <p:sp>
        <p:nvSpPr>
          <p:cNvPr id="3156" name="Google Shape;3156;p76"/>
          <p:cNvSpPr txBox="1">
            <a:spLocks noGrp="1"/>
          </p:cNvSpPr>
          <p:nvPr>
            <p:ph type="subTitle" idx="17"/>
          </p:nvPr>
        </p:nvSpPr>
        <p:spPr>
          <a:xfrm>
            <a:off x="5031750" y="3699910"/>
            <a:ext cx="23019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遇到困難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80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動機</a:t>
            </a:r>
            <a:endParaRPr dirty="0"/>
          </a:p>
        </p:txBody>
      </p:sp>
      <p:sp>
        <p:nvSpPr>
          <p:cNvPr id="3265" name="Google Shape;3265;p80"/>
          <p:cNvSpPr txBox="1">
            <a:spLocks noGrp="1"/>
          </p:cNvSpPr>
          <p:nvPr>
            <p:ph type="body" idx="1"/>
          </p:nvPr>
        </p:nvSpPr>
        <p:spPr>
          <a:xfrm>
            <a:off x="1125725" y="1924927"/>
            <a:ext cx="32655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</a:pPr>
            <a:r>
              <a:rPr lang="zh-TW" altLang="en-US" sz="2400" dirty="0"/>
              <a:t>常閱覽牙科診所網站</a:t>
            </a:r>
            <a:endParaRPr lang="en-US" altLang="zh-TW" sz="2400" dirty="0"/>
          </a:p>
          <a:p>
            <a:pPr marL="171450" indent="-171450">
              <a:spcAft>
                <a:spcPts val="1200"/>
              </a:spcAft>
            </a:pPr>
            <a:r>
              <a:rPr lang="zh-TW" altLang="en-US" sz="2400" dirty="0"/>
              <a:t>內容差異性小</a:t>
            </a:r>
            <a:endParaRPr lang="en-US" altLang="zh-TW" sz="2400" dirty="0"/>
          </a:p>
          <a:p>
            <a:pPr marL="171450" indent="-171450">
              <a:spcAft>
                <a:spcPts val="1200"/>
              </a:spcAft>
            </a:pPr>
            <a:r>
              <a:rPr lang="zh-TW" altLang="en-US" sz="2400" dirty="0"/>
              <a:t>前端實際應用</a:t>
            </a:r>
            <a:endParaRPr sz="2400" dirty="0"/>
          </a:p>
        </p:txBody>
      </p:sp>
      <p:grpSp>
        <p:nvGrpSpPr>
          <p:cNvPr id="3267" name="Google Shape;3267;p80"/>
          <p:cNvGrpSpPr/>
          <p:nvPr/>
        </p:nvGrpSpPr>
        <p:grpSpPr>
          <a:xfrm>
            <a:off x="350266" y="432850"/>
            <a:ext cx="369723" cy="644375"/>
            <a:chOff x="6269700" y="763750"/>
            <a:chExt cx="308000" cy="536800"/>
          </a:xfrm>
        </p:grpSpPr>
        <p:sp>
          <p:nvSpPr>
            <p:cNvPr id="3268" name="Google Shape;3268;p80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0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0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0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0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0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526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81"/>
          <p:cNvSpPr/>
          <p:nvPr/>
        </p:nvSpPr>
        <p:spPr>
          <a:xfrm rot="5400000">
            <a:off x="-257566" y="2169767"/>
            <a:ext cx="1796819" cy="1281784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8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使用的技術</a:t>
            </a:r>
            <a:endParaRPr dirty="0"/>
          </a:p>
        </p:txBody>
      </p:sp>
      <p:grpSp>
        <p:nvGrpSpPr>
          <p:cNvPr id="3281" name="Google Shape;3281;p81"/>
          <p:cNvGrpSpPr/>
          <p:nvPr/>
        </p:nvGrpSpPr>
        <p:grpSpPr>
          <a:xfrm>
            <a:off x="720003" y="1273938"/>
            <a:ext cx="1303694" cy="41174"/>
            <a:chOff x="4205300" y="2866575"/>
            <a:chExt cx="1086050" cy="34300"/>
          </a:xfrm>
        </p:grpSpPr>
        <p:sp>
          <p:nvSpPr>
            <p:cNvPr id="3282" name="Google Shape;3282;p81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1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1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1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1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1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1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1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1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1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1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1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1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1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1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1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1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81"/>
          <p:cNvGrpSpPr/>
          <p:nvPr/>
        </p:nvGrpSpPr>
        <p:grpSpPr>
          <a:xfrm>
            <a:off x="1092654" y="2488500"/>
            <a:ext cx="369723" cy="644375"/>
            <a:chOff x="6269700" y="763750"/>
            <a:chExt cx="308000" cy="536800"/>
          </a:xfrm>
        </p:grpSpPr>
        <p:sp>
          <p:nvSpPr>
            <p:cNvPr id="3300" name="Google Shape;3300;p81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1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1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1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1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1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81"/>
          <p:cNvGrpSpPr/>
          <p:nvPr/>
        </p:nvGrpSpPr>
        <p:grpSpPr>
          <a:xfrm rot="-5400000">
            <a:off x="7330608" y="2693484"/>
            <a:ext cx="936401" cy="234357"/>
            <a:chOff x="0" y="3182308"/>
            <a:chExt cx="1142928" cy="286046"/>
          </a:xfrm>
        </p:grpSpPr>
        <p:sp>
          <p:nvSpPr>
            <p:cNvPr id="3307" name="Google Shape;3307;p81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1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1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1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DF7C7FD-7A54-3EE1-2736-4A42EB30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97" y="1503527"/>
            <a:ext cx="2767616" cy="1556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6236AB-ED67-9938-634F-2934C802C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498" y="2819802"/>
            <a:ext cx="1853660" cy="15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7" name="Google Shape;7007;p11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時程</a:t>
            </a:r>
            <a:endParaRPr dirty="0"/>
          </a:p>
        </p:txBody>
      </p:sp>
      <p:grpSp>
        <p:nvGrpSpPr>
          <p:cNvPr id="7009" name="Google Shape;7009;p111"/>
          <p:cNvGrpSpPr/>
          <p:nvPr/>
        </p:nvGrpSpPr>
        <p:grpSpPr>
          <a:xfrm>
            <a:off x="3917234" y="4695393"/>
            <a:ext cx="1309546" cy="535108"/>
            <a:chOff x="3790100" y="514600"/>
            <a:chExt cx="1090925" cy="445775"/>
          </a:xfrm>
        </p:grpSpPr>
        <p:sp>
          <p:nvSpPr>
            <p:cNvPr id="7010" name="Google Shape;7010;p111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111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111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111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111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111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111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111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111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111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111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111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111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111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111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111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111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111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111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111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111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111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111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111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111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111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111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111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111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111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111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111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111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111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111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111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111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111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111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111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111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111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111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111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111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111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111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111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111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111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111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111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111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111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111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111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111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111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111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111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111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111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111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111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111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111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111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111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111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111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111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111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111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111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111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111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111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111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111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111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111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111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111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111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111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111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111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111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111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111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111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111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111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111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111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5" name="Google Shape;7105;p111"/>
          <p:cNvGrpSpPr/>
          <p:nvPr/>
        </p:nvGrpSpPr>
        <p:grpSpPr>
          <a:xfrm>
            <a:off x="313453" y="1330446"/>
            <a:ext cx="1303694" cy="41174"/>
            <a:chOff x="4205300" y="2866575"/>
            <a:chExt cx="1086050" cy="34300"/>
          </a:xfrm>
        </p:grpSpPr>
        <p:sp>
          <p:nvSpPr>
            <p:cNvPr id="7106" name="Google Shape;7106;p111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111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111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111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111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111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111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111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111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111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111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111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111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111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111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111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111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3" name="Google Shape;7123;p111"/>
          <p:cNvSpPr/>
          <p:nvPr/>
        </p:nvSpPr>
        <p:spPr>
          <a:xfrm>
            <a:off x="4014882" y="2151890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4" name="Google Shape;7124;p111"/>
          <p:cNvSpPr/>
          <p:nvPr/>
        </p:nvSpPr>
        <p:spPr>
          <a:xfrm>
            <a:off x="2057225" y="416621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3887;p119">
            <a:extLst>
              <a:ext uri="{FF2B5EF4-FFF2-40B4-BE49-F238E27FC236}">
                <a16:creationId xmlns:a16="http://schemas.microsoft.com/office/drawing/2014/main" id="{3AF78196-B1DA-A347-A9A4-23C56EFBC51B}"/>
              </a:ext>
            </a:extLst>
          </p:cNvPr>
          <p:cNvGrpSpPr/>
          <p:nvPr/>
        </p:nvGrpSpPr>
        <p:grpSpPr>
          <a:xfrm>
            <a:off x="1485916" y="1349493"/>
            <a:ext cx="6200843" cy="2662169"/>
            <a:chOff x="749309" y="1112739"/>
            <a:chExt cx="2374155" cy="975464"/>
          </a:xfrm>
        </p:grpSpPr>
        <p:grpSp>
          <p:nvGrpSpPr>
            <p:cNvPr id="7" name="Google Shape;13888;p119">
              <a:extLst>
                <a:ext uri="{FF2B5EF4-FFF2-40B4-BE49-F238E27FC236}">
                  <a16:creationId xmlns:a16="http://schemas.microsoft.com/office/drawing/2014/main" id="{A477F1DC-85F4-E68F-C17C-CEE3042EF350}"/>
                </a:ext>
              </a:extLst>
            </p:cNvPr>
            <p:cNvGrpSpPr/>
            <p:nvPr/>
          </p:nvGrpSpPr>
          <p:grpSpPr>
            <a:xfrm>
              <a:off x="1092126" y="1112739"/>
              <a:ext cx="2028786" cy="975464"/>
              <a:chOff x="1092126" y="1112739"/>
              <a:chExt cx="2028786" cy="975464"/>
            </a:xfrm>
          </p:grpSpPr>
          <p:sp>
            <p:nvSpPr>
              <p:cNvPr id="17" name="Google Shape;13889;p119">
                <a:extLst>
                  <a:ext uri="{FF2B5EF4-FFF2-40B4-BE49-F238E27FC236}">
                    <a16:creationId xmlns:a16="http://schemas.microsoft.com/office/drawing/2014/main" id="{7042D20B-0F1E-BC4F-F551-F79C76DDA865}"/>
                  </a:ext>
                </a:extLst>
              </p:cNvPr>
              <p:cNvSpPr/>
              <p:nvPr/>
            </p:nvSpPr>
            <p:spPr>
              <a:xfrm>
                <a:off x="1092126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MON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13890;p119">
                <a:extLst>
                  <a:ext uri="{FF2B5EF4-FFF2-40B4-BE49-F238E27FC236}">
                    <a16:creationId xmlns:a16="http://schemas.microsoft.com/office/drawing/2014/main" id="{E52535CC-963D-04D4-4406-0C83CDBD9827}"/>
                  </a:ext>
                </a:extLst>
              </p:cNvPr>
              <p:cNvSpPr/>
              <p:nvPr/>
            </p:nvSpPr>
            <p:spPr>
              <a:xfrm>
                <a:off x="1434943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TUE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13891;p119">
                <a:extLst>
                  <a:ext uri="{FF2B5EF4-FFF2-40B4-BE49-F238E27FC236}">
                    <a16:creationId xmlns:a16="http://schemas.microsoft.com/office/drawing/2014/main" id="{6412F073-9FEA-2B1F-5A4B-7F03CBDE77E5}"/>
                  </a:ext>
                </a:extLst>
              </p:cNvPr>
              <p:cNvSpPr/>
              <p:nvPr/>
            </p:nvSpPr>
            <p:spPr>
              <a:xfrm>
                <a:off x="1777760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WED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13892;p119">
                <a:extLst>
                  <a:ext uri="{FF2B5EF4-FFF2-40B4-BE49-F238E27FC236}">
                    <a16:creationId xmlns:a16="http://schemas.microsoft.com/office/drawing/2014/main" id="{54CF92A4-70CA-225B-ADB0-C2267B788A40}"/>
                  </a:ext>
                </a:extLst>
              </p:cNvPr>
              <p:cNvSpPr/>
              <p:nvPr/>
            </p:nvSpPr>
            <p:spPr>
              <a:xfrm>
                <a:off x="2120578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THR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13893;p119">
                <a:extLst>
                  <a:ext uri="{FF2B5EF4-FFF2-40B4-BE49-F238E27FC236}">
                    <a16:creationId xmlns:a16="http://schemas.microsoft.com/office/drawing/2014/main" id="{F131F939-E446-1076-00F6-CC85E60AD73C}"/>
                  </a:ext>
                </a:extLst>
              </p:cNvPr>
              <p:cNvSpPr/>
              <p:nvPr/>
            </p:nvSpPr>
            <p:spPr>
              <a:xfrm>
                <a:off x="2463395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FRI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13894;p119">
                <a:extLst>
                  <a:ext uri="{FF2B5EF4-FFF2-40B4-BE49-F238E27FC236}">
                    <a16:creationId xmlns:a16="http://schemas.microsoft.com/office/drawing/2014/main" id="{2570AAB6-D7E2-4190-3A03-22865B51358F}"/>
                  </a:ext>
                </a:extLst>
              </p:cNvPr>
              <p:cNvSpPr/>
              <p:nvPr/>
            </p:nvSpPr>
            <p:spPr>
              <a:xfrm>
                <a:off x="2806212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SAT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13895;p119">
                <a:extLst>
                  <a:ext uri="{FF2B5EF4-FFF2-40B4-BE49-F238E27FC236}">
                    <a16:creationId xmlns:a16="http://schemas.microsoft.com/office/drawing/2014/main" id="{500B1E46-4A7A-4142-C259-C4476155CDDC}"/>
                  </a:ext>
                </a:extLst>
              </p:cNvPr>
              <p:cNvSpPr/>
              <p:nvPr/>
            </p:nvSpPr>
            <p:spPr>
              <a:xfrm>
                <a:off x="1092126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26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Google Shape;13896;p119">
                <a:extLst>
                  <a:ext uri="{FF2B5EF4-FFF2-40B4-BE49-F238E27FC236}">
                    <a16:creationId xmlns:a16="http://schemas.microsoft.com/office/drawing/2014/main" id="{5E058240-6800-8419-79ED-E550C1BBEE49}"/>
                  </a:ext>
                </a:extLst>
              </p:cNvPr>
              <p:cNvSpPr/>
              <p:nvPr/>
            </p:nvSpPr>
            <p:spPr>
              <a:xfrm>
                <a:off x="1434943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27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Google Shape;13897;p119">
                <a:extLst>
                  <a:ext uri="{FF2B5EF4-FFF2-40B4-BE49-F238E27FC236}">
                    <a16:creationId xmlns:a16="http://schemas.microsoft.com/office/drawing/2014/main" id="{68432A72-2F40-9033-5305-BDD2B89358B4}"/>
                  </a:ext>
                </a:extLst>
              </p:cNvPr>
              <p:cNvSpPr/>
              <p:nvPr/>
            </p:nvSpPr>
            <p:spPr>
              <a:xfrm>
                <a:off x="1777760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28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Google Shape;13898;p119">
                <a:extLst>
                  <a:ext uri="{FF2B5EF4-FFF2-40B4-BE49-F238E27FC236}">
                    <a16:creationId xmlns:a16="http://schemas.microsoft.com/office/drawing/2014/main" id="{33EA1AE6-AEE7-8250-BB71-ED7314C4F38E}"/>
                  </a:ext>
                </a:extLst>
              </p:cNvPr>
              <p:cNvSpPr/>
              <p:nvPr/>
            </p:nvSpPr>
            <p:spPr>
              <a:xfrm>
                <a:off x="2120578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29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Google Shape;13899;p119">
                <a:extLst>
                  <a:ext uri="{FF2B5EF4-FFF2-40B4-BE49-F238E27FC236}">
                    <a16:creationId xmlns:a16="http://schemas.microsoft.com/office/drawing/2014/main" id="{DB896B84-E280-B4C2-AB6E-4FE08AD3BD85}"/>
                  </a:ext>
                </a:extLst>
              </p:cNvPr>
              <p:cNvSpPr/>
              <p:nvPr/>
            </p:nvSpPr>
            <p:spPr>
              <a:xfrm>
                <a:off x="2463395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800" dirty="0">
                    <a:solidFill>
                      <a:sysClr val="windowText" lastClr="000000"/>
                    </a:solidFill>
                  </a:rPr>
                  <a:t>1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Google Shape;13900;p119">
                <a:extLst>
                  <a:ext uri="{FF2B5EF4-FFF2-40B4-BE49-F238E27FC236}">
                    <a16:creationId xmlns:a16="http://schemas.microsoft.com/office/drawing/2014/main" id="{12159A41-BB4C-CBB1-CA95-34230D46E0F4}"/>
                  </a:ext>
                </a:extLst>
              </p:cNvPr>
              <p:cNvSpPr/>
              <p:nvPr/>
            </p:nvSpPr>
            <p:spPr>
              <a:xfrm>
                <a:off x="2806212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Google Shape;13901;p119">
                <a:extLst>
                  <a:ext uri="{FF2B5EF4-FFF2-40B4-BE49-F238E27FC236}">
                    <a16:creationId xmlns:a16="http://schemas.microsoft.com/office/drawing/2014/main" id="{53776F52-44BC-A762-D261-8DC192075FC5}"/>
                  </a:ext>
                </a:extLst>
              </p:cNvPr>
              <p:cNvSpPr/>
              <p:nvPr/>
            </p:nvSpPr>
            <p:spPr>
              <a:xfrm>
                <a:off x="1092126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Google Shape;13902;p119">
                <a:extLst>
                  <a:ext uri="{FF2B5EF4-FFF2-40B4-BE49-F238E27FC236}">
                    <a16:creationId xmlns:a16="http://schemas.microsoft.com/office/drawing/2014/main" id="{AEBF80DE-D006-B00D-56AD-2D7A93B6AA6A}"/>
                  </a:ext>
                </a:extLst>
              </p:cNvPr>
              <p:cNvSpPr/>
              <p:nvPr/>
            </p:nvSpPr>
            <p:spPr>
              <a:xfrm>
                <a:off x="1434943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Google Shape;13903;p119">
                <a:extLst>
                  <a:ext uri="{FF2B5EF4-FFF2-40B4-BE49-F238E27FC236}">
                    <a16:creationId xmlns:a16="http://schemas.microsoft.com/office/drawing/2014/main" id="{484E1196-DAE3-D18D-ABA7-D9D29A1C8F4C}"/>
                  </a:ext>
                </a:extLst>
              </p:cNvPr>
              <p:cNvSpPr/>
              <p:nvPr/>
            </p:nvSpPr>
            <p:spPr>
              <a:xfrm>
                <a:off x="1777760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Google Shape;13904;p119">
                <a:extLst>
                  <a:ext uri="{FF2B5EF4-FFF2-40B4-BE49-F238E27FC236}">
                    <a16:creationId xmlns:a16="http://schemas.microsoft.com/office/drawing/2014/main" id="{FC87D2E4-632F-9C71-7787-7CB048C23F5C}"/>
                  </a:ext>
                </a:extLst>
              </p:cNvPr>
              <p:cNvSpPr/>
              <p:nvPr/>
            </p:nvSpPr>
            <p:spPr>
              <a:xfrm>
                <a:off x="2120578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Google Shape;13905;p119">
                <a:extLst>
                  <a:ext uri="{FF2B5EF4-FFF2-40B4-BE49-F238E27FC236}">
                    <a16:creationId xmlns:a16="http://schemas.microsoft.com/office/drawing/2014/main" id="{9C17C6FB-2808-9058-53F8-22C20DA6A38C}"/>
                  </a:ext>
                </a:extLst>
              </p:cNvPr>
              <p:cNvSpPr/>
              <p:nvPr/>
            </p:nvSpPr>
            <p:spPr>
              <a:xfrm>
                <a:off x="2463395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8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Google Shape;13906;p119">
                <a:extLst>
                  <a:ext uri="{FF2B5EF4-FFF2-40B4-BE49-F238E27FC236}">
                    <a16:creationId xmlns:a16="http://schemas.microsoft.com/office/drawing/2014/main" id="{4D1902BE-7A1B-5F1F-E272-11A155288BC6}"/>
                  </a:ext>
                </a:extLst>
              </p:cNvPr>
              <p:cNvSpPr/>
              <p:nvPr/>
            </p:nvSpPr>
            <p:spPr>
              <a:xfrm>
                <a:off x="2806212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13907;p119">
                <a:extLst>
                  <a:ext uri="{FF2B5EF4-FFF2-40B4-BE49-F238E27FC236}">
                    <a16:creationId xmlns:a16="http://schemas.microsoft.com/office/drawing/2014/main" id="{CE364F58-F60B-8FCB-73EF-436E05D275B3}"/>
                  </a:ext>
                </a:extLst>
              </p:cNvPr>
              <p:cNvSpPr/>
              <p:nvPr/>
            </p:nvSpPr>
            <p:spPr>
              <a:xfrm>
                <a:off x="1092126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11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13908;p119">
                <a:extLst>
                  <a:ext uri="{FF2B5EF4-FFF2-40B4-BE49-F238E27FC236}">
                    <a16:creationId xmlns:a16="http://schemas.microsoft.com/office/drawing/2014/main" id="{3C1B067C-ED6F-DA45-D65D-93D5B329CF9B}"/>
                  </a:ext>
                </a:extLst>
              </p:cNvPr>
              <p:cNvSpPr/>
              <p:nvPr/>
            </p:nvSpPr>
            <p:spPr>
              <a:xfrm>
                <a:off x="1434943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12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13909;p119">
                <a:extLst>
                  <a:ext uri="{FF2B5EF4-FFF2-40B4-BE49-F238E27FC236}">
                    <a16:creationId xmlns:a16="http://schemas.microsoft.com/office/drawing/2014/main" id="{F45A8EDF-446B-414F-F0AE-0BCE86C0EC7E}"/>
                  </a:ext>
                </a:extLst>
              </p:cNvPr>
              <p:cNvSpPr/>
              <p:nvPr/>
            </p:nvSpPr>
            <p:spPr>
              <a:xfrm>
                <a:off x="1777760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13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13910;p119">
                <a:extLst>
                  <a:ext uri="{FF2B5EF4-FFF2-40B4-BE49-F238E27FC236}">
                    <a16:creationId xmlns:a16="http://schemas.microsoft.com/office/drawing/2014/main" id="{C1B5A8DA-EC51-BCA5-A0C7-A2B557D3ECC4}"/>
                  </a:ext>
                </a:extLst>
              </p:cNvPr>
              <p:cNvSpPr/>
              <p:nvPr/>
            </p:nvSpPr>
            <p:spPr>
              <a:xfrm>
                <a:off x="2120578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14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13911;p119">
                <a:extLst>
                  <a:ext uri="{FF2B5EF4-FFF2-40B4-BE49-F238E27FC236}">
                    <a16:creationId xmlns:a16="http://schemas.microsoft.com/office/drawing/2014/main" id="{FEDFC56B-3B11-1ECB-30D8-F0C6C29B9513}"/>
                  </a:ext>
                </a:extLst>
              </p:cNvPr>
              <p:cNvSpPr/>
              <p:nvPr/>
            </p:nvSpPr>
            <p:spPr>
              <a:xfrm>
                <a:off x="2463395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15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13912;p119">
                <a:extLst>
                  <a:ext uri="{FF2B5EF4-FFF2-40B4-BE49-F238E27FC236}">
                    <a16:creationId xmlns:a16="http://schemas.microsoft.com/office/drawing/2014/main" id="{FBF6C0A2-16D3-71C2-29C6-2B81DA569ABF}"/>
                  </a:ext>
                </a:extLst>
              </p:cNvPr>
              <p:cNvSpPr/>
              <p:nvPr/>
            </p:nvSpPr>
            <p:spPr>
              <a:xfrm>
                <a:off x="2806212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16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oogle Shape;13913;p119">
              <a:extLst>
                <a:ext uri="{FF2B5EF4-FFF2-40B4-BE49-F238E27FC236}">
                  <a16:creationId xmlns:a16="http://schemas.microsoft.com/office/drawing/2014/main" id="{3A673CEF-BEB9-03D1-879F-33D6011E3274}"/>
                </a:ext>
              </a:extLst>
            </p:cNvPr>
            <p:cNvGrpSpPr/>
            <p:nvPr/>
          </p:nvGrpSpPr>
          <p:grpSpPr>
            <a:xfrm>
              <a:off x="749309" y="1112739"/>
              <a:ext cx="314700" cy="975464"/>
              <a:chOff x="749309" y="1112739"/>
              <a:chExt cx="314700" cy="975464"/>
            </a:xfrm>
          </p:grpSpPr>
          <p:sp>
            <p:nvSpPr>
              <p:cNvPr id="13" name="Google Shape;13914;p119">
                <a:extLst>
                  <a:ext uri="{FF2B5EF4-FFF2-40B4-BE49-F238E27FC236}">
                    <a16:creationId xmlns:a16="http://schemas.microsoft.com/office/drawing/2014/main" id="{A18DB6E2-2728-0AF2-4484-5B3919A76D71}"/>
                  </a:ext>
                </a:extLst>
              </p:cNvPr>
              <p:cNvSpPr/>
              <p:nvPr/>
            </p:nvSpPr>
            <p:spPr>
              <a:xfrm>
                <a:off x="749309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13915;p119">
                <a:extLst>
                  <a:ext uri="{FF2B5EF4-FFF2-40B4-BE49-F238E27FC236}">
                    <a16:creationId xmlns:a16="http://schemas.microsoft.com/office/drawing/2014/main" id="{A5ECE3BB-C466-1183-AEF4-688FB9CE85CE}"/>
                  </a:ext>
                </a:extLst>
              </p:cNvPr>
              <p:cNvSpPr/>
              <p:nvPr/>
            </p:nvSpPr>
            <p:spPr>
              <a:xfrm>
                <a:off x="749309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13916;p119">
                <a:extLst>
                  <a:ext uri="{FF2B5EF4-FFF2-40B4-BE49-F238E27FC236}">
                    <a16:creationId xmlns:a16="http://schemas.microsoft.com/office/drawing/2014/main" id="{A34ACF94-DA0B-DB2E-3E08-96775480E7C8}"/>
                  </a:ext>
                </a:extLst>
              </p:cNvPr>
              <p:cNvSpPr/>
              <p:nvPr/>
            </p:nvSpPr>
            <p:spPr>
              <a:xfrm>
                <a:off x="749309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13917;p119">
                <a:extLst>
                  <a:ext uri="{FF2B5EF4-FFF2-40B4-BE49-F238E27FC236}">
                    <a16:creationId xmlns:a16="http://schemas.microsoft.com/office/drawing/2014/main" id="{4768D2FC-E6A2-C6CB-5117-8E37CAB638E3}"/>
                  </a:ext>
                </a:extLst>
              </p:cNvPr>
              <p:cNvSpPr/>
              <p:nvPr/>
            </p:nvSpPr>
            <p:spPr>
              <a:xfrm>
                <a:off x="749309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SUN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Google Shape;13921;p119">
              <a:extLst>
                <a:ext uri="{FF2B5EF4-FFF2-40B4-BE49-F238E27FC236}">
                  <a16:creationId xmlns:a16="http://schemas.microsoft.com/office/drawing/2014/main" id="{17D672E1-CE6B-1D1F-A16B-11CA368665D3}"/>
                </a:ext>
              </a:extLst>
            </p:cNvPr>
            <p:cNvSpPr/>
            <p:nvPr/>
          </p:nvSpPr>
          <p:spPr>
            <a:xfrm>
              <a:off x="2463183" y="1766287"/>
              <a:ext cx="660281" cy="82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Google Shape;13912;p119">
            <a:extLst>
              <a:ext uri="{FF2B5EF4-FFF2-40B4-BE49-F238E27FC236}">
                <a16:creationId xmlns:a16="http://schemas.microsoft.com/office/drawing/2014/main" id="{E6B0AAD8-C49B-C65A-53F8-98B190023B7B}"/>
              </a:ext>
            </a:extLst>
          </p:cNvPr>
          <p:cNvSpPr/>
          <p:nvPr/>
        </p:nvSpPr>
        <p:spPr>
          <a:xfrm>
            <a:off x="1502074" y="4071438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17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Google Shape;13912;p119">
            <a:extLst>
              <a:ext uri="{FF2B5EF4-FFF2-40B4-BE49-F238E27FC236}">
                <a16:creationId xmlns:a16="http://schemas.microsoft.com/office/drawing/2014/main" id="{E3D125A9-7086-FD72-B303-8AFE35F8E51F}"/>
              </a:ext>
            </a:extLst>
          </p:cNvPr>
          <p:cNvSpPr/>
          <p:nvPr/>
        </p:nvSpPr>
        <p:spPr>
          <a:xfrm>
            <a:off x="2384106" y="4072782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18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Google Shape;13912;p119">
            <a:extLst>
              <a:ext uri="{FF2B5EF4-FFF2-40B4-BE49-F238E27FC236}">
                <a16:creationId xmlns:a16="http://schemas.microsoft.com/office/drawing/2014/main" id="{B5D08B8D-5F6E-937C-0202-EC98BA570C08}"/>
              </a:ext>
            </a:extLst>
          </p:cNvPr>
          <p:cNvSpPr/>
          <p:nvPr/>
        </p:nvSpPr>
        <p:spPr>
          <a:xfrm>
            <a:off x="3270084" y="4078074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19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Google Shape;13912;p119">
            <a:extLst>
              <a:ext uri="{FF2B5EF4-FFF2-40B4-BE49-F238E27FC236}">
                <a16:creationId xmlns:a16="http://schemas.microsoft.com/office/drawing/2014/main" id="{52A569E5-3D0C-25EB-5269-B58FDC87D46A}"/>
              </a:ext>
            </a:extLst>
          </p:cNvPr>
          <p:cNvSpPr/>
          <p:nvPr/>
        </p:nvSpPr>
        <p:spPr>
          <a:xfrm>
            <a:off x="4171834" y="4077826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20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Google Shape;13912;p119">
            <a:extLst>
              <a:ext uri="{FF2B5EF4-FFF2-40B4-BE49-F238E27FC236}">
                <a16:creationId xmlns:a16="http://schemas.microsoft.com/office/drawing/2014/main" id="{0A96C9A8-56FB-2317-2783-B0D6E0B16BD1}"/>
              </a:ext>
            </a:extLst>
          </p:cNvPr>
          <p:cNvSpPr/>
          <p:nvPr/>
        </p:nvSpPr>
        <p:spPr>
          <a:xfrm>
            <a:off x="5067411" y="4068171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Google Shape;13912;p119">
            <a:extLst>
              <a:ext uri="{FF2B5EF4-FFF2-40B4-BE49-F238E27FC236}">
                <a16:creationId xmlns:a16="http://schemas.microsoft.com/office/drawing/2014/main" id="{8483DF56-C15C-4C84-057D-2464DB984774}"/>
              </a:ext>
            </a:extLst>
          </p:cNvPr>
          <p:cNvSpPr/>
          <p:nvPr/>
        </p:nvSpPr>
        <p:spPr>
          <a:xfrm>
            <a:off x="5962230" y="4076426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Google Shape;13912;p119">
            <a:extLst>
              <a:ext uri="{FF2B5EF4-FFF2-40B4-BE49-F238E27FC236}">
                <a16:creationId xmlns:a16="http://schemas.microsoft.com/office/drawing/2014/main" id="{AD0A65F9-0D86-0064-5812-7245A0D0A935}"/>
              </a:ext>
            </a:extLst>
          </p:cNvPr>
          <p:cNvSpPr/>
          <p:nvPr/>
        </p:nvSpPr>
        <p:spPr>
          <a:xfrm>
            <a:off x="6855139" y="4076425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Google Shape;13921;p119">
            <a:extLst>
              <a:ext uri="{FF2B5EF4-FFF2-40B4-BE49-F238E27FC236}">
                <a16:creationId xmlns:a16="http://schemas.microsoft.com/office/drawing/2014/main" id="{B4FA660D-FBA0-9EAA-8155-0A52CFF32074}"/>
              </a:ext>
            </a:extLst>
          </p:cNvPr>
          <p:cNvSpPr/>
          <p:nvPr/>
        </p:nvSpPr>
        <p:spPr>
          <a:xfrm>
            <a:off x="7950765" y="1371620"/>
            <a:ext cx="1115263" cy="212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首頁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0" name="Google Shape;13921;p119">
            <a:extLst>
              <a:ext uri="{FF2B5EF4-FFF2-40B4-BE49-F238E27FC236}">
                <a16:creationId xmlns:a16="http://schemas.microsoft.com/office/drawing/2014/main" id="{0EAFEA1C-4FCB-3A2A-8D11-78B14CD78E7E}"/>
              </a:ext>
            </a:extLst>
          </p:cNvPr>
          <p:cNvSpPr/>
          <p:nvPr/>
        </p:nvSpPr>
        <p:spPr>
          <a:xfrm>
            <a:off x="7950765" y="1753668"/>
            <a:ext cx="1115263" cy="2123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關於我們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Google Shape;13921;p119">
            <a:extLst>
              <a:ext uri="{FF2B5EF4-FFF2-40B4-BE49-F238E27FC236}">
                <a16:creationId xmlns:a16="http://schemas.microsoft.com/office/drawing/2014/main" id="{A954C4EB-70A0-9A1A-E24F-219C652DDF3F}"/>
              </a:ext>
            </a:extLst>
          </p:cNvPr>
          <p:cNvSpPr/>
          <p:nvPr/>
        </p:nvSpPr>
        <p:spPr>
          <a:xfrm>
            <a:off x="4177107" y="3799344"/>
            <a:ext cx="1712241" cy="2123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9" name="Google Shape;13921;p119">
            <a:extLst>
              <a:ext uri="{FF2B5EF4-FFF2-40B4-BE49-F238E27FC236}">
                <a16:creationId xmlns:a16="http://schemas.microsoft.com/office/drawing/2014/main" id="{30631C6F-B951-9ADE-A114-ECC9BA8AFAF1}"/>
              </a:ext>
            </a:extLst>
          </p:cNvPr>
          <p:cNvSpPr/>
          <p:nvPr/>
        </p:nvSpPr>
        <p:spPr>
          <a:xfrm>
            <a:off x="2382482" y="3799984"/>
            <a:ext cx="1716114" cy="2184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0" name="Google Shape;13921;p119">
            <a:extLst>
              <a:ext uri="{FF2B5EF4-FFF2-40B4-BE49-F238E27FC236}">
                <a16:creationId xmlns:a16="http://schemas.microsoft.com/office/drawing/2014/main" id="{8853FA38-40F2-4462-D785-28A58F5009BA}"/>
              </a:ext>
            </a:extLst>
          </p:cNvPr>
          <p:cNvSpPr/>
          <p:nvPr/>
        </p:nvSpPr>
        <p:spPr>
          <a:xfrm>
            <a:off x="7950765" y="2118492"/>
            <a:ext cx="1115263" cy="2123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診療項目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1" name="Google Shape;13921;p119">
            <a:extLst>
              <a:ext uri="{FF2B5EF4-FFF2-40B4-BE49-F238E27FC236}">
                <a16:creationId xmlns:a16="http://schemas.microsoft.com/office/drawing/2014/main" id="{3A2E1864-0E60-F7C8-5F54-E00EFBC00DFB}"/>
              </a:ext>
            </a:extLst>
          </p:cNvPr>
          <p:cNvSpPr/>
          <p:nvPr/>
        </p:nvSpPr>
        <p:spPr>
          <a:xfrm>
            <a:off x="5965613" y="3816439"/>
            <a:ext cx="407585" cy="195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2" name="Google Shape;13921;p119">
            <a:extLst>
              <a:ext uri="{FF2B5EF4-FFF2-40B4-BE49-F238E27FC236}">
                <a16:creationId xmlns:a16="http://schemas.microsoft.com/office/drawing/2014/main" id="{3B1C65E5-DD0F-49C9-80C8-843DE134508B}"/>
              </a:ext>
            </a:extLst>
          </p:cNvPr>
          <p:cNvSpPr/>
          <p:nvPr/>
        </p:nvSpPr>
        <p:spPr>
          <a:xfrm>
            <a:off x="7950765" y="2476102"/>
            <a:ext cx="1115263" cy="256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合作診所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3" name="Google Shape;13921;p119">
            <a:extLst>
              <a:ext uri="{FF2B5EF4-FFF2-40B4-BE49-F238E27FC236}">
                <a16:creationId xmlns:a16="http://schemas.microsoft.com/office/drawing/2014/main" id="{4D8F4A04-62E4-089E-A5A7-51235E6E8563}"/>
              </a:ext>
            </a:extLst>
          </p:cNvPr>
          <p:cNvSpPr/>
          <p:nvPr/>
        </p:nvSpPr>
        <p:spPr>
          <a:xfrm>
            <a:off x="6373198" y="3812372"/>
            <a:ext cx="407585" cy="1894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4" name="Google Shape;13921;p119">
            <a:extLst>
              <a:ext uri="{FF2B5EF4-FFF2-40B4-BE49-F238E27FC236}">
                <a16:creationId xmlns:a16="http://schemas.microsoft.com/office/drawing/2014/main" id="{99B628EE-DBEB-DA19-98D7-C955DAC37685}"/>
              </a:ext>
            </a:extLst>
          </p:cNvPr>
          <p:cNvSpPr/>
          <p:nvPr/>
        </p:nvSpPr>
        <p:spPr>
          <a:xfrm>
            <a:off x="7950764" y="2877831"/>
            <a:ext cx="1108483" cy="256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聯絡我們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5" name="Google Shape;13921;p119">
            <a:extLst>
              <a:ext uri="{FF2B5EF4-FFF2-40B4-BE49-F238E27FC236}">
                <a16:creationId xmlns:a16="http://schemas.microsoft.com/office/drawing/2014/main" id="{F275B0CF-C1CA-1EF9-B6D0-B8D23B2382D1}"/>
              </a:ext>
            </a:extLst>
          </p:cNvPr>
          <p:cNvSpPr/>
          <p:nvPr/>
        </p:nvSpPr>
        <p:spPr>
          <a:xfrm>
            <a:off x="6867210" y="3813226"/>
            <a:ext cx="819549" cy="211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5" name="Google Shape;13921;p119">
            <a:extLst>
              <a:ext uri="{FF2B5EF4-FFF2-40B4-BE49-F238E27FC236}">
                <a16:creationId xmlns:a16="http://schemas.microsoft.com/office/drawing/2014/main" id="{5AFE83D3-2F8B-D6CD-F404-E9A74F2D3324}"/>
              </a:ext>
            </a:extLst>
          </p:cNvPr>
          <p:cNvSpPr/>
          <p:nvPr/>
        </p:nvSpPr>
        <p:spPr>
          <a:xfrm>
            <a:off x="1502074" y="3799048"/>
            <a:ext cx="819549" cy="211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6" name="Google Shape;13921;p119">
            <a:extLst>
              <a:ext uri="{FF2B5EF4-FFF2-40B4-BE49-F238E27FC236}">
                <a16:creationId xmlns:a16="http://schemas.microsoft.com/office/drawing/2014/main" id="{142A2963-D9FB-F320-A581-D7A0483344E0}"/>
              </a:ext>
            </a:extLst>
          </p:cNvPr>
          <p:cNvSpPr/>
          <p:nvPr/>
        </p:nvSpPr>
        <p:spPr>
          <a:xfrm>
            <a:off x="7950764" y="3271581"/>
            <a:ext cx="1108483" cy="224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醫師團隊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7" name="Google Shape;13921;p119">
            <a:extLst>
              <a:ext uri="{FF2B5EF4-FFF2-40B4-BE49-F238E27FC236}">
                <a16:creationId xmlns:a16="http://schemas.microsoft.com/office/drawing/2014/main" id="{054D2F9A-BBAA-3EC9-6389-FE1CB09373E4}"/>
              </a:ext>
            </a:extLst>
          </p:cNvPr>
          <p:cNvSpPr/>
          <p:nvPr/>
        </p:nvSpPr>
        <p:spPr>
          <a:xfrm>
            <a:off x="1505179" y="4496964"/>
            <a:ext cx="3488592" cy="21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8" name="Google Shape;13921;p119">
            <a:extLst>
              <a:ext uri="{FF2B5EF4-FFF2-40B4-BE49-F238E27FC236}">
                <a16:creationId xmlns:a16="http://schemas.microsoft.com/office/drawing/2014/main" id="{4D2F20F4-DC88-164E-A402-05BA6EB2A3B1}"/>
              </a:ext>
            </a:extLst>
          </p:cNvPr>
          <p:cNvSpPr/>
          <p:nvPr/>
        </p:nvSpPr>
        <p:spPr>
          <a:xfrm>
            <a:off x="7742586" y="3647096"/>
            <a:ext cx="1316661" cy="21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9" name="Google Shape;13921;p119">
            <a:extLst>
              <a:ext uri="{FF2B5EF4-FFF2-40B4-BE49-F238E27FC236}">
                <a16:creationId xmlns:a16="http://schemas.microsoft.com/office/drawing/2014/main" id="{3DFDB877-B11B-E74D-6576-041F8E077C59}"/>
              </a:ext>
            </a:extLst>
          </p:cNvPr>
          <p:cNvSpPr/>
          <p:nvPr/>
        </p:nvSpPr>
        <p:spPr>
          <a:xfrm>
            <a:off x="7950764" y="4001827"/>
            <a:ext cx="1108483" cy="211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簡報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0" name="Google Shape;13921;p119">
            <a:extLst>
              <a:ext uri="{FF2B5EF4-FFF2-40B4-BE49-F238E27FC236}">
                <a16:creationId xmlns:a16="http://schemas.microsoft.com/office/drawing/2014/main" id="{7B42C2BD-A89C-054F-5BC2-A9CDB8CECA70}"/>
              </a:ext>
            </a:extLst>
          </p:cNvPr>
          <p:cNvSpPr/>
          <p:nvPr/>
        </p:nvSpPr>
        <p:spPr>
          <a:xfrm>
            <a:off x="5073584" y="4483227"/>
            <a:ext cx="819549" cy="211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04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77"/>
          <p:cNvSpPr txBox="1">
            <a:spLocks noGrp="1"/>
          </p:cNvSpPr>
          <p:nvPr>
            <p:ph type="title" idx="2"/>
          </p:nvPr>
        </p:nvSpPr>
        <p:spPr>
          <a:xfrm>
            <a:off x="1710088" y="1702713"/>
            <a:ext cx="11928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</a:t>
            </a:r>
            <a:endParaRPr dirty="0"/>
          </a:p>
        </p:txBody>
      </p:sp>
      <p:grpSp>
        <p:nvGrpSpPr>
          <p:cNvPr id="3163" name="Google Shape;3163;p77"/>
          <p:cNvGrpSpPr/>
          <p:nvPr/>
        </p:nvGrpSpPr>
        <p:grpSpPr>
          <a:xfrm>
            <a:off x="3920153" y="4360599"/>
            <a:ext cx="1303694" cy="41174"/>
            <a:chOff x="4205300" y="2866575"/>
            <a:chExt cx="1086050" cy="34300"/>
          </a:xfrm>
        </p:grpSpPr>
        <p:sp>
          <p:nvSpPr>
            <p:cNvPr id="3164" name="Google Shape;3164;p77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7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7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7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7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7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7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7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7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7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7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7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7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7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7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7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7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77"/>
          <p:cNvSpPr/>
          <p:nvPr/>
        </p:nvSpPr>
        <p:spPr>
          <a:xfrm>
            <a:off x="3293000" y="1388538"/>
            <a:ext cx="4140900" cy="27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000000" algn="bl" rotWithShape="0">
              <a:schemeClr val="dk1">
                <a:alpha val="9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7"/>
          <p:cNvSpPr txBox="1">
            <a:spLocks noGrp="1"/>
          </p:cNvSpPr>
          <p:nvPr>
            <p:ph type="title"/>
          </p:nvPr>
        </p:nvSpPr>
        <p:spPr>
          <a:xfrm>
            <a:off x="3293000" y="1663938"/>
            <a:ext cx="4140900" cy="13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82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遇到的困難</a:t>
            </a:r>
            <a:endParaRPr dirty="0"/>
          </a:p>
        </p:txBody>
      </p:sp>
      <p:sp>
        <p:nvSpPr>
          <p:cNvPr id="3322" name="Google Shape;3322;p82"/>
          <p:cNvSpPr/>
          <p:nvPr/>
        </p:nvSpPr>
        <p:spPr>
          <a:xfrm>
            <a:off x="901837" y="205739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3" name="Google Shape;3323;p82"/>
          <p:cNvGrpSpPr/>
          <p:nvPr/>
        </p:nvGrpSpPr>
        <p:grpSpPr>
          <a:xfrm>
            <a:off x="3920153" y="1329438"/>
            <a:ext cx="1303694" cy="41174"/>
            <a:chOff x="4205300" y="2866575"/>
            <a:chExt cx="1086050" cy="34300"/>
          </a:xfrm>
        </p:grpSpPr>
        <p:sp>
          <p:nvSpPr>
            <p:cNvPr id="3324" name="Google Shape;3324;p82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2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2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2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2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2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2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2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2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2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2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2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2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2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2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2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2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3555A9-D4AB-B10D-CD31-C5F586D4C72A}"/>
              </a:ext>
            </a:extLst>
          </p:cNvPr>
          <p:cNvSpPr txBox="1"/>
          <p:nvPr/>
        </p:nvSpPr>
        <p:spPr>
          <a:xfrm>
            <a:off x="720000" y="1349347"/>
            <a:ext cx="770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Be Vietnam Pro" panose="02020500000000000000" charset="0"/>
              </a:rPr>
              <a:t>HTML</a:t>
            </a:r>
            <a:r>
              <a:rPr lang="zh-TW" altLang="en-US" sz="2000" dirty="0">
                <a:latin typeface="Be Vietnam Pro" panose="02020500000000000000" charset="0"/>
              </a:rPr>
              <a:t> 父層與兄弟層的關係</a:t>
            </a:r>
            <a:endParaRPr lang="en-US" altLang="zh-TW" sz="20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addEventListener</a:t>
            </a:r>
            <a:r>
              <a:rPr lang="zh-TW" altLang="en-US" sz="20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事件處理函式</a:t>
            </a:r>
            <a:endParaRPr lang="en-US" altLang="zh-TW" sz="200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3D3D3D"/>
                </a:solidFill>
                <a:effectLst/>
                <a:latin typeface="-apple-system"/>
              </a:rPr>
              <a:t>@keyframes</a:t>
            </a:r>
            <a:r>
              <a:rPr lang="zh-TW" altLang="en-US" sz="2000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r>
              <a:rPr lang="en-US" altLang="zh-TW" sz="2000" i="0" dirty="0">
                <a:solidFill>
                  <a:srgbClr val="3D3D3D"/>
                </a:solidFill>
                <a:effectLst/>
                <a:latin typeface="-apple-system"/>
              </a:rPr>
              <a:t>CSS</a:t>
            </a:r>
            <a:r>
              <a:rPr lang="zh-TW" altLang="en-US" sz="2000" dirty="0">
                <a:solidFill>
                  <a:srgbClr val="3D3D3D"/>
                </a:solidFill>
                <a:latin typeface="-apple-system"/>
              </a:rPr>
              <a:t>動畫</a:t>
            </a:r>
            <a:endParaRPr lang="en-US" altLang="zh-TW" sz="2000" dirty="0">
              <a:solidFill>
                <a:srgbClr val="3D3D3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i="0" dirty="0">
              <a:solidFill>
                <a:srgbClr val="3D3D3D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3D3D3D"/>
                </a:solidFill>
                <a:latin typeface="-apple-system"/>
              </a:rPr>
              <a:t>Puppop</a:t>
            </a:r>
            <a:r>
              <a:rPr lang="en-US" altLang="zh-TW" sz="2000" dirty="0">
                <a:solidFill>
                  <a:srgbClr val="3D3D3D"/>
                </a:solidFill>
                <a:latin typeface="-apple-system"/>
              </a:rPr>
              <a:t> </a:t>
            </a:r>
            <a:r>
              <a:rPr lang="zh-TW" altLang="en-US" sz="2000" dirty="0">
                <a:solidFill>
                  <a:srgbClr val="3D3D3D"/>
                </a:solidFill>
                <a:latin typeface="-apple-system"/>
              </a:rPr>
              <a:t>和 導覽列</a:t>
            </a:r>
            <a:endParaRPr lang="en-US" altLang="zh-TW" sz="2000" dirty="0">
              <a:solidFill>
                <a:srgbClr val="3D3D3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i="0" dirty="0">
              <a:solidFill>
                <a:srgbClr val="3D3D3D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altLang="zh-TW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Mousedown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Mouseup</a:t>
            </a:r>
            <a:endParaRPr lang="en-US" altLang="zh-TW" sz="2000" dirty="0">
              <a:solidFill>
                <a:srgbClr val="3D3D3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>
              <a:latin typeface="Be Vietnam Pro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9" name="Google Shape;7129;p11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參考圖片來源</a:t>
            </a:r>
            <a:endParaRPr dirty="0"/>
          </a:p>
        </p:txBody>
      </p:sp>
      <p:sp>
        <p:nvSpPr>
          <p:cNvPr id="7130" name="Google Shape;7130;p112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．</a:t>
            </a:r>
            <a:r>
              <a:rPr lang="en-US" altLang="zh-TW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Pexels</a:t>
            </a:r>
            <a:r>
              <a:rPr lang="en-US" altLang="zh-TW" sz="1100" dirty="0">
                <a:solidFill>
                  <a:schemeClr val="bg1"/>
                </a:solidFill>
              </a:rPr>
              <a:t>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https://www.pexels.com/zh-tw/Pexels 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https://www.pexels.com/zh-tw/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</a:rPr>
              <a:t>．卓越美學牙醫診所</a:t>
            </a:r>
            <a:r>
              <a:rPr lang="en-US" altLang="zh-TW" sz="1100" dirty="0">
                <a:solidFill>
                  <a:schemeClr val="bg1"/>
                </a:solidFill>
              </a:rPr>
              <a:t>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https://excellbeauty.com/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</a:rPr>
              <a:t>．中科美學牙醫診所 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https://ctechdental.com/environment/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</a:rPr>
              <a:t>．君悅美學牙醫診所 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https://jydc.tw/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  <a:latin typeface="+mj-lt"/>
              </a:rPr>
              <a:t>．</a:t>
            </a:r>
            <a:r>
              <a:rPr lang="en-US" altLang="zh-TW" sz="11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illustrations and vector art: girl with open mouth</a:t>
            </a:r>
            <a:r>
              <a:rPr lang="zh-TW" altLang="en-US" sz="11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https://en.ac-illust.com/clip-art/590229/girl-with-open-mouth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  <a:latin typeface="+mj-lt"/>
              </a:rPr>
              <a:t>．</a:t>
            </a:r>
            <a:r>
              <a:rPr lang="zh-TW" altLang="en-US" sz="1100" i="0" dirty="0">
                <a:solidFill>
                  <a:schemeClr val="bg1"/>
                </a:solidFill>
                <a:effectLst/>
                <a:latin typeface="+mj-lt"/>
              </a:rPr>
              <a:t>圖精靈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https://616pic.com/sucai/192iwr4lr.html</a:t>
            </a:r>
          </a:p>
        </p:txBody>
      </p:sp>
    </p:spTree>
    <p:extLst>
      <p:ext uri="{BB962C8B-B14F-4D97-AF65-F5344CB8AC3E}">
        <p14:creationId xmlns:p14="http://schemas.microsoft.com/office/powerpoint/2010/main" val="24482013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lity Control Required Documentation by Slidesgo">
  <a:themeElements>
    <a:clrScheme name="Simple Light">
      <a:dk1>
        <a:srgbClr val="000000"/>
      </a:dk1>
      <a:lt1>
        <a:srgbClr val="F5F5F5"/>
      </a:lt1>
      <a:dk2>
        <a:srgbClr val="CCCCCC"/>
      </a:dk2>
      <a:lt2>
        <a:srgbClr val="FEF6D6"/>
      </a:lt2>
      <a:accent1>
        <a:srgbClr val="1B1D26"/>
      </a:accent1>
      <a:accent2>
        <a:srgbClr val="405BB2"/>
      </a:accent2>
      <a:accent3>
        <a:srgbClr val="A5B843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314</Words>
  <Application>Microsoft Office PowerPoint</Application>
  <PresentationFormat>如螢幕大小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24" baseType="lpstr">
      <vt:lpstr>Bebas Neue</vt:lpstr>
      <vt:lpstr>Arial</vt:lpstr>
      <vt:lpstr>Noto Serif Georgian</vt:lpstr>
      <vt:lpstr>Consolas</vt:lpstr>
      <vt:lpstr>Proxima Nova</vt:lpstr>
      <vt:lpstr>Sarala</vt:lpstr>
      <vt:lpstr>Lato</vt:lpstr>
      <vt:lpstr>Times New Roman</vt:lpstr>
      <vt:lpstr>Roboto</vt:lpstr>
      <vt:lpstr>Be Vietnam Pro</vt:lpstr>
      <vt:lpstr>Kite One</vt:lpstr>
      <vt:lpstr>-apple-system</vt:lpstr>
      <vt:lpstr>Noto Serif Georgian SemiBold</vt:lpstr>
      <vt:lpstr>Simple Light</vt:lpstr>
      <vt:lpstr>Quality Control Required Documentation by Slidesgo</vt:lpstr>
      <vt:lpstr>Slidesgo Final Pages</vt:lpstr>
      <vt:lpstr>小專題 – 牙科診所</vt:lpstr>
      <vt:lpstr>1</vt:lpstr>
      <vt:lpstr>動機</vt:lpstr>
      <vt:lpstr>使用的技術</vt:lpstr>
      <vt:lpstr>時程</vt:lpstr>
      <vt:lpstr>4</vt:lpstr>
      <vt:lpstr>遇到的困難</vt:lpstr>
      <vt:lpstr>參考圖片來源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小專題 – 牙科診所</dc:title>
  <cp:lastModifiedBy>CI YANG CHEN</cp:lastModifiedBy>
  <cp:revision>12</cp:revision>
  <dcterms:modified xsi:type="dcterms:W3CDTF">2024-03-21T16:41:17Z</dcterms:modified>
</cp:coreProperties>
</file>