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  <p:sldMasterId id="2147483719" r:id="rId2"/>
    <p:sldMasterId id="2147483720" r:id="rId3"/>
  </p:sldMasterIdLst>
  <p:notesMasterIdLst>
    <p:notesMasterId r:id="rId12"/>
  </p:notesMasterIdLst>
  <p:sldIdLst>
    <p:sldId id="256" r:id="rId4"/>
    <p:sldId id="258" r:id="rId5"/>
    <p:sldId id="312" r:id="rId6"/>
    <p:sldId id="313" r:id="rId7"/>
    <p:sldId id="314" r:id="rId8"/>
    <p:sldId id="259" r:id="rId9"/>
    <p:sldId id="315" r:id="rId10"/>
    <p:sldId id="317" r:id="rId11"/>
  </p:sldIdLst>
  <p:sldSz cx="9144000" cy="5143500" type="screen16x9"/>
  <p:notesSz cx="6858000" cy="9144000"/>
  <p:embeddedFontLst>
    <p:embeddedFont>
      <p:font typeface="Be Vietnam Pro" panose="02020500000000000000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Kite One" panose="02020500000000000000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Noto Serif Georgian" panose="02020500000000000000" charset="0"/>
      <p:regular r:id="rId27"/>
      <p:bold r:id="rId28"/>
    </p:embeddedFont>
    <p:embeddedFont>
      <p:font typeface="Noto Serif Georgian SemiBold" panose="02020500000000000000" charset="0"/>
      <p:regular r:id="rId29"/>
      <p:bold r:id="rId30"/>
    </p:embeddedFont>
    <p:embeddedFont>
      <p:font typeface="Proxima Nova" panose="02020500000000000000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Sarala" panose="02020500000000000000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37870D-E463-4586-A186-E6B7DFD9C94E}">
  <a:tblStyle styleId="{ED37870D-E463-4586-A186-E6B7DFD9C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g218c2019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2" name="Google Shape;3122;g218c2019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217cc8e3cc3_0_3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217cc8e3cc3_0_3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g217cc8e3cc3_0_3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2" name="Google Shape;3262;g217cc8e3cc3_0_3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63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g217cc8e3cc3_0_3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6" name="Google Shape;3276;g217cc8e3cc3_0_3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62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3" name="Google Shape;7003;g217cc8e3cc3_0_4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4" name="Google Shape;7004;g217cc8e3cc3_0_4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73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217cc8e3cc3_0_3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217cc8e3cc3_0_3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217cc8e3cc3_0_3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217cc8e3cc3_0_3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11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6" name="Google Shape;7126;g217cc8e3cc3_0_18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7" name="Google Shape;7127;g217cc8e3cc3_0_18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86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720000" y="1478200"/>
            <a:ext cx="3852000" cy="14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20000" y="3283025"/>
            <a:ext cx="38520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>
            <a:off x="4948575" y="1008525"/>
            <a:ext cx="3126300" cy="312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latin typeface="Noto Serif Georgian SemiBold"/>
                <a:ea typeface="Noto Serif Georgian SemiBold"/>
                <a:cs typeface="Noto Serif Georgian SemiBold"/>
                <a:sym typeface="Noto Serif Georgian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011900" y="1159725"/>
            <a:ext cx="71202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hasCustomPrompt="1"/>
          </p:nvPr>
        </p:nvSpPr>
        <p:spPr>
          <a:xfrm>
            <a:off x="946525" y="1447875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405629" y="1675086"/>
            <a:ext cx="2886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4836550" y="2452225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3"/>
          </p:nvPr>
        </p:nvSpPr>
        <p:spPr>
          <a:xfrm>
            <a:off x="1405629" y="2681137"/>
            <a:ext cx="2886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" hasCustomPrompt="1"/>
          </p:nvPr>
        </p:nvSpPr>
        <p:spPr>
          <a:xfrm>
            <a:off x="946525" y="2461925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5"/>
          </p:nvPr>
        </p:nvSpPr>
        <p:spPr>
          <a:xfrm>
            <a:off x="1402602" y="3688675"/>
            <a:ext cx="2886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 hasCustomPrompt="1"/>
          </p:nvPr>
        </p:nvSpPr>
        <p:spPr>
          <a:xfrm>
            <a:off x="946525" y="3461575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301585" y="1676778"/>
            <a:ext cx="289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4836550" y="1448950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9"/>
          </p:nvPr>
        </p:nvSpPr>
        <p:spPr>
          <a:xfrm>
            <a:off x="5295512" y="2681126"/>
            <a:ext cx="289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13" hasCustomPrompt="1"/>
          </p:nvPr>
        </p:nvSpPr>
        <p:spPr>
          <a:xfrm>
            <a:off x="4836550" y="3458700"/>
            <a:ext cx="462000" cy="71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4"/>
          </p:nvPr>
        </p:nvSpPr>
        <p:spPr>
          <a:xfrm>
            <a:off x="5292475" y="3688675"/>
            <a:ext cx="289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5"/>
          </p:nvPr>
        </p:nvSpPr>
        <p:spPr>
          <a:xfrm>
            <a:off x="1399575" y="1452575"/>
            <a:ext cx="2886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1405625" y="2456925"/>
            <a:ext cx="2886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7"/>
          </p:nvPr>
        </p:nvSpPr>
        <p:spPr>
          <a:xfrm>
            <a:off x="1408650" y="3464476"/>
            <a:ext cx="2886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8"/>
          </p:nvPr>
        </p:nvSpPr>
        <p:spPr>
          <a:xfrm>
            <a:off x="5295512" y="1447875"/>
            <a:ext cx="2895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295512" y="2452224"/>
            <a:ext cx="2895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0"/>
          </p:nvPr>
        </p:nvSpPr>
        <p:spPr>
          <a:xfrm>
            <a:off x="5298549" y="3459772"/>
            <a:ext cx="2895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21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latin typeface="Noto Serif Georgian SemiBold"/>
                <a:ea typeface="Noto Serif Georgian SemiBold"/>
                <a:cs typeface="Noto Serif Georgian SemiBold"/>
                <a:sym typeface="Noto Serif Georgian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1">
  <p:cSld name="SECTION_HEADER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346450" y="3115775"/>
            <a:ext cx="38619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1">
                <a:solidFill>
                  <a:srgbClr val="50311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3346450" y="3956675"/>
            <a:ext cx="38619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50311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2" hasCustomPrompt="1"/>
          </p:nvPr>
        </p:nvSpPr>
        <p:spPr>
          <a:xfrm>
            <a:off x="1935650" y="3295175"/>
            <a:ext cx="1275300" cy="987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6"/>
          <p:cNvSpPr>
            <a:spLocks noGrp="1"/>
          </p:cNvSpPr>
          <p:nvPr>
            <p:ph type="pic" idx="3"/>
          </p:nvPr>
        </p:nvSpPr>
        <p:spPr>
          <a:xfrm>
            <a:off x="1224925" y="739000"/>
            <a:ext cx="6694200" cy="219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pción y título de la sección 1">
  <p:cSld name="SECTION_TITLE_AND_DESCRIPTION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336100" y="1376250"/>
            <a:ext cx="44718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336100" y="3163350"/>
            <a:ext cx="44718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470425" y="1548375"/>
            <a:ext cx="45732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3470425" y="2459625"/>
            <a:ext cx="4573200" cy="113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>
            <a:spLocks noGrp="1"/>
          </p:cNvSpPr>
          <p:nvPr>
            <p:ph type="pic" idx="2"/>
          </p:nvPr>
        </p:nvSpPr>
        <p:spPr>
          <a:xfrm>
            <a:off x="852375" y="920275"/>
            <a:ext cx="1956900" cy="330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n una columna 1">
  <p:cSld name="ONE_COLUMN_TEXT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720000" y="1564625"/>
            <a:ext cx="3949800" cy="24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948575" y="1233725"/>
            <a:ext cx="3153900" cy="315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1290763" y="2554625"/>
            <a:ext cx="29076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2"/>
          </p:nvPr>
        </p:nvSpPr>
        <p:spPr>
          <a:xfrm>
            <a:off x="4945638" y="2554625"/>
            <a:ext cx="29076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1290763" y="2781425"/>
            <a:ext cx="29076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4"/>
          </p:nvPr>
        </p:nvSpPr>
        <p:spPr>
          <a:xfrm>
            <a:off x="4945638" y="2781425"/>
            <a:ext cx="29076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720000" y="2657225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2"/>
          </p:nvPr>
        </p:nvSpPr>
        <p:spPr>
          <a:xfrm>
            <a:off x="720000" y="2884031"/>
            <a:ext cx="23364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3"/>
          </p:nvPr>
        </p:nvSpPr>
        <p:spPr>
          <a:xfrm>
            <a:off x="3403800" y="2884031"/>
            <a:ext cx="23364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4"/>
          </p:nvPr>
        </p:nvSpPr>
        <p:spPr>
          <a:xfrm>
            <a:off x="6087600" y="2884031"/>
            <a:ext cx="23364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5"/>
          </p:nvPr>
        </p:nvSpPr>
        <p:spPr>
          <a:xfrm>
            <a:off x="3403800" y="2657225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6"/>
          </p:nvPr>
        </p:nvSpPr>
        <p:spPr>
          <a:xfrm>
            <a:off x="6087600" y="2657225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1683038" y="1658363"/>
            <a:ext cx="25050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2"/>
          </p:nvPr>
        </p:nvSpPr>
        <p:spPr>
          <a:xfrm>
            <a:off x="1683038" y="1885163"/>
            <a:ext cx="2505000" cy="6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3"/>
          </p:nvPr>
        </p:nvSpPr>
        <p:spPr>
          <a:xfrm>
            <a:off x="4955963" y="1885163"/>
            <a:ext cx="2505000" cy="6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4"/>
          </p:nvPr>
        </p:nvSpPr>
        <p:spPr>
          <a:xfrm>
            <a:off x="1683038" y="3275088"/>
            <a:ext cx="2505000" cy="6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5"/>
          </p:nvPr>
        </p:nvSpPr>
        <p:spPr>
          <a:xfrm>
            <a:off x="4955963" y="3275088"/>
            <a:ext cx="2505000" cy="6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6"/>
          </p:nvPr>
        </p:nvSpPr>
        <p:spPr>
          <a:xfrm>
            <a:off x="1683038" y="3048288"/>
            <a:ext cx="25050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7"/>
          </p:nvPr>
        </p:nvSpPr>
        <p:spPr>
          <a:xfrm>
            <a:off x="4955963" y="1658363"/>
            <a:ext cx="25050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8"/>
          </p:nvPr>
        </p:nvSpPr>
        <p:spPr>
          <a:xfrm>
            <a:off x="4955963" y="3048288"/>
            <a:ext cx="25050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1"/>
          </p:nvPr>
        </p:nvSpPr>
        <p:spPr>
          <a:xfrm>
            <a:off x="1296642" y="2177598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2"/>
          </p:nvPr>
        </p:nvSpPr>
        <p:spPr>
          <a:xfrm>
            <a:off x="3578694" y="2177598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3"/>
          </p:nvPr>
        </p:nvSpPr>
        <p:spPr>
          <a:xfrm>
            <a:off x="5860746" y="2177598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4"/>
          </p:nvPr>
        </p:nvSpPr>
        <p:spPr>
          <a:xfrm>
            <a:off x="1296642" y="3908413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5"/>
          </p:nvPr>
        </p:nvSpPr>
        <p:spPr>
          <a:xfrm>
            <a:off x="3578694" y="3908413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6"/>
          </p:nvPr>
        </p:nvSpPr>
        <p:spPr>
          <a:xfrm>
            <a:off x="5860746" y="3908413"/>
            <a:ext cx="1986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7"/>
          </p:nvPr>
        </p:nvSpPr>
        <p:spPr>
          <a:xfrm>
            <a:off x="1292475" y="1953238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8"/>
          </p:nvPr>
        </p:nvSpPr>
        <p:spPr>
          <a:xfrm>
            <a:off x="3578694" y="1953238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9"/>
          </p:nvPr>
        </p:nvSpPr>
        <p:spPr>
          <a:xfrm>
            <a:off x="5864913" y="1953238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13"/>
          </p:nvPr>
        </p:nvSpPr>
        <p:spPr>
          <a:xfrm>
            <a:off x="1292475" y="3679510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14"/>
          </p:nvPr>
        </p:nvSpPr>
        <p:spPr>
          <a:xfrm>
            <a:off x="3578694" y="3679510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15"/>
          </p:nvPr>
        </p:nvSpPr>
        <p:spPr>
          <a:xfrm>
            <a:off x="5864913" y="3679510"/>
            <a:ext cx="19866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2290050" y="4167000"/>
            <a:ext cx="45639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"/>
          </p:nvPr>
        </p:nvSpPr>
        <p:spPr>
          <a:xfrm>
            <a:off x="1605750" y="2889675"/>
            <a:ext cx="5932500" cy="12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4"/>
          <p:cNvSpPr>
            <a:spLocks noGrp="1"/>
          </p:cNvSpPr>
          <p:nvPr>
            <p:ph type="pic" idx="2"/>
          </p:nvPr>
        </p:nvSpPr>
        <p:spPr>
          <a:xfrm>
            <a:off x="1224925" y="540000"/>
            <a:ext cx="6694200" cy="219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yenda 1">
  <p:cSld name="CAPTION_ONLY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>
            <a:spLocks noGrp="1"/>
          </p:cNvSpPr>
          <p:nvPr>
            <p:ph type="pic" idx="2"/>
          </p:nvPr>
        </p:nvSpPr>
        <p:spPr>
          <a:xfrm>
            <a:off x="-6100" y="12175"/>
            <a:ext cx="9144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06800" y="540000"/>
            <a:ext cx="7730400" cy="504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19988" y="1299600"/>
            <a:ext cx="4185000" cy="18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719988" y="3105900"/>
            <a:ext cx="4185000" cy="7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>
            <a:spLocks noGrp="1"/>
          </p:cNvSpPr>
          <p:nvPr>
            <p:ph type="pic" idx="2"/>
          </p:nvPr>
        </p:nvSpPr>
        <p:spPr>
          <a:xfrm>
            <a:off x="5100963" y="986100"/>
            <a:ext cx="3126300" cy="317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4112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>
            <a:off x="720000" y="1368301"/>
            <a:ext cx="41127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96139"/>
            <a:ext cx="4112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3"/>
          </p:nvPr>
        </p:nvSpPr>
        <p:spPr>
          <a:xfrm>
            <a:off x="720000" y="2824449"/>
            <a:ext cx="41127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452290"/>
            <a:ext cx="4112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5"/>
          </p:nvPr>
        </p:nvSpPr>
        <p:spPr>
          <a:xfrm>
            <a:off x="720000" y="4280600"/>
            <a:ext cx="41127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7"/>
          <p:cNvSpPr>
            <a:spLocks noGrp="1"/>
          </p:cNvSpPr>
          <p:nvPr>
            <p:ph type="pic" idx="6"/>
          </p:nvPr>
        </p:nvSpPr>
        <p:spPr>
          <a:xfrm>
            <a:off x="5065225" y="986100"/>
            <a:ext cx="3126300" cy="317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845768" y="3405563"/>
            <a:ext cx="22935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2"/>
          </p:nvPr>
        </p:nvSpPr>
        <p:spPr>
          <a:xfrm>
            <a:off x="3427628" y="3405576"/>
            <a:ext cx="22935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3"/>
          </p:nvPr>
        </p:nvSpPr>
        <p:spPr>
          <a:xfrm>
            <a:off x="6009487" y="3405563"/>
            <a:ext cx="22935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4"/>
          </p:nvPr>
        </p:nvSpPr>
        <p:spPr>
          <a:xfrm>
            <a:off x="841025" y="3178775"/>
            <a:ext cx="22935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100" b="1"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5"/>
          </p:nvPr>
        </p:nvSpPr>
        <p:spPr>
          <a:xfrm>
            <a:off x="3427626" y="3178775"/>
            <a:ext cx="22935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100" b="1"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6"/>
          </p:nvPr>
        </p:nvSpPr>
        <p:spPr>
          <a:xfrm>
            <a:off x="6009484" y="3178775"/>
            <a:ext cx="22935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100" b="1"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500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7" hasCustomPrompt="1"/>
          </p:nvPr>
        </p:nvSpPr>
        <p:spPr>
          <a:xfrm>
            <a:off x="4105503" y="2618588"/>
            <a:ext cx="933000" cy="475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 idx="8" hasCustomPrompt="1"/>
          </p:nvPr>
        </p:nvSpPr>
        <p:spPr>
          <a:xfrm>
            <a:off x="6689725" y="2618588"/>
            <a:ext cx="933000" cy="475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9" hasCustomPrompt="1"/>
          </p:nvPr>
        </p:nvSpPr>
        <p:spPr>
          <a:xfrm>
            <a:off x="1526028" y="2618588"/>
            <a:ext cx="933000" cy="475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720000" y="1568900"/>
            <a:ext cx="37689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ubTitle" idx="1"/>
          </p:nvPr>
        </p:nvSpPr>
        <p:spPr>
          <a:xfrm>
            <a:off x="720000" y="2831200"/>
            <a:ext cx="3768900" cy="7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655100" y="1913550"/>
            <a:ext cx="37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1"/>
          </p:nvPr>
        </p:nvSpPr>
        <p:spPr>
          <a:xfrm>
            <a:off x="4655100" y="2486250"/>
            <a:ext cx="3768900" cy="74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720000" y="1913550"/>
            <a:ext cx="37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subTitle" idx="1"/>
          </p:nvPr>
        </p:nvSpPr>
        <p:spPr>
          <a:xfrm>
            <a:off x="720000" y="2486250"/>
            <a:ext cx="3768900" cy="74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3346450" y="840325"/>
            <a:ext cx="38619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3346450" y="1681225"/>
            <a:ext cx="38619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2" hasCustomPrompt="1"/>
          </p:nvPr>
        </p:nvSpPr>
        <p:spPr>
          <a:xfrm>
            <a:off x="1935650" y="1019725"/>
            <a:ext cx="1275300" cy="987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1" name="Google Shape;231;p32"/>
          <p:cNvSpPr>
            <a:spLocks noGrp="1"/>
          </p:cNvSpPr>
          <p:nvPr>
            <p:ph type="pic" idx="3"/>
          </p:nvPr>
        </p:nvSpPr>
        <p:spPr>
          <a:xfrm>
            <a:off x="1210975" y="2299725"/>
            <a:ext cx="6722100" cy="219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3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1"/>
          </p:nvPr>
        </p:nvSpPr>
        <p:spPr>
          <a:xfrm>
            <a:off x="720000" y="3445400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2"/>
          </p:nvPr>
        </p:nvSpPr>
        <p:spPr>
          <a:xfrm>
            <a:off x="720000" y="3672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3"/>
          </p:nvPr>
        </p:nvSpPr>
        <p:spPr>
          <a:xfrm>
            <a:off x="3403800" y="3672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4"/>
          </p:nvPr>
        </p:nvSpPr>
        <p:spPr>
          <a:xfrm>
            <a:off x="6087600" y="3672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5"/>
          </p:nvPr>
        </p:nvSpPr>
        <p:spPr>
          <a:xfrm>
            <a:off x="3403800" y="3445400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subTitle" idx="6"/>
          </p:nvPr>
        </p:nvSpPr>
        <p:spPr>
          <a:xfrm>
            <a:off x="6087600" y="3445400"/>
            <a:ext cx="2336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ctrTitle"/>
          </p:nvPr>
        </p:nvSpPr>
        <p:spPr>
          <a:xfrm>
            <a:off x="720000" y="602075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1"/>
          </p:nvPr>
        </p:nvSpPr>
        <p:spPr>
          <a:xfrm>
            <a:off x="720000" y="1636800"/>
            <a:ext cx="33042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34"/>
          <p:cNvSpPr>
            <a:spLocks noGrp="1"/>
          </p:cNvSpPr>
          <p:nvPr>
            <p:ph type="pic" idx="2"/>
          </p:nvPr>
        </p:nvSpPr>
        <p:spPr>
          <a:xfrm>
            <a:off x="4917900" y="1235988"/>
            <a:ext cx="3160200" cy="267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4"/>
          <p:cNvSpPr txBox="1"/>
          <p:nvPr/>
        </p:nvSpPr>
        <p:spPr>
          <a:xfrm>
            <a:off x="720001" y="3567413"/>
            <a:ext cx="33042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720000" y="1228675"/>
            <a:ext cx="7704000" cy="17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6"/>
          <p:cNvPicPr preferRelativeResize="0"/>
          <p:nvPr/>
        </p:nvPicPr>
        <p:blipFill rotWithShape="1">
          <a:blip r:embed="rId2">
            <a:alphaModFix amt="51000"/>
          </a:blip>
          <a:srcRect t="7813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7" y="0"/>
            <a:ext cx="90419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/>
          <p:nvPr/>
        </p:nvSpPr>
        <p:spPr>
          <a:xfrm>
            <a:off x="175" y="-63"/>
            <a:ext cx="9144339" cy="5143621"/>
          </a:xfrm>
          <a:custGeom>
            <a:avLst/>
            <a:gdLst/>
            <a:ahLst/>
            <a:cxnLst/>
            <a:rect l="l" t="t" r="r" b="b"/>
            <a:pathLst>
              <a:path w="285649" h="162490" extrusionOk="0">
                <a:moveTo>
                  <a:pt x="271460" y="2428"/>
                </a:moveTo>
                <a:cubicBezTo>
                  <a:pt x="272065" y="2428"/>
                  <a:pt x="272363" y="2795"/>
                  <a:pt x="272520" y="3626"/>
                </a:cubicBezTo>
                <a:cubicBezTo>
                  <a:pt x="272659" y="4358"/>
                  <a:pt x="272696" y="5096"/>
                  <a:pt x="272691" y="5845"/>
                </a:cubicBezTo>
                <a:cubicBezTo>
                  <a:pt x="272691" y="6273"/>
                  <a:pt x="272557" y="6567"/>
                  <a:pt x="272108" y="6695"/>
                </a:cubicBezTo>
                <a:cubicBezTo>
                  <a:pt x="271669" y="6824"/>
                  <a:pt x="271573" y="7096"/>
                  <a:pt x="271771" y="7524"/>
                </a:cubicBezTo>
                <a:cubicBezTo>
                  <a:pt x="272097" y="8235"/>
                  <a:pt x="272718" y="9064"/>
                  <a:pt x="273359" y="9572"/>
                </a:cubicBezTo>
                <a:cubicBezTo>
                  <a:pt x="273504" y="9685"/>
                  <a:pt x="273632" y="9829"/>
                  <a:pt x="273755" y="9973"/>
                </a:cubicBezTo>
                <a:cubicBezTo>
                  <a:pt x="273846" y="10075"/>
                  <a:pt x="273926" y="10214"/>
                  <a:pt x="273809" y="10326"/>
                </a:cubicBezTo>
                <a:cubicBezTo>
                  <a:pt x="273777" y="10357"/>
                  <a:pt x="273751" y="10368"/>
                  <a:pt x="273728" y="10368"/>
                </a:cubicBezTo>
                <a:cubicBezTo>
                  <a:pt x="273652" y="10368"/>
                  <a:pt x="273611" y="10243"/>
                  <a:pt x="273541" y="10214"/>
                </a:cubicBezTo>
                <a:cubicBezTo>
                  <a:pt x="273467" y="10184"/>
                  <a:pt x="273394" y="10167"/>
                  <a:pt x="273326" y="10167"/>
                </a:cubicBezTo>
                <a:cubicBezTo>
                  <a:pt x="273213" y="10167"/>
                  <a:pt x="273111" y="10212"/>
                  <a:pt x="273028" y="10316"/>
                </a:cubicBezTo>
                <a:cubicBezTo>
                  <a:pt x="272964" y="10401"/>
                  <a:pt x="272899" y="10524"/>
                  <a:pt x="272910" y="10621"/>
                </a:cubicBezTo>
                <a:cubicBezTo>
                  <a:pt x="272924" y="10715"/>
                  <a:pt x="272998" y="10729"/>
                  <a:pt x="273078" y="10729"/>
                </a:cubicBezTo>
                <a:cubicBezTo>
                  <a:pt x="273111" y="10729"/>
                  <a:pt x="273146" y="10727"/>
                  <a:pt x="273177" y="10727"/>
                </a:cubicBezTo>
                <a:cubicBezTo>
                  <a:pt x="273185" y="10727"/>
                  <a:pt x="273192" y="10727"/>
                  <a:pt x="273199" y="10727"/>
                </a:cubicBezTo>
                <a:cubicBezTo>
                  <a:pt x="273327" y="10733"/>
                  <a:pt x="273461" y="10733"/>
                  <a:pt x="273595" y="10733"/>
                </a:cubicBezTo>
                <a:cubicBezTo>
                  <a:pt x="274870" y="10733"/>
                  <a:pt x="276147" y="10735"/>
                  <a:pt x="277424" y="10735"/>
                </a:cubicBezTo>
                <a:cubicBezTo>
                  <a:pt x="278700" y="10735"/>
                  <a:pt x="279977" y="10733"/>
                  <a:pt x="281253" y="10722"/>
                </a:cubicBezTo>
                <a:cubicBezTo>
                  <a:pt x="281262" y="10722"/>
                  <a:pt x="281271" y="10722"/>
                  <a:pt x="281280" y="10722"/>
                </a:cubicBezTo>
                <a:cubicBezTo>
                  <a:pt x="281696" y="10722"/>
                  <a:pt x="281802" y="10844"/>
                  <a:pt x="281745" y="11268"/>
                </a:cubicBezTo>
                <a:cubicBezTo>
                  <a:pt x="281541" y="12840"/>
                  <a:pt x="281269" y="14380"/>
                  <a:pt x="280509" y="15802"/>
                </a:cubicBezTo>
                <a:cubicBezTo>
                  <a:pt x="280076" y="16621"/>
                  <a:pt x="280028" y="17551"/>
                  <a:pt x="279846" y="18444"/>
                </a:cubicBezTo>
                <a:cubicBezTo>
                  <a:pt x="279611" y="19573"/>
                  <a:pt x="279151" y="20567"/>
                  <a:pt x="278306" y="21369"/>
                </a:cubicBezTo>
                <a:cubicBezTo>
                  <a:pt x="277798" y="21851"/>
                  <a:pt x="277643" y="22444"/>
                  <a:pt x="277916" y="23086"/>
                </a:cubicBezTo>
                <a:cubicBezTo>
                  <a:pt x="278236" y="23824"/>
                  <a:pt x="278108" y="24487"/>
                  <a:pt x="277589" y="25043"/>
                </a:cubicBezTo>
                <a:cubicBezTo>
                  <a:pt x="276525" y="26193"/>
                  <a:pt x="276103" y="27535"/>
                  <a:pt x="276108" y="29091"/>
                </a:cubicBezTo>
                <a:cubicBezTo>
                  <a:pt x="276113" y="30150"/>
                  <a:pt x="276033" y="31220"/>
                  <a:pt x="275723" y="32252"/>
                </a:cubicBezTo>
                <a:cubicBezTo>
                  <a:pt x="275504" y="32979"/>
                  <a:pt x="275167" y="33626"/>
                  <a:pt x="274632" y="34166"/>
                </a:cubicBezTo>
                <a:cubicBezTo>
                  <a:pt x="274162" y="34637"/>
                  <a:pt x="273942" y="35156"/>
                  <a:pt x="274290" y="35803"/>
                </a:cubicBezTo>
                <a:cubicBezTo>
                  <a:pt x="274466" y="36129"/>
                  <a:pt x="274381" y="36434"/>
                  <a:pt x="274145" y="36696"/>
                </a:cubicBezTo>
                <a:cubicBezTo>
                  <a:pt x="273113" y="37846"/>
                  <a:pt x="272948" y="39289"/>
                  <a:pt x="272851" y="40733"/>
                </a:cubicBezTo>
                <a:cubicBezTo>
                  <a:pt x="272782" y="41733"/>
                  <a:pt x="272841" y="42749"/>
                  <a:pt x="272841" y="43760"/>
                </a:cubicBezTo>
                <a:cubicBezTo>
                  <a:pt x="272835" y="44648"/>
                  <a:pt x="272825" y="45525"/>
                  <a:pt x="273183" y="46386"/>
                </a:cubicBezTo>
                <a:cubicBezTo>
                  <a:pt x="273488" y="47129"/>
                  <a:pt x="273349" y="47856"/>
                  <a:pt x="272980" y="48627"/>
                </a:cubicBezTo>
                <a:cubicBezTo>
                  <a:pt x="272611" y="49402"/>
                  <a:pt x="272841" y="50306"/>
                  <a:pt x="272899" y="51290"/>
                </a:cubicBezTo>
                <a:cubicBezTo>
                  <a:pt x="273208" y="50873"/>
                  <a:pt x="273423" y="50672"/>
                  <a:pt x="273633" y="50672"/>
                </a:cubicBezTo>
                <a:cubicBezTo>
                  <a:pt x="273828" y="50672"/>
                  <a:pt x="274020" y="50843"/>
                  <a:pt x="274279" y="51172"/>
                </a:cubicBezTo>
                <a:cubicBezTo>
                  <a:pt x="274793" y="51819"/>
                  <a:pt x="275119" y="52568"/>
                  <a:pt x="275338" y="53365"/>
                </a:cubicBezTo>
                <a:cubicBezTo>
                  <a:pt x="275397" y="53578"/>
                  <a:pt x="275536" y="53894"/>
                  <a:pt x="275268" y="54033"/>
                </a:cubicBezTo>
                <a:cubicBezTo>
                  <a:pt x="275226" y="54055"/>
                  <a:pt x="275186" y="54065"/>
                  <a:pt x="275148" y="54065"/>
                </a:cubicBezTo>
                <a:cubicBezTo>
                  <a:pt x="274970" y="54065"/>
                  <a:pt x="274847" y="53846"/>
                  <a:pt x="274723" y="53718"/>
                </a:cubicBezTo>
                <a:cubicBezTo>
                  <a:pt x="274252" y="53247"/>
                  <a:pt x="273889" y="52680"/>
                  <a:pt x="273509" y="52135"/>
                </a:cubicBezTo>
                <a:cubicBezTo>
                  <a:pt x="273391" y="51969"/>
                  <a:pt x="273274" y="51798"/>
                  <a:pt x="273151" y="51616"/>
                </a:cubicBezTo>
                <a:lnTo>
                  <a:pt x="273151" y="51616"/>
                </a:lnTo>
                <a:cubicBezTo>
                  <a:pt x="272803" y="52268"/>
                  <a:pt x="272889" y="53231"/>
                  <a:pt x="273327" y="53734"/>
                </a:cubicBezTo>
                <a:cubicBezTo>
                  <a:pt x="273744" y="54209"/>
                  <a:pt x="274236" y="54616"/>
                  <a:pt x="274760" y="54953"/>
                </a:cubicBezTo>
                <a:cubicBezTo>
                  <a:pt x="276413" y="56012"/>
                  <a:pt x="276803" y="57520"/>
                  <a:pt x="276349" y="59317"/>
                </a:cubicBezTo>
                <a:cubicBezTo>
                  <a:pt x="276172" y="60022"/>
                  <a:pt x="276119" y="60675"/>
                  <a:pt x="276392" y="61370"/>
                </a:cubicBezTo>
                <a:cubicBezTo>
                  <a:pt x="276744" y="62258"/>
                  <a:pt x="276584" y="63162"/>
                  <a:pt x="276359" y="64055"/>
                </a:cubicBezTo>
                <a:cubicBezTo>
                  <a:pt x="276183" y="64760"/>
                  <a:pt x="276076" y="65472"/>
                  <a:pt x="276285" y="66194"/>
                </a:cubicBezTo>
                <a:cubicBezTo>
                  <a:pt x="276365" y="66456"/>
                  <a:pt x="276456" y="66728"/>
                  <a:pt x="276670" y="66878"/>
                </a:cubicBezTo>
                <a:cubicBezTo>
                  <a:pt x="277236" y="67274"/>
                  <a:pt x="277285" y="67846"/>
                  <a:pt x="277301" y="68445"/>
                </a:cubicBezTo>
                <a:cubicBezTo>
                  <a:pt x="277317" y="69541"/>
                  <a:pt x="277162" y="70670"/>
                  <a:pt x="277600" y="71718"/>
                </a:cubicBezTo>
                <a:cubicBezTo>
                  <a:pt x="277798" y="72183"/>
                  <a:pt x="277680" y="72509"/>
                  <a:pt x="277269" y="72627"/>
                </a:cubicBezTo>
                <a:cubicBezTo>
                  <a:pt x="275424" y="73151"/>
                  <a:pt x="275231" y="74686"/>
                  <a:pt x="275033" y="76205"/>
                </a:cubicBezTo>
                <a:cubicBezTo>
                  <a:pt x="274798" y="78039"/>
                  <a:pt x="274846" y="79889"/>
                  <a:pt x="274776" y="81734"/>
                </a:cubicBezTo>
                <a:cubicBezTo>
                  <a:pt x="274766" y="82098"/>
                  <a:pt x="274728" y="82456"/>
                  <a:pt x="274670" y="82814"/>
                </a:cubicBezTo>
                <a:cubicBezTo>
                  <a:pt x="274611" y="83157"/>
                  <a:pt x="274498" y="83520"/>
                  <a:pt x="274145" y="83649"/>
                </a:cubicBezTo>
                <a:cubicBezTo>
                  <a:pt x="273653" y="83830"/>
                  <a:pt x="273648" y="84162"/>
                  <a:pt x="273776" y="84558"/>
                </a:cubicBezTo>
                <a:cubicBezTo>
                  <a:pt x="274285" y="86183"/>
                  <a:pt x="274285" y="87772"/>
                  <a:pt x="273514" y="89328"/>
                </a:cubicBezTo>
                <a:cubicBezTo>
                  <a:pt x="273295" y="89777"/>
                  <a:pt x="273365" y="90264"/>
                  <a:pt x="273600" y="90702"/>
                </a:cubicBezTo>
                <a:cubicBezTo>
                  <a:pt x="273942" y="91355"/>
                  <a:pt x="273974" y="92018"/>
                  <a:pt x="273680" y="92681"/>
                </a:cubicBezTo>
                <a:cubicBezTo>
                  <a:pt x="273504" y="93082"/>
                  <a:pt x="273573" y="93419"/>
                  <a:pt x="273830" y="93740"/>
                </a:cubicBezTo>
                <a:cubicBezTo>
                  <a:pt x="273969" y="93916"/>
                  <a:pt x="274103" y="94114"/>
                  <a:pt x="274279" y="94248"/>
                </a:cubicBezTo>
                <a:cubicBezTo>
                  <a:pt x="275712" y="95349"/>
                  <a:pt x="275787" y="96809"/>
                  <a:pt x="275472" y="98419"/>
                </a:cubicBezTo>
                <a:cubicBezTo>
                  <a:pt x="275317" y="99189"/>
                  <a:pt x="274948" y="99692"/>
                  <a:pt x="274252" y="100077"/>
                </a:cubicBezTo>
                <a:cubicBezTo>
                  <a:pt x="272899" y="100815"/>
                  <a:pt x="272755" y="100633"/>
                  <a:pt x="273220" y="102606"/>
                </a:cubicBezTo>
                <a:cubicBezTo>
                  <a:pt x="273477" y="103681"/>
                  <a:pt x="274039" y="104644"/>
                  <a:pt x="274525" y="105633"/>
                </a:cubicBezTo>
                <a:cubicBezTo>
                  <a:pt x="275001" y="106601"/>
                  <a:pt x="275504" y="107563"/>
                  <a:pt x="275728" y="108638"/>
                </a:cubicBezTo>
                <a:cubicBezTo>
                  <a:pt x="275867" y="109280"/>
                  <a:pt x="275873" y="109916"/>
                  <a:pt x="275760" y="110563"/>
                </a:cubicBezTo>
                <a:cubicBezTo>
                  <a:pt x="275616" y="111371"/>
                  <a:pt x="275686" y="112157"/>
                  <a:pt x="276049" y="112900"/>
                </a:cubicBezTo>
                <a:cubicBezTo>
                  <a:pt x="276178" y="113157"/>
                  <a:pt x="276333" y="113419"/>
                  <a:pt x="276638" y="113483"/>
                </a:cubicBezTo>
                <a:cubicBezTo>
                  <a:pt x="277188" y="113606"/>
                  <a:pt x="277290" y="113997"/>
                  <a:pt x="277295" y="114467"/>
                </a:cubicBezTo>
                <a:cubicBezTo>
                  <a:pt x="277306" y="115612"/>
                  <a:pt x="277311" y="116751"/>
                  <a:pt x="277541" y="117879"/>
                </a:cubicBezTo>
                <a:cubicBezTo>
                  <a:pt x="277659" y="118462"/>
                  <a:pt x="277803" y="119045"/>
                  <a:pt x="278183" y="119505"/>
                </a:cubicBezTo>
                <a:cubicBezTo>
                  <a:pt x="278696" y="120125"/>
                  <a:pt x="278702" y="120777"/>
                  <a:pt x="278493" y="121489"/>
                </a:cubicBezTo>
                <a:cubicBezTo>
                  <a:pt x="278386" y="121852"/>
                  <a:pt x="278285" y="122221"/>
                  <a:pt x="278226" y="122596"/>
                </a:cubicBezTo>
                <a:cubicBezTo>
                  <a:pt x="278130" y="123152"/>
                  <a:pt x="278226" y="123655"/>
                  <a:pt x="278712" y="124024"/>
                </a:cubicBezTo>
                <a:cubicBezTo>
                  <a:pt x="278958" y="124211"/>
                  <a:pt x="279065" y="124478"/>
                  <a:pt x="279055" y="124778"/>
                </a:cubicBezTo>
                <a:cubicBezTo>
                  <a:pt x="278964" y="126510"/>
                  <a:pt x="279429" y="128168"/>
                  <a:pt x="279761" y="129847"/>
                </a:cubicBezTo>
                <a:cubicBezTo>
                  <a:pt x="279916" y="130649"/>
                  <a:pt x="279916" y="131393"/>
                  <a:pt x="279285" y="132024"/>
                </a:cubicBezTo>
                <a:cubicBezTo>
                  <a:pt x="279140" y="132168"/>
                  <a:pt x="279049" y="132371"/>
                  <a:pt x="279033" y="132585"/>
                </a:cubicBezTo>
                <a:cubicBezTo>
                  <a:pt x="278974" y="133457"/>
                  <a:pt x="278509" y="134125"/>
                  <a:pt x="277937" y="134724"/>
                </a:cubicBezTo>
                <a:cubicBezTo>
                  <a:pt x="277317" y="135366"/>
                  <a:pt x="276670" y="135986"/>
                  <a:pt x="276039" y="136623"/>
                </a:cubicBezTo>
                <a:cubicBezTo>
                  <a:pt x="275359" y="137302"/>
                  <a:pt x="274916" y="138061"/>
                  <a:pt x="274857" y="139072"/>
                </a:cubicBezTo>
                <a:cubicBezTo>
                  <a:pt x="274782" y="140510"/>
                  <a:pt x="274611" y="141949"/>
                  <a:pt x="274450" y="143388"/>
                </a:cubicBezTo>
                <a:cubicBezTo>
                  <a:pt x="274391" y="143938"/>
                  <a:pt x="274547" y="144398"/>
                  <a:pt x="274873" y="144821"/>
                </a:cubicBezTo>
                <a:cubicBezTo>
                  <a:pt x="275664" y="145863"/>
                  <a:pt x="276445" y="146917"/>
                  <a:pt x="277258" y="147949"/>
                </a:cubicBezTo>
                <a:cubicBezTo>
                  <a:pt x="277771" y="148596"/>
                  <a:pt x="278119" y="149265"/>
                  <a:pt x="277990" y="150136"/>
                </a:cubicBezTo>
                <a:cubicBezTo>
                  <a:pt x="277921" y="150623"/>
                  <a:pt x="277926" y="151131"/>
                  <a:pt x="277985" y="151618"/>
                </a:cubicBezTo>
                <a:cubicBezTo>
                  <a:pt x="278124" y="152741"/>
                  <a:pt x="277488" y="153746"/>
                  <a:pt x="277552" y="154858"/>
                </a:cubicBezTo>
                <a:cubicBezTo>
                  <a:pt x="277569" y="155195"/>
                  <a:pt x="277264" y="155242"/>
                  <a:pt x="277003" y="155242"/>
                </a:cubicBezTo>
                <a:cubicBezTo>
                  <a:pt x="276946" y="155242"/>
                  <a:pt x="276890" y="155240"/>
                  <a:pt x="276841" y="155238"/>
                </a:cubicBezTo>
                <a:cubicBezTo>
                  <a:pt x="276001" y="155201"/>
                  <a:pt x="275172" y="155104"/>
                  <a:pt x="274338" y="155035"/>
                </a:cubicBezTo>
                <a:cubicBezTo>
                  <a:pt x="274003" y="155006"/>
                  <a:pt x="273664" y="154935"/>
                  <a:pt x="273329" y="154935"/>
                </a:cubicBezTo>
                <a:cubicBezTo>
                  <a:pt x="273050" y="154935"/>
                  <a:pt x="272774" y="154984"/>
                  <a:pt x="272504" y="155147"/>
                </a:cubicBezTo>
                <a:cubicBezTo>
                  <a:pt x="272467" y="155170"/>
                  <a:pt x="272437" y="155180"/>
                  <a:pt x="272411" y="155180"/>
                </a:cubicBezTo>
                <a:cubicBezTo>
                  <a:pt x="272312" y="155180"/>
                  <a:pt x="272279" y="155038"/>
                  <a:pt x="272215" y="154971"/>
                </a:cubicBezTo>
                <a:cubicBezTo>
                  <a:pt x="271788" y="154495"/>
                  <a:pt x="271582" y="154296"/>
                  <a:pt x="271270" y="154296"/>
                </a:cubicBezTo>
                <a:cubicBezTo>
                  <a:pt x="271062" y="154296"/>
                  <a:pt x="270807" y="154384"/>
                  <a:pt x="270407" y="154537"/>
                </a:cubicBezTo>
                <a:cubicBezTo>
                  <a:pt x="269846" y="154751"/>
                  <a:pt x="269210" y="154682"/>
                  <a:pt x="268680" y="155045"/>
                </a:cubicBezTo>
                <a:cubicBezTo>
                  <a:pt x="268642" y="155072"/>
                  <a:pt x="268601" y="155083"/>
                  <a:pt x="268559" y="155083"/>
                </a:cubicBezTo>
                <a:cubicBezTo>
                  <a:pt x="268414" y="155083"/>
                  <a:pt x="268252" y="154949"/>
                  <a:pt x="268119" y="154853"/>
                </a:cubicBezTo>
                <a:cubicBezTo>
                  <a:pt x="267462" y="154384"/>
                  <a:pt x="266792" y="154204"/>
                  <a:pt x="266016" y="154204"/>
                </a:cubicBezTo>
                <a:cubicBezTo>
                  <a:pt x="265801" y="154204"/>
                  <a:pt x="265577" y="154218"/>
                  <a:pt x="265343" y="154243"/>
                </a:cubicBezTo>
                <a:cubicBezTo>
                  <a:pt x="264306" y="154361"/>
                  <a:pt x="263252" y="154468"/>
                  <a:pt x="262215" y="154537"/>
                </a:cubicBezTo>
                <a:cubicBezTo>
                  <a:pt x="261445" y="154586"/>
                  <a:pt x="260894" y="154628"/>
                  <a:pt x="260311" y="155233"/>
                </a:cubicBezTo>
                <a:cubicBezTo>
                  <a:pt x="259712" y="155846"/>
                  <a:pt x="258941" y="156266"/>
                  <a:pt x="258018" y="156266"/>
                </a:cubicBezTo>
                <a:cubicBezTo>
                  <a:pt x="257911" y="156266"/>
                  <a:pt x="257802" y="156260"/>
                  <a:pt x="257691" y="156249"/>
                </a:cubicBezTo>
                <a:cubicBezTo>
                  <a:pt x="257601" y="156239"/>
                  <a:pt x="257510" y="156234"/>
                  <a:pt x="257419" y="156234"/>
                </a:cubicBezTo>
                <a:cubicBezTo>
                  <a:pt x="256965" y="156234"/>
                  <a:pt x="256504" y="156353"/>
                  <a:pt x="256081" y="156554"/>
                </a:cubicBezTo>
                <a:cubicBezTo>
                  <a:pt x="255962" y="156610"/>
                  <a:pt x="255849" y="156644"/>
                  <a:pt x="255744" y="156644"/>
                </a:cubicBezTo>
                <a:cubicBezTo>
                  <a:pt x="255590" y="156644"/>
                  <a:pt x="255454" y="156570"/>
                  <a:pt x="255343" y="156382"/>
                </a:cubicBezTo>
                <a:cubicBezTo>
                  <a:pt x="255058" y="155900"/>
                  <a:pt x="254609" y="155757"/>
                  <a:pt x="254123" y="155757"/>
                </a:cubicBezTo>
                <a:cubicBezTo>
                  <a:pt x="254070" y="155757"/>
                  <a:pt x="254017" y="155759"/>
                  <a:pt x="253963" y="155762"/>
                </a:cubicBezTo>
                <a:cubicBezTo>
                  <a:pt x="253898" y="155766"/>
                  <a:pt x="253835" y="155768"/>
                  <a:pt x="253773" y="155768"/>
                </a:cubicBezTo>
                <a:cubicBezTo>
                  <a:pt x="253189" y="155768"/>
                  <a:pt x="252753" y="155591"/>
                  <a:pt x="252541" y="154939"/>
                </a:cubicBezTo>
                <a:cubicBezTo>
                  <a:pt x="252439" y="154628"/>
                  <a:pt x="252156" y="154420"/>
                  <a:pt x="251899" y="154222"/>
                </a:cubicBezTo>
                <a:cubicBezTo>
                  <a:pt x="251637" y="154019"/>
                  <a:pt x="251348" y="153789"/>
                  <a:pt x="251305" y="153473"/>
                </a:cubicBezTo>
                <a:cubicBezTo>
                  <a:pt x="251188" y="152596"/>
                  <a:pt x="250519" y="152350"/>
                  <a:pt x="249840" y="152243"/>
                </a:cubicBezTo>
                <a:cubicBezTo>
                  <a:pt x="249280" y="152151"/>
                  <a:pt x="248714" y="152054"/>
                  <a:pt x="248147" y="152054"/>
                </a:cubicBezTo>
                <a:cubicBezTo>
                  <a:pt x="247663" y="152054"/>
                  <a:pt x="247178" y="152125"/>
                  <a:pt x="246696" y="152329"/>
                </a:cubicBezTo>
                <a:cubicBezTo>
                  <a:pt x="246513" y="152407"/>
                  <a:pt x="246342" y="152445"/>
                  <a:pt x="246186" y="152445"/>
                </a:cubicBezTo>
                <a:cubicBezTo>
                  <a:pt x="245774" y="152445"/>
                  <a:pt x="245463" y="152179"/>
                  <a:pt x="245316" y="151671"/>
                </a:cubicBezTo>
                <a:cubicBezTo>
                  <a:pt x="245198" y="151251"/>
                  <a:pt x="245001" y="151056"/>
                  <a:pt x="244626" y="151056"/>
                </a:cubicBezTo>
                <a:cubicBezTo>
                  <a:pt x="244576" y="151056"/>
                  <a:pt x="244523" y="151060"/>
                  <a:pt x="244466" y="151067"/>
                </a:cubicBezTo>
                <a:cubicBezTo>
                  <a:pt x="244395" y="151075"/>
                  <a:pt x="244321" y="151080"/>
                  <a:pt x="244248" y="151080"/>
                </a:cubicBezTo>
                <a:cubicBezTo>
                  <a:pt x="244023" y="151080"/>
                  <a:pt x="243802" y="151030"/>
                  <a:pt x="243669" y="150853"/>
                </a:cubicBezTo>
                <a:cubicBezTo>
                  <a:pt x="243252" y="150313"/>
                  <a:pt x="242728" y="149901"/>
                  <a:pt x="242118" y="149682"/>
                </a:cubicBezTo>
                <a:cubicBezTo>
                  <a:pt x="241386" y="149416"/>
                  <a:pt x="240879" y="148663"/>
                  <a:pt x="240030" y="148663"/>
                </a:cubicBezTo>
                <a:cubicBezTo>
                  <a:pt x="239955" y="148663"/>
                  <a:pt x="239878" y="148669"/>
                  <a:pt x="239797" y="148682"/>
                </a:cubicBezTo>
                <a:cubicBezTo>
                  <a:pt x="239353" y="148757"/>
                  <a:pt x="239070" y="148938"/>
                  <a:pt x="238872" y="149329"/>
                </a:cubicBezTo>
                <a:cubicBezTo>
                  <a:pt x="238444" y="150200"/>
                  <a:pt x="238150" y="151126"/>
                  <a:pt x="237786" y="152024"/>
                </a:cubicBezTo>
                <a:cubicBezTo>
                  <a:pt x="237588" y="152516"/>
                  <a:pt x="237396" y="153013"/>
                  <a:pt x="237086" y="153452"/>
                </a:cubicBezTo>
                <a:cubicBezTo>
                  <a:pt x="236933" y="153669"/>
                  <a:pt x="236761" y="153790"/>
                  <a:pt x="236586" y="153790"/>
                </a:cubicBezTo>
                <a:cubicBezTo>
                  <a:pt x="236442" y="153790"/>
                  <a:pt x="236295" y="153708"/>
                  <a:pt x="236155" y="153532"/>
                </a:cubicBezTo>
                <a:cubicBezTo>
                  <a:pt x="235920" y="153239"/>
                  <a:pt x="235696" y="153121"/>
                  <a:pt x="235447" y="153121"/>
                </a:cubicBezTo>
                <a:cubicBezTo>
                  <a:pt x="235236" y="153121"/>
                  <a:pt x="235007" y="153205"/>
                  <a:pt x="234738" y="153340"/>
                </a:cubicBezTo>
                <a:cubicBezTo>
                  <a:pt x="234250" y="153588"/>
                  <a:pt x="233732" y="153689"/>
                  <a:pt x="233210" y="153689"/>
                </a:cubicBezTo>
                <a:cubicBezTo>
                  <a:pt x="232674" y="153689"/>
                  <a:pt x="232135" y="153582"/>
                  <a:pt x="231620" y="153420"/>
                </a:cubicBezTo>
                <a:cubicBezTo>
                  <a:pt x="231144" y="153271"/>
                  <a:pt x="230696" y="153164"/>
                  <a:pt x="230253" y="153164"/>
                </a:cubicBezTo>
                <a:cubicBezTo>
                  <a:pt x="229791" y="153164"/>
                  <a:pt x="229336" y="153280"/>
                  <a:pt x="228861" y="153586"/>
                </a:cubicBezTo>
                <a:cubicBezTo>
                  <a:pt x="228558" y="153782"/>
                  <a:pt x="228218" y="153861"/>
                  <a:pt x="227869" y="153861"/>
                </a:cubicBezTo>
                <a:cubicBezTo>
                  <a:pt x="227497" y="153861"/>
                  <a:pt x="227115" y="153771"/>
                  <a:pt x="226759" y="153639"/>
                </a:cubicBezTo>
                <a:cubicBezTo>
                  <a:pt x="226566" y="153569"/>
                  <a:pt x="226385" y="153534"/>
                  <a:pt x="226215" y="153534"/>
                </a:cubicBezTo>
                <a:cubicBezTo>
                  <a:pt x="225892" y="153534"/>
                  <a:pt x="225607" y="153661"/>
                  <a:pt x="225348" y="153917"/>
                </a:cubicBezTo>
                <a:cubicBezTo>
                  <a:pt x="224954" y="154304"/>
                  <a:pt x="224535" y="154490"/>
                  <a:pt x="224092" y="154490"/>
                </a:cubicBezTo>
                <a:cubicBezTo>
                  <a:pt x="223795" y="154490"/>
                  <a:pt x="223486" y="154407"/>
                  <a:pt x="223166" y="154243"/>
                </a:cubicBezTo>
                <a:cubicBezTo>
                  <a:pt x="223108" y="154216"/>
                  <a:pt x="223057" y="154204"/>
                  <a:pt x="223009" y="154204"/>
                </a:cubicBezTo>
                <a:cubicBezTo>
                  <a:pt x="222910" y="154204"/>
                  <a:pt x="222828" y="154253"/>
                  <a:pt x="222749" y="154307"/>
                </a:cubicBezTo>
                <a:cubicBezTo>
                  <a:pt x="222326" y="154602"/>
                  <a:pt x="221855" y="154709"/>
                  <a:pt x="221347" y="154714"/>
                </a:cubicBezTo>
                <a:cubicBezTo>
                  <a:pt x="220946" y="154714"/>
                  <a:pt x="220642" y="154965"/>
                  <a:pt x="220315" y="155152"/>
                </a:cubicBezTo>
                <a:cubicBezTo>
                  <a:pt x="219904" y="155393"/>
                  <a:pt x="219460" y="155596"/>
                  <a:pt x="219096" y="155896"/>
                </a:cubicBezTo>
                <a:cubicBezTo>
                  <a:pt x="218713" y="156215"/>
                  <a:pt x="218334" y="156421"/>
                  <a:pt x="217904" y="156421"/>
                </a:cubicBezTo>
                <a:cubicBezTo>
                  <a:pt x="217692" y="156421"/>
                  <a:pt x="217468" y="156371"/>
                  <a:pt x="217224" y="156259"/>
                </a:cubicBezTo>
                <a:cubicBezTo>
                  <a:pt x="217136" y="156220"/>
                  <a:pt x="217048" y="156202"/>
                  <a:pt x="216961" y="156202"/>
                </a:cubicBezTo>
                <a:cubicBezTo>
                  <a:pt x="216696" y="156202"/>
                  <a:pt x="216444" y="156364"/>
                  <a:pt x="216235" y="156554"/>
                </a:cubicBezTo>
                <a:cubicBezTo>
                  <a:pt x="215902" y="156864"/>
                  <a:pt x="215463" y="157025"/>
                  <a:pt x="215076" y="157025"/>
                </a:cubicBezTo>
                <a:cubicBezTo>
                  <a:pt x="214830" y="157025"/>
                  <a:pt x="214606" y="156959"/>
                  <a:pt x="214444" y="156826"/>
                </a:cubicBezTo>
                <a:cubicBezTo>
                  <a:pt x="214224" y="156646"/>
                  <a:pt x="214028" y="156595"/>
                  <a:pt x="213846" y="156595"/>
                </a:cubicBezTo>
                <a:cubicBezTo>
                  <a:pt x="213607" y="156595"/>
                  <a:pt x="213392" y="156684"/>
                  <a:pt x="213182" y="156684"/>
                </a:cubicBezTo>
                <a:cubicBezTo>
                  <a:pt x="213139" y="156684"/>
                  <a:pt x="213096" y="156680"/>
                  <a:pt x="213053" y="156671"/>
                </a:cubicBezTo>
                <a:cubicBezTo>
                  <a:pt x="212907" y="156641"/>
                  <a:pt x="212759" y="156631"/>
                  <a:pt x="212610" y="156631"/>
                </a:cubicBezTo>
                <a:cubicBezTo>
                  <a:pt x="212347" y="156631"/>
                  <a:pt x="212081" y="156661"/>
                  <a:pt x="211819" y="156661"/>
                </a:cubicBezTo>
                <a:cubicBezTo>
                  <a:pt x="211477" y="156661"/>
                  <a:pt x="211142" y="156610"/>
                  <a:pt x="210828" y="156372"/>
                </a:cubicBezTo>
                <a:cubicBezTo>
                  <a:pt x="210765" y="156323"/>
                  <a:pt x="210693" y="156304"/>
                  <a:pt x="210618" y="156304"/>
                </a:cubicBezTo>
                <a:cubicBezTo>
                  <a:pt x="210422" y="156304"/>
                  <a:pt x="210200" y="156431"/>
                  <a:pt x="210010" y="156489"/>
                </a:cubicBezTo>
                <a:cubicBezTo>
                  <a:pt x="209865" y="156531"/>
                  <a:pt x="209731" y="156553"/>
                  <a:pt x="209609" y="156553"/>
                </a:cubicBezTo>
                <a:cubicBezTo>
                  <a:pt x="209246" y="156553"/>
                  <a:pt x="208986" y="156361"/>
                  <a:pt x="208834" y="155933"/>
                </a:cubicBezTo>
                <a:cubicBezTo>
                  <a:pt x="208722" y="155630"/>
                  <a:pt x="208551" y="155483"/>
                  <a:pt x="208271" y="155483"/>
                </a:cubicBezTo>
                <a:cubicBezTo>
                  <a:pt x="208215" y="155483"/>
                  <a:pt x="208155" y="155489"/>
                  <a:pt x="208090" y="155500"/>
                </a:cubicBezTo>
                <a:cubicBezTo>
                  <a:pt x="207953" y="155523"/>
                  <a:pt x="207809" y="155534"/>
                  <a:pt x="207665" y="155534"/>
                </a:cubicBezTo>
                <a:cubicBezTo>
                  <a:pt x="207540" y="155534"/>
                  <a:pt x="207415" y="155526"/>
                  <a:pt x="207294" y="155511"/>
                </a:cubicBezTo>
                <a:cubicBezTo>
                  <a:pt x="207217" y="155501"/>
                  <a:pt x="207143" y="155496"/>
                  <a:pt x="207071" y="155496"/>
                </a:cubicBezTo>
                <a:cubicBezTo>
                  <a:pt x="206615" y="155496"/>
                  <a:pt x="206232" y="155683"/>
                  <a:pt x="205914" y="156029"/>
                </a:cubicBezTo>
                <a:cubicBezTo>
                  <a:pt x="205701" y="156259"/>
                  <a:pt x="205481" y="156395"/>
                  <a:pt x="205235" y="156395"/>
                </a:cubicBezTo>
                <a:cubicBezTo>
                  <a:pt x="205085" y="156395"/>
                  <a:pt x="204926" y="156344"/>
                  <a:pt x="204753" y="156233"/>
                </a:cubicBezTo>
                <a:cubicBezTo>
                  <a:pt x="204599" y="156132"/>
                  <a:pt x="204447" y="156089"/>
                  <a:pt x="204297" y="156089"/>
                </a:cubicBezTo>
                <a:cubicBezTo>
                  <a:pt x="204089" y="156089"/>
                  <a:pt x="203886" y="156170"/>
                  <a:pt x="203684" y="156291"/>
                </a:cubicBezTo>
                <a:cubicBezTo>
                  <a:pt x="203516" y="156395"/>
                  <a:pt x="203354" y="156451"/>
                  <a:pt x="203203" y="156451"/>
                </a:cubicBezTo>
                <a:cubicBezTo>
                  <a:pt x="202995" y="156451"/>
                  <a:pt x="202807" y="156343"/>
                  <a:pt x="202652" y="156104"/>
                </a:cubicBezTo>
                <a:cubicBezTo>
                  <a:pt x="202481" y="155839"/>
                  <a:pt x="202298" y="155740"/>
                  <a:pt x="202107" y="155740"/>
                </a:cubicBezTo>
                <a:cubicBezTo>
                  <a:pt x="201910" y="155740"/>
                  <a:pt x="201703" y="155845"/>
                  <a:pt x="201491" y="155981"/>
                </a:cubicBezTo>
                <a:cubicBezTo>
                  <a:pt x="201063" y="156251"/>
                  <a:pt x="200843" y="156391"/>
                  <a:pt x="200638" y="156391"/>
                </a:cubicBezTo>
                <a:cubicBezTo>
                  <a:pt x="200421" y="156391"/>
                  <a:pt x="200222" y="156234"/>
                  <a:pt x="199812" y="155906"/>
                </a:cubicBezTo>
                <a:cubicBezTo>
                  <a:pt x="199566" y="155706"/>
                  <a:pt x="199311" y="155637"/>
                  <a:pt x="199044" y="155637"/>
                </a:cubicBezTo>
                <a:cubicBezTo>
                  <a:pt x="198876" y="155637"/>
                  <a:pt x="198703" y="155664"/>
                  <a:pt x="198523" y="155703"/>
                </a:cubicBezTo>
                <a:cubicBezTo>
                  <a:pt x="198277" y="155758"/>
                  <a:pt x="198104" y="155793"/>
                  <a:pt x="197980" y="155793"/>
                </a:cubicBezTo>
                <a:cubicBezTo>
                  <a:pt x="197703" y="155793"/>
                  <a:pt x="197677" y="155613"/>
                  <a:pt x="197625" y="155062"/>
                </a:cubicBezTo>
                <a:cubicBezTo>
                  <a:pt x="197539" y="154168"/>
                  <a:pt x="197486" y="153275"/>
                  <a:pt x="197427" y="152382"/>
                </a:cubicBezTo>
                <a:cubicBezTo>
                  <a:pt x="197406" y="152136"/>
                  <a:pt x="197422" y="151890"/>
                  <a:pt x="197272" y="151639"/>
                </a:cubicBezTo>
                <a:cubicBezTo>
                  <a:pt x="196903" y="151864"/>
                  <a:pt x="196561" y="152115"/>
                  <a:pt x="196416" y="152516"/>
                </a:cubicBezTo>
                <a:cubicBezTo>
                  <a:pt x="196181" y="153158"/>
                  <a:pt x="195785" y="153682"/>
                  <a:pt x="195352" y="154190"/>
                </a:cubicBezTo>
                <a:cubicBezTo>
                  <a:pt x="195015" y="154580"/>
                  <a:pt x="194705" y="154981"/>
                  <a:pt x="194454" y="155436"/>
                </a:cubicBezTo>
                <a:cubicBezTo>
                  <a:pt x="194215" y="155871"/>
                  <a:pt x="193796" y="156113"/>
                  <a:pt x="193274" y="156113"/>
                </a:cubicBezTo>
                <a:cubicBezTo>
                  <a:pt x="193129" y="156113"/>
                  <a:pt x="192977" y="156095"/>
                  <a:pt x="192817" y="156056"/>
                </a:cubicBezTo>
                <a:cubicBezTo>
                  <a:pt x="192540" y="155990"/>
                  <a:pt x="192276" y="155952"/>
                  <a:pt x="192030" y="155952"/>
                </a:cubicBezTo>
                <a:cubicBezTo>
                  <a:pt x="191327" y="155952"/>
                  <a:pt x="190757" y="156254"/>
                  <a:pt x="190357" y="157029"/>
                </a:cubicBezTo>
                <a:cubicBezTo>
                  <a:pt x="190245" y="157243"/>
                  <a:pt x="190053" y="157441"/>
                  <a:pt x="189796" y="157484"/>
                </a:cubicBezTo>
                <a:cubicBezTo>
                  <a:pt x="188454" y="157722"/>
                  <a:pt x="187147" y="158177"/>
                  <a:pt x="185770" y="158177"/>
                </a:cubicBezTo>
                <a:cubicBezTo>
                  <a:pt x="185633" y="158177"/>
                  <a:pt x="185496" y="158173"/>
                  <a:pt x="185357" y="158163"/>
                </a:cubicBezTo>
                <a:cubicBezTo>
                  <a:pt x="185036" y="158136"/>
                  <a:pt x="184705" y="158120"/>
                  <a:pt x="184405" y="158019"/>
                </a:cubicBezTo>
                <a:cubicBezTo>
                  <a:pt x="184115" y="157920"/>
                  <a:pt x="183835" y="157863"/>
                  <a:pt x="183559" y="157863"/>
                </a:cubicBezTo>
                <a:cubicBezTo>
                  <a:pt x="183222" y="157863"/>
                  <a:pt x="182891" y="157949"/>
                  <a:pt x="182555" y="158152"/>
                </a:cubicBezTo>
                <a:cubicBezTo>
                  <a:pt x="182369" y="158262"/>
                  <a:pt x="182168" y="158306"/>
                  <a:pt x="181962" y="158306"/>
                </a:cubicBezTo>
                <a:cubicBezTo>
                  <a:pt x="181734" y="158306"/>
                  <a:pt x="181501" y="158252"/>
                  <a:pt x="181277" y="158174"/>
                </a:cubicBezTo>
                <a:cubicBezTo>
                  <a:pt x="180828" y="158024"/>
                  <a:pt x="180384" y="157853"/>
                  <a:pt x="179940" y="157687"/>
                </a:cubicBezTo>
                <a:cubicBezTo>
                  <a:pt x="179493" y="157524"/>
                  <a:pt x="179045" y="157443"/>
                  <a:pt x="178595" y="157443"/>
                </a:cubicBezTo>
                <a:cubicBezTo>
                  <a:pt x="178205" y="157443"/>
                  <a:pt x="177814" y="157504"/>
                  <a:pt x="177421" y="157623"/>
                </a:cubicBezTo>
                <a:cubicBezTo>
                  <a:pt x="176052" y="158035"/>
                  <a:pt x="174678" y="158382"/>
                  <a:pt x="173250" y="158511"/>
                </a:cubicBezTo>
                <a:cubicBezTo>
                  <a:pt x="172656" y="158564"/>
                  <a:pt x="172106" y="158789"/>
                  <a:pt x="171699" y="159275"/>
                </a:cubicBezTo>
                <a:cubicBezTo>
                  <a:pt x="171512" y="159497"/>
                  <a:pt x="171293" y="159603"/>
                  <a:pt x="171061" y="159603"/>
                </a:cubicBezTo>
                <a:cubicBezTo>
                  <a:pt x="170902" y="159603"/>
                  <a:pt x="170736" y="159553"/>
                  <a:pt x="170571" y="159457"/>
                </a:cubicBezTo>
                <a:cubicBezTo>
                  <a:pt x="170290" y="159293"/>
                  <a:pt x="170014" y="159214"/>
                  <a:pt x="169739" y="159214"/>
                </a:cubicBezTo>
                <a:cubicBezTo>
                  <a:pt x="169459" y="159214"/>
                  <a:pt x="169180" y="159296"/>
                  <a:pt x="168897" y="159452"/>
                </a:cubicBezTo>
                <a:cubicBezTo>
                  <a:pt x="168591" y="159619"/>
                  <a:pt x="168268" y="159695"/>
                  <a:pt x="167943" y="159695"/>
                </a:cubicBezTo>
                <a:cubicBezTo>
                  <a:pt x="167706" y="159695"/>
                  <a:pt x="167468" y="159655"/>
                  <a:pt x="167234" y="159580"/>
                </a:cubicBezTo>
                <a:cubicBezTo>
                  <a:pt x="166560" y="159366"/>
                  <a:pt x="165876" y="159233"/>
                  <a:pt x="165175" y="159152"/>
                </a:cubicBezTo>
                <a:cubicBezTo>
                  <a:pt x="164817" y="159110"/>
                  <a:pt x="164432" y="159078"/>
                  <a:pt x="164138" y="158869"/>
                </a:cubicBezTo>
                <a:cubicBezTo>
                  <a:pt x="163814" y="158637"/>
                  <a:pt x="163486" y="158538"/>
                  <a:pt x="163167" y="158538"/>
                </a:cubicBezTo>
                <a:cubicBezTo>
                  <a:pt x="162779" y="158538"/>
                  <a:pt x="162403" y="158683"/>
                  <a:pt x="162057" y="158912"/>
                </a:cubicBezTo>
                <a:cubicBezTo>
                  <a:pt x="161397" y="159347"/>
                  <a:pt x="160735" y="159532"/>
                  <a:pt x="160022" y="159532"/>
                </a:cubicBezTo>
                <a:cubicBezTo>
                  <a:pt x="159718" y="159532"/>
                  <a:pt x="159405" y="159498"/>
                  <a:pt x="159079" y="159436"/>
                </a:cubicBezTo>
                <a:cubicBezTo>
                  <a:pt x="158713" y="159365"/>
                  <a:pt x="158338" y="159328"/>
                  <a:pt x="157963" y="159328"/>
                </a:cubicBezTo>
                <a:cubicBezTo>
                  <a:pt x="157346" y="159328"/>
                  <a:pt x="156728" y="159428"/>
                  <a:pt x="156143" y="159644"/>
                </a:cubicBezTo>
                <a:cubicBezTo>
                  <a:pt x="155437" y="159904"/>
                  <a:pt x="154732" y="159997"/>
                  <a:pt x="154026" y="159997"/>
                </a:cubicBezTo>
                <a:cubicBezTo>
                  <a:pt x="153366" y="159997"/>
                  <a:pt x="152705" y="159916"/>
                  <a:pt x="152041" y="159816"/>
                </a:cubicBezTo>
                <a:cubicBezTo>
                  <a:pt x="151682" y="159759"/>
                  <a:pt x="151324" y="159720"/>
                  <a:pt x="150969" y="159720"/>
                </a:cubicBezTo>
                <a:cubicBezTo>
                  <a:pt x="150552" y="159720"/>
                  <a:pt x="150138" y="159773"/>
                  <a:pt x="149725" y="159912"/>
                </a:cubicBezTo>
                <a:cubicBezTo>
                  <a:pt x="149574" y="159961"/>
                  <a:pt x="149426" y="159988"/>
                  <a:pt x="149280" y="159988"/>
                </a:cubicBezTo>
                <a:cubicBezTo>
                  <a:pt x="149043" y="159988"/>
                  <a:pt x="148813" y="159917"/>
                  <a:pt x="148592" y="159751"/>
                </a:cubicBezTo>
                <a:cubicBezTo>
                  <a:pt x="148180" y="159441"/>
                  <a:pt x="147677" y="159425"/>
                  <a:pt x="147180" y="159404"/>
                </a:cubicBezTo>
                <a:cubicBezTo>
                  <a:pt x="145469" y="159329"/>
                  <a:pt x="143763" y="159179"/>
                  <a:pt x="142105" y="158725"/>
                </a:cubicBezTo>
                <a:cubicBezTo>
                  <a:pt x="141993" y="158693"/>
                  <a:pt x="141880" y="158666"/>
                  <a:pt x="141779" y="158618"/>
                </a:cubicBezTo>
                <a:cubicBezTo>
                  <a:pt x="140313" y="157869"/>
                  <a:pt x="138757" y="157425"/>
                  <a:pt x="137148" y="157094"/>
                </a:cubicBezTo>
                <a:cubicBezTo>
                  <a:pt x="136297" y="156923"/>
                  <a:pt x="135575" y="156436"/>
                  <a:pt x="134998" y="155773"/>
                </a:cubicBezTo>
                <a:cubicBezTo>
                  <a:pt x="134642" y="155366"/>
                  <a:pt x="134250" y="155154"/>
                  <a:pt x="133802" y="155154"/>
                </a:cubicBezTo>
                <a:cubicBezTo>
                  <a:pt x="133583" y="155154"/>
                  <a:pt x="133352" y="155204"/>
                  <a:pt x="133105" y="155308"/>
                </a:cubicBezTo>
                <a:cubicBezTo>
                  <a:pt x="132895" y="155397"/>
                  <a:pt x="132688" y="155441"/>
                  <a:pt x="132485" y="155441"/>
                </a:cubicBezTo>
                <a:cubicBezTo>
                  <a:pt x="132157" y="155441"/>
                  <a:pt x="131841" y="155326"/>
                  <a:pt x="131543" y="155104"/>
                </a:cubicBezTo>
                <a:cubicBezTo>
                  <a:pt x="131196" y="154842"/>
                  <a:pt x="130848" y="154575"/>
                  <a:pt x="130506" y="154302"/>
                </a:cubicBezTo>
                <a:cubicBezTo>
                  <a:pt x="129803" y="153750"/>
                  <a:pt x="129158" y="153472"/>
                  <a:pt x="128490" y="153472"/>
                </a:cubicBezTo>
                <a:cubicBezTo>
                  <a:pt x="127924" y="153472"/>
                  <a:pt x="127341" y="153672"/>
                  <a:pt x="126693" y="154072"/>
                </a:cubicBezTo>
                <a:cubicBezTo>
                  <a:pt x="126014" y="154489"/>
                  <a:pt x="125372" y="154971"/>
                  <a:pt x="124709" y="155409"/>
                </a:cubicBezTo>
                <a:cubicBezTo>
                  <a:pt x="124292" y="155683"/>
                  <a:pt x="123854" y="155875"/>
                  <a:pt x="123426" y="155875"/>
                </a:cubicBezTo>
                <a:cubicBezTo>
                  <a:pt x="123021" y="155875"/>
                  <a:pt x="122624" y="155702"/>
                  <a:pt x="122265" y="155265"/>
                </a:cubicBezTo>
                <a:cubicBezTo>
                  <a:pt x="122075" y="155033"/>
                  <a:pt x="121826" y="154922"/>
                  <a:pt x="121558" y="154922"/>
                </a:cubicBezTo>
                <a:cubicBezTo>
                  <a:pt x="121380" y="154922"/>
                  <a:pt x="121195" y="154971"/>
                  <a:pt x="121014" y="155067"/>
                </a:cubicBezTo>
                <a:cubicBezTo>
                  <a:pt x="120861" y="155147"/>
                  <a:pt x="120720" y="155186"/>
                  <a:pt x="120586" y="155186"/>
                </a:cubicBezTo>
                <a:cubicBezTo>
                  <a:pt x="120372" y="155186"/>
                  <a:pt x="120176" y="155089"/>
                  <a:pt x="119976" y="154912"/>
                </a:cubicBezTo>
                <a:cubicBezTo>
                  <a:pt x="119249" y="154254"/>
                  <a:pt x="118361" y="154013"/>
                  <a:pt x="117420" y="153773"/>
                </a:cubicBezTo>
                <a:cubicBezTo>
                  <a:pt x="116576" y="153561"/>
                  <a:pt x="115732" y="153519"/>
                  <a:pt x="114887" y="153519"/>
                </a:cubicBezTo>
                <a:cubicBezTo>
                  <a:pt x="114351" y="153519"/>
                  <a:pt x="113815" y="153536"/>
                  <a:pt x="113280" y="153536"/>
                </a:cubicBezTo>
                <a:cubicBezTo>
                  <a:pt x="112957" y="153536"/>
                  <a:pt x="112635" y="153530"/>
                  <a:pt x="112313" y="153511"/>
                </a:cubicBezTo>
                <a:cubicBezTo>
                  <a:pt x="112287" y="153509"/>
                  <a:pt x="112261" y="153508"/>
                  <a:pt x="112235" y="153508"/>
                </a:cubicBezTo>
                <a:cubicBezTo>
                  <a:pt x="111914" y="153508"/>
                  <a:pt x="111626" y="153627"/>
                  <a:pt x="111329" y="153746"/>
                </a:cubicBezTo>
                <a:cubicBezTo>
                  <a:pt x="110814" y="153949"/>
                  <a:pt x="110269" y="154191"/>
                  <a:pt x="109739" y="154191"/>
                </a:cubicBezTo>
                <a:cubicBezTo>
                  <a:pt x="109460" y="154191"/>
                  <a:pt x="109186" y="154124"/>
                  <a:pt x="108922" y="153949"/>
                </a:cubicBezTo>
                <a:cubicBezTo>
                  <a:pt x="108265" y="153511"/>
                  <a:pt x="107623" y="153521"/>
                  <a:pt x="106928" y="153511"/>
                </a:cubicBezTo>
                <a:cubicBezTo>
                  <a:pt x="106639" y="153511"/>
                  <a:pt x="106361" y="153532"/>
                  <a:pt x="106099" y="153671"/>
                </a:cubicBezTo>
                <a:cubicBezTo>
                  <a:pt x="105940" y="153755"/>
                  <a:pt x="105761" y="153799"/>
                  <a:pt x="105581" y="153799"/>
                </a:cubicBezTo>
                <a:cubicBezTo>
                  <a:pt x="105531" y="153799"/>
                  <a:pt x="105480" y="153796"/>
                  <a:pt x="105430" y="153789"/>
                </a:cubicBezTo>
                <a:cubicBezTo>
                  <a:pt x="105091" y="153743"/>
                  <a:pt x="104761" y="153715"/>
                  <a:pt x="104439" y="153715"/>
                </a:cubicBezTo>
                <a:cubicBezTo>
                  <a:pt x="103412" y="153715"/>
                  <a:pt x="102473" y="153994"/>
                  <a:pt x="101601" y="154837"/>
                </a:cubicBezTo>
                <a:cubicBezTo>
                  <a:pt x="101184" y="155237"/>
                  <a:pt x="100666" y="155372"/>
                  <a:pt x="100121" y="155372"/>
                </a:cubicBezTo>
                <a:cubicBezTo>
                  <a:pt x="99617" y="155372"/>
                  <a:pt x="99089" y="155257"/>
                  <a:pt x="98596" y="155131"/>
                </a:cubicBezTo>
                <a:cubicBezTo>
                  <a:pt x="98267" y="155047"/>
                  <a:pt x="97952" y="154987"/>
                  <a:pt x="97640" y="154987"/>
                </a:cubicBezTo>
                <a:cubicBezTo>
                  <a:pt x="97352" y="154987"/>
                  <a:pt x="97067" y="155038"/>
                  <a:pt x="96772" y="155168"/>
                </a:cubicBezTo>
                <a:cubicBezTo>
                  <a:pt x="96387" y="155339"/>
                  <a:pt x="95989" y="155410"/>
                  <a:pt x="95589" y="155410"/>
                </a:cubicBezTo>
                <a:cubicBezTo>
                  <a:pt x="95201" y="155410"/>
                  <a:pt x="94809" y="155343"/>
                  <a:pt x="94425" y="155238"/>
                </a:cubicBezTo>
                <a:cubicBezTo>
                  <a:pt x="94310" y="155206"/>
                  <a:pt x="94205" y="155191"/>
                  <a:pt x="94106" y="155191"/>
                </a:cubicBezTo>
                <a:cubicBezTo>
                  <a:pt x="93837" y="155191"/>
                  <a:pt x="93619" y="155306"/>
                  <a:pt x="93403" y="155521"/>
                </a:cubicBezTo>
                <a:cubicBezTo>
                  <a:pt x="92644" y="156286"/>
                  <a:pt x="92120" y="157217"/>
                  <a:pt x="91564" y="158126"/>
                </a:cubicBezTo>
                <a:cubicBezTo>
                  <a:pt x="91402" y="158387"/>
                  <a:pt x="91311" y="158518"/>
                  <a:pt x="91216" y="158518"/>
                </a:cubicBezTo>
                <a:cubicBezTo>
                  <a:pt x="91122" y="158518"/>
                  <a:pt x="91025" y="158391"/>
                  <a:pt x="90852" y="158136"/>
                </a:cubicBezTo>
                <a:cubicBezTo>
                  <a:pt x="90521" y="157650"/>
                  <a:pt x="90200" y="157152"/>
                  <a:pt x="89868" y="156666"/>
                </a:cubicBezTo>
                <a:cubicBezTo>
                  <a:pt x="89608" y="156285"/>
                  <a:pt x="89258" y="156096"/>
                  <a:pt x="88796" y="156096"/>
                </a:cubicBezTo>
                <a:cubicBezTo>
                  <a:pt x="88766" y="156096"/>
                  <a:pt x="88734" y="156097"/>
                  <a:pt x="88703" y="156099"/>
                </a:cubicBezTo>
                <a:cubicBezTo>
                  <a:pt x="87900" y="156142"/>
                  <a:pt x="87109" y="156211"/>
                  <a:pt x="86366" y="156548"/>
                </a:cubicBezTo>
                <a:cubicBezTo>
                  <a:pt x="86021" y="156707"/>
                  <a:pt x="85673" y="156786"/>
                  <a:pt x="85323" y="156786"/>
                </a:cubicBezTo>
                <a:cubicBezTo>
                  <a:pt x="84988" y="156786"/>
                  <a:pt x="84652" y="156713"/>
                  <a:pt x="84317" y="156570"/>
                </a:cubicBezTo>
                <a:cubicBezTo>
                  <a:pt x="82954" y="155981"/>
                  <a:pt x="81510" y="155794"/>
                  <a:pt x="80039" y="155719"/>
                </a:cubicBezTo>
                <a:cubicBezTo>
                  <a:pt x="78574" y="155650"/>
                  <a:pt x="77109" y="155709"/>
                  <a:pt x="75649" y="155537"/>
                </a:cubicBezTo>
                <a:cubicBezTo>
                  <a:pt x="75114" y="155473"/>
                  <a:pt x="74665" y="155324"/>
                  <a:pt x="74456" y="154735"/>
                </a:cubicBezTo>
                <a:cubicBezTo>
                  <a:pt x="74388" y="154545"/>
                  <a:pt x="74264" y="154486"/>
                  <a:pt x="74121" y="154486"/>
                </a:cubicBezTo>
                <a:cubicBezTo>
                  <a:pt x="73994" y="154486"/>
                  <a:pt x="73851" y="154532"/>
                  <a:pt x="73718" y="154575"/>
                </a:cubicBezTo>
                <a:cubicBezTo>
                  <a:pt x="73007" y="154797"/>
                  <a:pt x="72289" y="154955"/>
                  <a:pt x="71557" y="154955"/>
                </a:cubicBezTo>
                <a:cubicBezTo>
                  <a:pt x="71215" y="154955"/>
                  <a:pt x="70869" y="154921"/>
                  <a:pt x="70520" y="154842"/>
                </a:cubicBezTo>
                <a:cubicBezTo>
                  <a:pt x="70093" y="154746"/>
                  <a:pt x="69681" y="154596"/>
                  <a:pt x="69296" y="154393"/>
                </a:cubicBezTo>
                <a:cubicBezTo>
                  <a:pt x="69033" y="154255"/>
                  <a:pt x="68768" y="154181"/>
                  <a:pt x="68503" y="154181"/>
                </a:cubicBezTo>
                <a:cubicBezTo>
                  <a:pt x="68256" y="154181"/>
                  <a:pt x="68009" y="154245"/>
                  <a:pt x="67766" y="154382"/>
                </a:cubicBezTo>
                <a:cubicBezTo>
                  <a:pt x="67417" y="154586"/>
                  <a:pt x="67069" y="154677"/>
                  <a:pt x="66720" y="154677"/>
                </a:cubicBezTo>
                <a:cubicBezTo>
                  <a:pt x="66363" y="154677"/>
                  <a:pt x="66005" y="154582"/>
                  <a:pt x="65643" y="154414"/>
                </a:cubicBezTo>
                <a:cubicBezTo>
                  <a:pt x="65088" y="154161"/>
                  <a:pt x="64516" y="154025"/>
                  <a:pt x="63931" y="154025"/>
                </a:cubicBezTo>
                <a:cubicBezTo>
                  <a:pt x="63614" y="154025"/>
                  <a:pt x="63294" y="154065"/>
                  <a:pt x="62969" y="154147"/>
                </a:cubicBezTo>
                <a:cubicBezTo>
                  <a:pt x="62536" y="154256"/>
                  <a:pt x="62103" y="154309"/>
                  <a:pt x="61672" y="154309"/>
                </a:cubicBezTo>
                <a:cubicBezTo>
                  <a:pt x="61107" y="154309"/>
                  <a:pt x="60546" y="154218"/>
                  <a:pt x="59991" y="154045"/>
                </a:cubicBezTo>
                <a:cubicBezTo>
                  <a:pt x="59226" y="153808"/>
                  <a:pt x="58449" y="153777"/>
                  <a:pt x="57670" y="153777"/>
                </a:cubicBezTo>
                <a:cubicBezTo>
                  <a:pt x="57396" y="153777"/>
                  <a:pt x="57121" y="153781"/>
                  <a:pt x="56847" y="153781"/>
                </a:cubicBezTo>
                <a:cubicBezTo>
                  <a:pt x="56724" y="153781"/>
                  <a:pt x="56601" y="153780"/>
                  <a:pt x="56477" y="153778"/>
                </a:cubicBezTo>
                <a:cubicBezTo>
                  <a:pt x="56398" y="153777"/>
                  <a:pt x="56319" y="153777"/>
                  <a:pt x="56240" y="153777"/>
                </a:cubicBezTo>
                <a:cubicBezTo>
                  <a:pt x="54769" y="153777"/>
                  <a:pt x="53299" y="153927"/>
                  <a:pt x="51828" y="153927"/>
                </a:cubicBezTo>
                <a:cubicBezTo>
                  <a:pt x="51533" y="153927"/>
                  <a:pt x="51238" y="153921"/>
                  <a:pt x="50942" y="153906"/>
                </a:cubicBezTo>
                <a:cubicBezTo>
                  <a:pt x="50178" y="153874"/>
                  <a:pt x="49424" y="153778"/>
                  <a:pt x="48680" y="153623"/>
                </a:cubicBezTo>
                <a:cubicBezTo>
                  <a:pt x="48380" y="153560"/>
                  <a:pt x="48081" y="153526"/>
                  <a:pt x="47786" y="153526"/>
                </a:cubicBezTo>
                <a:cubicBezTo>
                  <a:pt x="47350" y="153526"/>
                  <a:pt x="46920" y="153601"/>
                  <a:pt x="46493" y="153773"/>
                </a:cubicBezTo>
                <a:cubicBezTo>
                  <a:pt x="46071" y="153944"/>
                  <a:pt x="45718" y="154184"/>
                  <a:pt x="45616" y="154666"/>
                </a:cubicBezTo>
                <a:cubicBezTo>
                  <a:pt x="45552" y="154981"/>
                  <a:pt x="45327" y="155099"/>
                  <a:pt x="45049" y="155142"/>
                </a:cubicBezTo>
                <a:cubicBezTo>
                  <a:pt x="44848" y="155172"/>
                  <a:pt x="44650" y="155189"/>
                  <a:pt x="44457" y="155189"/>
                </a:cubicBezTo>
                <a:cubicBezTo>
                  <a:pt x="43839" y="155189"/>
                  <a:pt x="43264" y="155016"/>
                  <a:pt x="42755" y="154564"/>
                </a:cubicBezTo>
                <a:cubicBezTo>
                  <a:pt x="42129" y="154013"/>
                  <a:pt x="41504" y="153452"/>
                  <a:pt x="40867" y="152912"/>
                </a:cubicBezTo>
                <a:cubicBezTo>
                  <a:pt x="40609" y="152691"/>
                  <a:pt x="40350" y="152543"/>
                  <a:pt x="40067" y="152543"/>
                </a:cubicBezTo>
                <a:cubicBezTo>
                  <a:pt x="39871" y="152543"/>
                  <a:pt x="39662" y="152614"/>
                  <a:pt x="39434" y="152783"/>
                </a:cubicBezTo>
                <a:cubicBezTo>
                  <a:pt x="39234" y="152935"/>
                  <a:pt x="39014" y="152988"/>
                  <a:pt x="38786" y="152988"/>
                </a:cubicBezTo>
                <a:cubicBezTo>
                  <a:pt x="38510" y="152988"/>
                  <a:pt x="38223" y="152910"/>
                  <a:pt x="37947" y="152837"/>
                </a:cubicBezTo>
                <a:cubicBezTo>
                  <a:pt x="37584" y="152735"/>
                  <a:pt x="37220" y="152618"/>
                  <a:pt x="36851" y="152548"/>
                </a:cubicBezTo>
                <a:cubicBezTo>
                  <a:pt x="36731" y="152526"/>
                  <a:pt x="36615" y="152514"/>
                  <a:pt x="36502" y="152514"/>
                </a:cubicBezTo>
                <a:cubicBezTo>
                  <a:pt x="36103" y="152514"/>
                  <a:pt x="35754" y="152665"/>
                  <a:pt x="35487" y="153040"/>
                </a:cubicBezTo>
                <a:cubicBezTo>
                  <a:pt x="35320" y="153279"/>
                  <a:pt x="35070" y="153421"/>
                  <a:pt x="34798" y="153421"/>
                </a:cubicBezTo>
                <a:cubicBezTo>
                  <a:pt x="34784" y="153421"/>
                  <a:pt x="34769" y="153421"/>
                  <a:pt x="34755" y="153420"/>
                </a:cubicBezTo>
                <a:cubicBezTo>
                  <a:pt x="34588" y="153409"/>
                  <a:pt x="34423" y="153404"/>
                  <a:pt x="34258" y="153404"/>
                </a:cubicBezTo>
                <a:cubicBezTo>
                  <a:pt x="32639" y="153404"/>
                  <a:pt x="31097" y="153894"/>
                  <a:pt x="29525" y="154190"/>
                </a:cubicBezTo>
                <a:cubicBezTo>
                  <a:pt x="29356" y="154222"/>
                  <a:pt x="29191" y="154240"/>
                  <a:pt x="29033" y="154240"/>
                </a:cubicBezTo>
                <a:cubicBezTo>
                  <a:pt x="28611" y="154240"/>
                  <a:pt x="28228" y="154111"/>
                  <a:pt x="27894" y="153773"/>
                </a:cubicBezTo>
                <a:cubicBezTo>
                  <a:pt x="27690" y="153564"/>
                  <a:pt x="27434" y="153398"/>
                  <a:pt x="27150" y="153377"/>
                </a:cubicBezTo>
                <a:cubicBezTo>
                  <a:pt x="25632" y="153286"/>
                  <a:pt x="24209" y="152783"/>
                  <a:pt x="22765" y="152393"/>
                </a:cubicBezTo>
                <a:cubicBezTo>
                  <a:pt x="22311" y="152272"/>
                  <a:pt x="21873" y="152206"/>
                  <a:pt x="21448" y="152206"/>
                </a:cubicBezTo>
                <a:cubicBezTo>
                  <a:pt x="20639" y="152206"/>
                  <a:pt x="19880" y="152445"/>
                  <a:pt x="19150" y="152992"/>
                </a:cubicBezTo>
                <a:cubicBezTo>
                  <a:pt x="18402" y="153553"/>
                  <a:pt x="17578" y="153944"/>
                  <a:pt x="16589" y="153976"/>
                </a:cubicBezTo>
                <a:cubicBezTo>
                  <a:pt x="15872" y="153997"/>
                  <a:pt x="15193" y="154324"/>
                  <a:pt x="14503" y="154537"/>
                </a:cubicBezTo>
                <a:cubicBezTo>
                  <a:pt x="13592" y="154824"/>
                  <a:pt x="12709" y="155099"/>
                  <a:pt x="11723" y="155099"/>
                </a:cubicBezTo>
                <a:cubicBezTo>
                  <a:pt x="11569" y="155099"/>
                  <a:pt x="11412" y="155092"/>
                  <a:pt x="11252" y="155078"/>
                </a:cubicBezTo>
                <a:cubicBezTo>
                  <a:pt x="9038" y="154880"/>
                  <a:pt x="6802" y="154917"/>
                  <a:pt x="4578" y="154853"/>
                </a:cubicBezTo>
                <a:cubicBezTo>
                  <a:pt x="4390" y="154848"/>
                  <a:pt x="4209" y="154832"/>
                  <a:pt x="4021" y="154821"/>
                </a:cubicBezTo>
                <a:cubicBezTo>
                  <a:pt x="4856" y="154179"/>
                  <a:pt x="4995" y="153473"/>
                  <a:pt x="4562" y="152564"/>
                </a:cubicBezTo>
                <a:cubicBezTo>
                  <a:pt x="4337" y="152083"/>
                  <a:pt x="4455" y="151484"/>
                  <a:pt x="4118" y="150997"/>
                </a:cubicBezTo>
                <a:cubicBezTo>
                  <a:pt x="3989" y="150805"/>
                  <a:pt x="4134" y="150559"/>
                  <a:pt x="4267" y="150366"/>
                </a:cubicBezTo>
                <a:cubicBezTo>
                  <a:pt x="4824" y="149553"/>
                  <a:pt x="5038" y="148698"/>
                  <a:pt x="4957" y="147682"/>
                </a:cubicBezTo>
                <a:cubicBezTo>
                  <a:pt x="4861" y="146446"/>
                  <a:pt x="5284" y="145243"/>
                  <a:pt x="5546" y="144040"/>
                </a:cubicBezTo>
                <a:cubicBezTo>
                  <a:pt x="5781" y="142960"/>
                  <a:pt x="6032" y="141890"/>
                  <a:pt x="6278" y="140815"/>
                </a:cubicBezTo>
                <a:cubicBezTo>
                  <a:pt x="6294" y="140762"/>
                  <a:pt x="6284" y="140698"/>
                  <a:pt x="6310" y="140649"/>
                </a:cubicBezTo>
                <a:cubicBezTo>
                  <a:pt x="7096" y="139275"/>
                  <a:pt x="6193" y="138350"/>
                  <a:pt x="5455" y="137377"/>
                </a:cubicBezTo>
                <a:cubicBezTo>
                  <a:pt x="4818" y="136542"/>
                  <a:pt x="4182" y="135714"/>
                  <a:pt x="4257" y="134564"/>
                </a:cubicBezTo>
                <a:cubicBezTo>
                  <a:pt x="4300" y="133917"/>
                  <a:pt x="4225" y="133270"/>
                  <a:pt x="3952" y="132665"/>
                </a:cubicBezTo>
                <a:cubicBezTo>
                  <a:pt x="3850" y="132446"/>
                  <a:pt x="3808" y="132179"/>
                  <a:pt x="4032" y="132045"/>
                </a:cubicBezTo>
                <a:cubicBezTo>
                  <a:pt x="4727" y="131639"/>
                  <a:pt x="4765" y="130965"/>
                  <a:pt x="4749" y="130296"/>
                </a:cubicBezTo>
                <a:cubicBezTo>
                  <a:pt x="4738" y="129713"/>
                  <a:pt x="4909" y="129318"/>
                  <a:pt x="5476" y="129093"/>
                </a:cubicBezTo>
                <a:cubicBezTo>
                  <a:pt x="5695" y="129008"/>
                  <a:pt x="5882" y="128810"/>
                  <a:pt x="6032" y="128623"/>
                </a:cubicBezTo>
                <a:cubicBezTo>
                  <a:pt x="6423" y="128136"/>
                  <a:pt x="6856" y="127724"/>
                  <a:pt x="7481" y="127569"/>
                </a:cubicBezTo>
                <a:cubicBezTo>
                  <a:pt x="7658" y="127526"/>
                  <a:pt x="7840" y="127419"/>
                  <a:pt x="7888" y="127205"/>
                </a:cubicBezTo>
                <a:cubicBezTo>
                  <a:pt x="8235" y="125804"/>
                  <a:pt x="8594" y="124414"/>
                  <a:pt x="8038" y="122975"/>
                </a:cubicBezTo>
                <a:cubicBezTo>
                  <a:pt x="7786" y="122318"/>
                  <a:pt x="8059" y="121799"/>
                  <a:pt x="8738" y="121590"/>
                </a:cubicBezTo>
                <a:cubicBezTo>
                  <a:pt x="9187" y="121457"/>
                  <a:pt x="9305" y="121211"/>
                  <a:pt x="9273" y="120799"/>
                </a:cubicBezTo>
                <a:cubicBezTo>
                  <a:pt x="9225" y="120243"/>
                  <a:pt x="9455" y="119831"/>
                  <a:pt x="9899" y="119478"/>
                </a:cubicBezTo>
                <a:cubicBezTo>
                  <a:pt x="10412" y="119066"/>
                  <a:pt x="10530" y="118382"/>
                  <a:pt x="10877" y="117852"/>
                </a:cubicBezTo>
                <a:cubicBezTo>
                  <a:pt x="10990" y="117681"/>
                  <a:pt x="10995" y="117424"/>
                  <a:pt x="11129" y="117291"/>
                </a:cubicBezTo>
                <a:cubicBezTo>
                  <a:pt x="11540" y="116868"/>
                  <a:pt x="11278" y="116756"/>
                  <a:pt x="10888" y="116649"/>
                </a:cubicBezTo>
                <a:cubicBezTo>
                  <a:pt x="10155" y="116451"/>
                  <a:pt x="9433" y="116189"/>
                  <a:pt x="8695" y="116050"/>
                </a:cubicBezTo>
                <a:cubicBezTo>
                  <a:pt x="7984" y="115916"/>
                  <a:pt x="7754" y="115403"/>
                  <a:pt x="7572" y="114847"/>
                </a:cubicBezTo>
                <a:cubicBezTo>
                  <a:pt x="7326" y="114088"/>
                  <a:pt x="7428" y="113296"/>
                  <a:pt x="7449" y="112521"/>
                </a:cubicBezTo>
                <a:cubicBezTo>
                  <a:pt x="7460" y="112248"/>
                  <a:pt x="7701" y="112104"/>
                  <a:pt x="7866" y="111927"/>
                </a:cubicBezTo>
                <a:cubicBezTo>
                  <a:pt x="8112" y="111665"/>
                  <a:pt x="8225" y="111398"/>
                  <a:pt x="8027" y="111055"/>
                </a:cubicBezTo>
                <a:cubicBezTo>
                  <a:pt x="7332" y="109858"/>
                  <a:pt x="7455" y="108585"/>
                  <a:pt x="7808" y="107349"/>
                </a:cubicBezTo>
                <a:cubicBezTo>
                  <a:pt x="8080" y="106387"/>
                  <a:pt x="8203" y="105558"/>
                  <a:pt x="7610" y="104644"/>
                </a:cubicBezTo>
                <a:cubicBezTo>
                  <a:pt x="7214" y="104034"/>
                  <a:pt x="7321" y="103226"/>
                  <a:pt x="7546" y="102531"/>
                </a:cubicBezTo>
                <a:cubicBezTo>
                  <a:pt x="7760" y="101873"/>
                  <a:pt x="7663" y="101339"/>
                  <a:pt x="7203" y="100857"/>
                </a:cubicBezTo>
                <a:cubicBezTo>
                  <a:pt x="6620" y="100248"/>
                  <a:pt x="6658" y="99542"/>
                  <a:pt x="6925" y="98836"/>
                </a:cubicBezTo>
                <a:cubicBezTo>
                  <a:pt x="7016" y="98585"/>
                  <a:pt x="6995" y="98419"/>
                  <a:pt x="6872" y="98210"/>
                </a:cubicBezTo>
                <a:cubicBezTo>
                  <a:pt x="6637" y="97831"/>
                  <a:pt x="6524" y="97413"/>
                  <a:pt x="6535" y="96964"/>
                </a:cubicBezTo>
                <a:cubicBezTo>
                  <a:pt x="6540" y="96692"/>
                  <a:pt x="6476" y="96429"/>
                  <a:pt x="6326" y="96205"/>
                </a:cubicBezTo>
                <a:cubicBezTo>
                  <a:pt x="6011" y="95761"/>
                  <a:pt x="6219" y="95504"/>
                  <a:pt x="6631" y="95323"/>
                </a:cubicBezTo>
                <a:cubicBezTo>
                  <a:pt x="7203" y="95071"/>
                  <a:pt x="7781" y="94836"/>
                  <a:pt x="8353" y="94579"/>
                </a:cubicBezTo>
                <a:cubicBezTo>
                  <a:pt x="8663" y="94440"/>
                  <a:pt x="8936" y="94290"/>
                  <a:pt x="8642" y="93857"/>
                </a:cubicBezTo>
                <a:cubicBezTo>
                  <a:pt x="8444" y="93563"/>
                  <a:pt x="8530" y="93205"/>
                  <a:pt x="8642" y="92868"/>
                </a:cubicBezTo>
                <a:cubicBezTo>
                  <a:pt x="8797" y="92408"/>
                  <a:pt x="8733" y="91980"/>
                  <a:pt x="8433" y="91579"/>
                </a:cubicBezTo>
                <a:cubicBezTo>
                  <a:pt x="7861" y="90798"/>
                  <a:pt x="7893" y="90055"/>
                  <a:pt x="8508" y="89296"/>
                </a:cubicBezTo>
                <a:cubicBezTo>
                  <a:pt x="8658" y="89108"/>
                  <a:pt x="8610" y="88937"/>
                  <a:pt x="8476" y="88782"/>
                </a:cubicBezTo>
                <a:cubicBezTo>
                  <a:pt x="8219" y="88494"/>
                  <a:pt x="8219" y="88178"/>
                  <a:pt x="8316" y="87820"/>
                </a:cubicBezTo>
                <a:cubicBezTo>
                  <a:pt x="8417" y="87456"/>
                  <a:pt x="8492" y="87082"/>
                  <a:pt x="8342" y="86702"/>
                </a:cubicBezTo>
                <a:cubicBezTo>
                  <a:pt x="8316" y="86633"/>
                  <a:pt x="8278" y="86515"/>
                  <a:pt x="8310" y="86483"/>
                </a:cubicBezTo>
                <a:cubicBezTo>
                  <a:pt x="8824" y="85937"/>
                  <a:pt x="8498" y="85333"/>
                  <a:pt x="8439" y="84750"/>
                </a:cubicBezTo>
                <a:cubicBezTo>
                  <a:pt x="8385" y="84269"/>
                  <a:pt x="8717" y="84066"/>
                  <a:pt x="9064" y="83911"/>
                </a:cubicBezTo>
                <a:cubicBezTo>
                  <a:pt x="9423" y="83745"/>
                  <a:pt x="9530" y="83520"/>
                  <a:pt x="9449" y="83140"/>
                </a:cubicBezTo>
                <a:cubicBezTo>
                  <a:pt x="9401" y="82921"/>
                  <a:pt x="9391" y="82681"/>
                  <a:pt x="9428" y="82461"/>
                </a:cubicBezTo>
                <a:cubicBezTo>
                  <a:pt x="9535" y="81841"/>
                  <a:pt x="9342" y="81328"/>
                  <a:pt x="8920" y="80900"/>
                </a:cubicBezTo>
                <a:cubicBezTo>
                  <a:pt x="8567" y="80542"/>
                  <a:pt x="8455" y="80167"/>
                  <a:pt x="8733" y="79723"/>
                </a:cubicBezTo>
                <a:cubicBezTo>
                  <a:pt x="8979" y="79328"/>
                  <a:pt x="8867" y="78959"/>
                  <a:pt x="8669" y="78595"/>
                </a:cubicBezTo>
                <a:cubicBezTo>
                  <a:pt x="8455" y="78215"/>
                  <a:pt x="8465" y="77905"/>
                  <a:pt x="8813" y="77584"/>
                </a:cubicBezTo>
                <a:cubicBezTo>
                  <a:pt x="9449" y="76996"/>
                  <a:pt x="9321" y="76306"/>
                  <a:pt x="8492" y="75985"/>
                </a:cubicBezTo>
                <a:cubicBezTo>
                  <a:pt x="7963" y="75777"/>
                  <a:pt x="7396" y="75680"/>
                  <a:pt x="6850" y="75520"/>
                </a:cubicBezTo>
                <a:cubicBezTo>
                  <a:pt x="6471" y="75408"/>
                  <a:pt x="6123" y="75285"/>
                  <a:pt x="6556" y="74803"/>
                </a:cubicBezTo>
                <a:cubicBezTo>
                  <a:pt x="6813" y="74515"/>
                  <a:pt x="6792" y="74130"/>
                  <a:pt x="6717" y="73766"/>
                </a:cubicBezTo>
                <a:cubicBezTo>
                  <a:pt x="6583" y="73092"/>
                  <a:pt x="6562" y="72408"/>
                  <a:pt x="6508" y="71729"/>
                </a:cubicBezTo>
                <a:cubicBezTo>
                  <a:pt x="6492" y="71488"/>
                  <a:pt x="6497" y="71333"/>
                  <a:pt x="6829" y="71258"/>
                </a:cubicBezTo>
                <a:cubicBezTo>
                  <a:pt x="7262" y="71162"/>
                  <a:pt x="7674" y="70172"/>
                  <a:pt x="7487" y="69755"/>
                </a:cubicBezTo>
                <a:cubicBezTo>
                  <a:pt x="7332" y="69413"/>
                  <a:pt x="7433" y="69178"/>
                  <a:pt x="7663" y="68937"/>
                </a:cubicBezTo>
                <a:cubicBezTo>
                  <a:pt x="8070" y="68509"/>
                  <a:pt x="8562" y="68172"/>
                  <a:pt x="9043" y="67835"/>
                </a:cubicBezTo>
                <a:cubicBezTo>
                  <a:pt x="9631" y="67434"/>
                  <a:pt x="9899" y="66884"/>
                  <a:pt x="9952" y="66210"/>
                </a:cubicBezTo>
                <a:cubicBezTo>
                  <a:pt x="10000" y="65552"/>
                  <a:pt x="10134" y="64942"/>
                  <a:pt x="10498" y="64375"/>
                </a:cubicBezTo>
                <a:cubicBezTo>
                  <a:pt x="10808" y="63878"/>
                  <a:pt x="10834" y="63317"/>
                  <a:pt x="10605" y="62782"/>
                </a:cubicBezTo>
                <a:cubicBezTo>
                  <a:pt x="10326" y="62140"/>
                  <a:pt x="10022" y="61504"/>
                  <a:pt x="9690" y="60889"/>
                </a:cubicBezTo>
                <a:cubicBezTo>
                  <a:pt x="9524" y="60577"/>
                  <a:pt x="8688" y="60308"/>
                  <a:pt x="8129" y="60308"/>
                </a:cubicBezTo>
                <a:cubicBezTo>
                  <a:pt x="7968" y="60308"/>
                  <a:pt x="7830" y="60330"/>
                  <a:pt x="7738" y="60381"/>
                </a:cubicBezTo>
                <a:cubicBezTo>
                  <a:pt x="7310" y="60616"/>
                  <a:pt x="6904" y="60889"/>
                  <a:pt x="6417" y="61135"/>
                </a:cubicBezTo>
                <a:cubicBezTo>
                  <a:pt x="6776" y="60279"/>
                  <a:pt x="6449" y="59456"/>
                  <a:pt x="6257" y="58691"/>
                </a:cubicBezTo>
                <a:cubicBezTo>
                  <a:pt x="6048" y="57883"/>
                  <a:pt x="5995" y="57044"/>
                  <a:pt x="5679" y="56268"/>
                </a:cubicBezTo>
                <a:cubicBezTo>
                  <a:pt x="5610" y="56103"/>
                  <a:pt x="5524" y="55937"/>
                  <a:pt x="5722" y="55819"/>
                </a:cubicBezTo>
                <a:cubicBezTo>
                  <a:pt x="6145" y="55579"/>
                  <a:pt x="6364" y="55129"/>
                  <a:pt x="6749" y="54841"/>
                </a:cubicBezTo>
                <a:cubicBezTo>
                  <a:pt x="7177" y="54520"/>
                  <a:pt x="7166" y="54172"/>
                  <a:pt x="6786" y="53776"/>
                </a:cubicBezTo>
                <a:cubicBezTo>
                  <a:pt x="6086" y="53044"/>
                  <a:pt x="6096" y="52434"/>
                  <a:pt x="6845" y="51691"/>
                </a:cubicBezTo>
                <a:cubicBezTo>
                  <a:pt x="7022" y="51520"/>
                  <a:pt x="6968" y="51429"/>
                  <a:pt x="6824" y="51279"/>
                </a:cubicBezTo>
                <a:cubicBezTo>
                  <a:pt x="6300" y="50734"/>
                  <a:pt x="6300" y="50413"/>
                  <a:pt x="6792" y="49873"/>
                </a:cubicBezTo>
                <a:cubicBezTo>
                  <a:pt x="7428" y="49188"/>
                  <a:pt x="7417" y="48947"/>
                  <a:pt x="6722" y="48279"/>
                </a:cubicBezTo>
                <a:cubicBezTo>
                  <a:pt x="5856" y="47455"/>
                  <a:pt x="5808" y="46493"/>
                  <a:pt x="6578" y="45578"/>
                </a:cubicBezTo>
                <a:cubicBezTo>
                  <a:pt x="7027" y="45044"/>
                  <a:pt x="6968" y="44445"/>
                  <a:pt x="6396" y="44033"/>
                </a:cubicBezTo>
                <a:cubicBezTo>
                  <a:pt x="6155" y="43856"/>
                  <a:pt x="6193" y="43739"/>
                  <a:pt x="6407" y="43621"/>
                </a:cubicBezTo>
                <a:cubicBezTo>
                  <a:pt x="6968" y="43322"/>
                  <a:pt x="7358" y="42872"/>
                  <a:pt x="7626" y="42306"/>
                </a:cubicBezTo>
                <a:cubicBezTo>
                  <a:pt x="7781" y="41969"/>
                  <a:pt x="8112" y="41985"/>
                  <a:pt x="8417" y="41974"/>
                </a:cubicBezTo>
                <a:cubicBezTo>
                  <a:pt x="8995" y="41947"/>
                  <a:pt x="9171" y="41658"/>
                  <a:pt x="8931" y="41113"/>
                </a:cubicBezTo>
                <a:cubicBezTo>
                  <a:pt x="8786" y="40787"/>
                  <a:pt x="8535" y="40546"/>
                  <a:pt x="8257" y="40354"/>
                </a:cubicBezTo>
                <a:cubicBezTo>
                  <a:pt x="7893" y="40108"/>
                  <a:pt x="7995" y="39915"/>
                  <a:pt x="8268" y="39701"/>
                </a:cubicBezTo>
                <a:cubicBezTo>
                  <a:pt x="8540" y="39487"/>
                  <a:pt x="8845" y="39338"/>
                  <a:pt x="9161" y="39193"/>
                </a:cubicBezTo>
                <a:cubicBezTo>
                  <a:pt x="9492" y="39043"/>
                  <a:pt x="9754" y="38803"/>
                  <a:pt x="9717" y="38418"/>
                </a:cubicBezTo>
                <a:cubicBezTo>
                  <a:pt x="9642" y="37584"/>
                  <a:pt x="9546" y="36744"/>
                  <a:pt x="9129" y="36001"/>
                </a:cubicBezTo>
                <a:cubicBezTo>
                  <a:pt x="8850" y="35498"/>
                  <a:pt x="8396" y="35193"/>
                  <a:pt x="7883" y="34952"/>
                </a:cubicBezTo>
                <a:cubicBezTo>
                  <a:pt x="7326" y="34696"/>
                  <a:pt x="7252" y="34434"/>
                  <a:pt x="7621" y="33936"/>
                </a:cubicBezTo>
                <a:cubicBezTo>
                  <a:pt x="8337" y="32952"/>
                  <a:pt x="9091" y="32001"/>
                  <a:pt x="9808" y="31017"/>
                </a:cubicBezTo>
                <a:cubicBezTo>
                  <a:pt x="10337" y="30289"/>
                  <a:pt x="10310" y="30198"/>
                  <a:pt x="9626" y="29648"/>
                </a:cubicBezTo>
                <a:cubicBezTo>
                  <a:pt x="9375" y="29444"/>
                  <a:pt x="9273" y="29193"/>
                  <a:pt x="9326" y="28894"/>
                </a:cubicBezTo>
                <a:cubicBezTo>
                  <a:pt x="9375" y="28615"/>
                  <a:pt x="9444" y="28337"/>
                  <a:pt x="9530" y="28065"/>
                </a:cubicBezTo>
                <a:cubicBezTo>
                  <a:pt x="9695" y="27578"/>
                  <a:pt x="9610" y="27188"/>
                  <a:pt x="9182" y="26856"/>
                </a:cubicBezTo>
                <a:cubicBezTo>
                  <a:pt x="8642" y="26434"/>
                  <a:pt x="8604" y="26166"/>
                  <a:pt x="8963" y="25599"/>
                </a:cubicBezTo>
                <a:cubicBezTo>
                  <a:pt x="9342" y="24995"/>
                  <a:pt x="9786" y="24476"/>
                  <a:pt x="10482" y="24193"/>
                </a:cubicBezTo>
                <a:cubicBezTo>
                  <a:pt x="10947" y="24006"/>
                  <a:pt x="11171" y="23000"/>
                  <a:pt x="10851" y="22546"/>
                </a:cubicBezTo>
                <a:cubicBezTo>
                  <a:pt x="10615" y="22204"/>
                  <a:pt x="10621" y="21920"/>
                  <a:pt x="10861" y="21615"/>
                </a:cubicBezTo>
                <a:cubicBezTo>
                  <a:pt x="11064" y="21364"/>
                  <a:pt x="11145" y="21075"/>
                  <a:pt x="11102" y="20760"/>
                </a:cubicBezTo>
                <a:cubicBezTo>
                  <a:pt x="11032" y="20294"/>
                  <a:pt x="11203" y="19952"/>
                  <a:pt x="11589" y="19690"/>
                </a:cubicBezTo>
                <a:cubicBezTo>
                  <a:pt x="11760" y="19573"/>
                  <a:pt x="11909" y="19423"/>
                  <a:pt x="12059" y="19278"/>
                </a:cubicBezTo>
                <a:cubicBezTo>
                  <a:pt x="12589" y="18776"/>
                  <a:pt x="12567" y="18551"/>
                  <a:pt x="11829" y="18460"/>
                </a:cubicBezTo>
                <a:cubicBezTo>
                  <a:pt x="11113" y="18369"/>
                  <a:pt x="10455" y="18064"/>
                  <a:pt x="9733" y="18000"/>
                </a:cubicBezTo>
                <a:cubicBezTo>
                  <a:pt x="8872" y="17920"/>
                  <a:pt x="8588" y="17268"/>
                  <a:pt x="9070" y="16572"/>
                </a:cubicBezTo>
                <a:cubicBezTo>
                  <a:pt x="9423" y="16064"/>
                  <a:pt x="9342" y="15637"/>
                  <a:pt x="8744" y="15546"/>
                </a:cubicBezTo>
                <a:cubicBezTo>
                  <a:pt x="7631" y="15385"/>
                  <a:pt x="7027" y="14482"/>
                  <a:pt x="6155" y="13979"/>
                </a:cubicBezTo>
                <a:cubicBezTo>
                  <a:pt x="5877" y="13818"/>
                  <a:pt x="5850" y="13556"/>
                  <a:pt x="6043" y="13294"/>
                </a:cubicBezTo>
                <a:cubicBezTo>
                  <a:pt x="6289" y="12952"/>
                  <a:pt x="6177" y="12738"/>
                  <a:pt x="5845" y="12503"/>
                </a:cubicBezTo>
                <a:cubicBezTo>
                  <a:pt x="5112" y="11984"/>
                  <a:pt x="4642" y="11198"/>
                  <a:pt x="4032" y="10551"/>
                </a:cubicBezTo>
                <a:cubicBezTo>
                  <a:pt x="3658" y="10161"/>
                  <a:pt x="3898" y="9711"/>
                  <a:pt x="4455" y="9615"/>
                </a:cubicBezTo>
                <a:cubicBezTo>
                  <a:pt x="5172" y="9492"/>
                  <a:pt x="5898" y="9460"/>
                  <a:pt x="6626" y="9460"/>
                </a:cubicBezTo>
                <a:cubicBezTo>
                  <a:pt x="6908" y="9460"/>
                  <a:pt x="7189" y="9465"/>
                  <a:pt x="7471" y="9471"/>
                </a:cubicBezTo>
                <a:cubicBezTo>
                  <a:pt x="7604" y="9476"/>
                  <a:pt x="7760" y="9460"/>
                  <a:pt x="7840" y="9583"/>
                </a:cubicBezTo>
                <a:cubicBezTo>
                  <a:pt x="8025" y="9886"/>
                  <a:pt x="8246" y="9970"/>
                  <a:pt x="8484" y="9970"/>
                </a:cubicBezTo>
                <a:cubicBezTo>
                  <a:pt x="8714" y="9970"/>
                  <a:pt x="8960" y="9892"/>
                  <a:pt x="9209" y="9856"/>
                </a:cubicBezTo>
                <a:cubicBezTo>
                  <a:pt x="9695" y="9781"/>
                  <a:pt x="10193" y="9824"/>
                  <a:pt x="10519" y="9332"/>
                </a:cubicBezTo>
                <a:cubicBezTo>
                  <a:pt x="10642" y="9155"/>
                  <a:pt x="10861" y="9027"/>
                  <a:pt x="11059" y="8931"/>
                </a:cubicBezTo>
                <a:cubicBezTo>
                  <a:pt x="11105" y="8909"/>
                  <a:pt x="11267" y="8769"/>
                  <a:pt x="11360" y="8769"/>
                </a:cubicBezTo>
                <a:cubicBezTo>
                  <a:pt x="11430" y="8769"/>
                  <a:pt x="11462" y="8845"/>
                  <a:pt x="11385" y="9102"/>
                </a:cubicBezTo>
                <a:cubicBezTo>
                  <a:pt x="11359" y="9198"/>
                  <a:pt x="11487" y="9257"/>
                  <a:pt x="11578" y="9278"/>
                </a:cubicBezTo>
                <a:cubicBezTo>
                  <a:pt x="11692" y="9308"/>
                  <a:pt x="11815" y="9338"/>
                  <a:pt x="11934" y="9338"/>
                </a:cubicBezTo>
                <a:cubicBezTo>
                  <a:pt x="11944" y="9338"/>
                  <a:pt x="11953" y="9337"/>
                  <a:pt x="11963" y="9337"/>
                </a:cubicBezTo>
                <a:cubicBezTo>
                  <a:pt x="13327" y="9268"/>
                  <a:pt x="13332" y="9262"/>
                  <a:pt x="13401" y="7872"/>
                </a:cubicBezTo>
                <a:cubicBezTo>
                  <a:pt x="13460" y="6690"/>
                  <a:pt x="13519" y="5513"/>
                  <a:pt x="13578" y="4332"/>
                </a:cubicBezTo>
                <a:cubicBezTo>
                  <a:pt x="13583" y="4193"/>
                  <a:pt x="13610" y="4048"/>
                  <a:pt x="13626" y="3915"/>
                </a:cubicBezTo>
                <a:cubicBezTo>
                  <a:pt x="13644" y="3912"/>
                  <a:pt x="13661" y="3911"/>
                  <a:pt x="13678" y="3911"/>
                </a:cubicBezTo>
                <a:cubicBezTo>
                  <a:pt x="13860" y="3911"/>
                  <a:pt x="13946" y="4039"/>
                  <a:pt x="14054" y="4118"/>
                </a:cubicBezTo>
                <a:cubicBezTo>
                  <a:pt x="14693" y="4558"/>
                  <a:pt x="15370" y="4802"/>
                  <a:pt x="16091" y="4802"/>
                </a:cubicBezTo>
                <a:cubicBezTo>
                  <a:pt x="16395" y="4802"/>
                  <a:pt x="16707" y="4759"/>
                  <a:pt x="17027" y="4669"/>
                </a:cubicBezTo>
                <a:cubicBezTo>
                  <a:pt x="17765" y="4460"/>
                  <a:pt x="18519" y="4374"/>
                  <a:pt x="19284" y="4358"/>
                </a:cubicBezTo>
                <a:cubicBezTo>
                  <a:pt x="19492" y="4358"/>
                  <a:pt x="19722" y="4358"/>
                  <a:pt x="19899" y="4273"/>
                </a:cubicBezTo>
                <a:cubicBezTo>
                  <a:pt x="20228" y="4108"/>
                  <a:pt x="20547" y="4044"/>
                  <a:pt x="20864" y="4044"/>
                </a:cubicBezTo>
                <a:cubicBezTo>
                  <a:pt x="21331" y="4044"/>
                  <a:pt x="21791" y="4184"/>
                  <a:pt x="22263" y="4353"/>
                </a:cubicBezTo>
                <a:cubicBezTo>
                  <a:pt x="23308" y="4731"/>
                  <a:pt x="24365" y="4934"/>
                  <a:pt x="25458" y="4934"/>
                </a:cubicBezTo>
                <a:cubicBezTo>
                  <a:pt x="25896" y="4934"/>
                  <a:pt x="26340" y="4902"/>
                  <a:pt x="26792" y="4834"/>
                </a:cubicBezTo>
                <a:cubicBezTo>
                  <a:pt x="27252" y="4766"/>
                  <a:pt x="27714" y="4731"/>
                  <a:pt x="28175" y="4731"/>
                </a:cubicBezTo>
                <a:cubicBezTo>
                  <a:pt x="29189" y="4731"/>
                  <a:pt x="30199" y="4900"/>
                  <a:pt x="31177" y="5257"/>
                </a:cubicBezTo>
                <a:cubicBezTo>
                  <a:pt x="31389" y="5334"/>
                  <a:pt x="31603" y="5379"/>
                  <a:pt x="31818" y="5379"/>
                </a:cubicBezTo>
                <a:cubicBezTo>
                  <a:pt x="31977" y="5379"/>
                  <a:pt x="32136" y="5354"/>
                  <a:pt x="32295" y="5300"/>
                </a:cubicBezTo>
                <a:cubicBezTo>
                  <a:pt x="32872" y="5096"/>
                  <a:pt x="33461" y="4973"/>
                  <a:pt x="34065" y="4872"/>
                </a:cubicBezTo>
                <a:cubicBezTo>
                  <a:pt x="34851" y="4743"/>
                  <a:pt x="35568" y="4455"/>
                  <a:pt x="36295" y="4086"/>
                </a:cubicBezTo>
                <a:cubicBezTo>
                  <a:pt x="37652" y="3402"/>
                  <a:pt x="39085" y="2849"/>
                  <a:pt x="40655" y="2849"/>
                </a:cubicBezTo>
                <a:cubicBezTo>
                  <a:pt x="40706" y="2849"/>
                  <a:pt x="40757" y="2849"/>
                  <a:pt x="40808" y="2850"/>
                </a:cubicBezTo>
                <a:cubicBezTo>
                  <a:pt x="41008" y="2854"/>
                  <a:pt x="41208" y="2856"/>
                  <a:pt x="41408" y="2856"/>
                </a:cubicBezTo>
                <a:cubicBezTo>
                  <a:pt x="42579" y="2856"/>
                  <a:pt x="43743" y="2781"/>
                  <a:pt x="44894" y="2529"/>
                </a:cubicBezTo>
                <a:cubicBezTo>
                  <a:pt x="45075" y="2490"/>
                  <a:pt x="45255" y="2465"/>
                  <a:pt x="45432" y="2465"/>
                </a:cubicBezTo>
                <a:cubicBezTo>
                  <a:pt x="45802" y="2465"/>
                  <a:pt x="46162" y="2572"/>
                  <a:pt x="46498" y="2872"/>
                </a:cubicBezTo>
                <a:cubicBezTo>
                  <a:pt x="46937" y="3257"/>
                  <a:pt x="47557" y="3251"/>
                  <a:pt x="48124" y="3300"/>
                </a:cubicBezTo>
                <a:cubicBezTo>
                  <a:pt x="48408" y="3324"/>
                  <a:pt x="48691" y="3330"/>
                  <a:pt x="48975" y="3330"/>
                </a:cubicBezTo>
                <a:cubicBezTo>
                  <a:pt x="49130" y="3330"/>
                  <a:pt x="49285" y="3328"/>
                  <a:pt x="49440" y="3326"/>
                </a:cubicBezTo>
                <a:cubicBezTo>
                  <a:pt x="49496" y="3326"/>
                  <a:pt x="49553" y="3325"/>
                  <a:pt x="49609" y="3325"/>
                </a:cubicBezTo>
                <a:cubicBezTo>
                  <a:pt x="50357" y="3325"/>
                  <a:pt x="51051" y="3412"/>
                  <a:pt x="51568" y="4123"/>
                </a:cubicBezTo>
                <a:cubicBezTo>
                  <a:pt x="51862" y="4535"/>
                  <a:pt x="52413" y="4690"/>
                  <a:pt x="52884" y="4888"/>
                </a:cubicBezTo>
                <a:cubicBezTo>
                  <a:pt x="53477" y="5139"/>
                  <a:pt x="53991" y="5471"/>
                  <a:pt x="54290" y="6070"/>
                </a:cubicBezTo>
                <a:cubicBezTo>
                  <a:pt x="54450" y="6380"/>
                  <a:pt x="54729" y="6551"/>
                  <a:pt x="55060" y="6604"/>
                </a:cubicBezTo>
                <a:cubicBezTo>
                  <a:pt x="56728" y="6861"/>
                  <a:pt x="58400" y="7015"/>
                  <a:pt x="60081" y="7015"/>
                </a:cubicBezTo>
                <a:cubicBezTo>
                  <a:pt x="60470" y="7015"/>
                  <a:pt x="60858" y="7006"/>
                  <a:pt x="61247" y="6989"/>
                </a:cubicBezTo>
                <a:cubicBezTo>
                  <a:pt x="61862" y="6963"/>
                  <a:pt x="62445" y="6776"/>
                  <a:pt x="63044" y="6695"/>
                </a:cubicBezTo>
                <a:cubicBezTo>
                  <a:pt x="63280" y="6662"/>
                  <a:pt x="63514" y="6640"/>
                  <a:pt x="63741" y="6640"/>
                </a:cubicBezTo>
                <a:cubicBezTo>
                  <a:pt x="64359" y="6640"/>
                  <a:pt x="64930" y="6807"/>
                  <a:pt x="65376" y="7385"/>
                </a:cubicBezTo>
                <a:cubicBezTo>
                  <a:pt x="65442" y="7471"/>
                  <a:pt x="65498" y="7509"/>
                  <a:pt x="65561" y="7509"/>
                </a:cubicBezTo>
                <a:cubicBezTo>
                  <a:pt x="65616" y="7509"/>
                  <a:pt x="65676" y="7480"/>
                  <a:pt x="65750" y="7428"/>
                </a:cubicBezTo>
                <a:cubicBezTo>
                  <a:pt x="66281" y="7071"/>
                  <a:pt x="66900" y="6881"/>
                  <a:pt x="67503" y="6881"/>
                </a:cubicBezTo>
                <a:cubicBezTo>
                  <a:pt x="68072" y="6881"/>
                  <a:pt x="68627" y="7051"/>
                  <a:pt x="69076" y="7407"/>
                </a:cubicBezTo>
                <a:cubicBezTo>
                  <a:pt x="69863" y="8027"/>
                  <a:pt x="70793" y="8203"/>
                  <a:pt x="71686" y="8225"/>
                </a:cubicBezTo>
                <a:cubicBezTo>
                  <a:pt x="76863" y="8337"/>
                  <a:pt x="81954" y="9075"/>
                  <a:pt x="87029" y="10006"/>
                </a:cubicBezTo>
                <a:cubicBezTo>
                  <a:pt x="89756" y="10508"/>
                  <a:pt x="92478" y="11048"/>
                  <a:pt x="95254" y="11262"/>
                </a:cubicBezTo>
                <a:cubicBezTo>
                  <a:pt x="95613" y="11291"/>
                  <a:pt x="95973" y="11299"/>
                  <a:pt x="96333" y="11299"/>
                </a:cubicBezTo>
                <a:cubicBezTo>
                  <a:pt x="96775" y="11299"/>
                  <a:pt x="97216" y="11287"/>
                  <a:pt x="97658" y="11287"/>
                </a:cubicBezTo>
                <a:cubicBezTo>
                  <a:pt x="98070" y="11287"/>
                  <a:pt x="98483" y="11297"/>
                  <a:pt x="98895" y="11337"/>
                </a:cubicBezTo>
                <a:cubicBezTo>
                  <a:pt x="98960" y="11343"/>
                  <a:pt x="99024" y="11346"/>
                  <a:pt x="99088" y="11346"/>
                </a:cubicBezTo>
                <a:cubicBezTo>
                  <a:pt x="99787" y="11346"/>
                  <a:pt x="100423" y="10987"/>
                  <a:pt x="101045" y="10663"/>
                </a:cubicBezTo>
                <a:cubicBezTo>
                  <a:pt x="102168" y="10070"/>
                  <a:pt x="103297" y="9519"/>
                  <a:pt x="104585" y="9316"/>
                </a:cubicBezTo>
                <a:cubicBezTo>
                  <a:pt x="105000" y="9251"/>
                  <a:pt x="105409" y="9223"/>
                  <a:pt x="105815" y="9223"/>
                </a:cubicBezTo>
                <a:cubicBezTo>
                  <a:pt x="106351" y="9223"/>
                  <a:pt x="106882" y="9272"/>
                  <a:pt x="107414" y="9348"/>
                </a:cubicBezTo>
                <a:cubicBezTo>
                  <a:pt x="107645" y="9379"/>
                  <a:pt x="107875" y="9416"/>
                  <a:pt x="108101" y="9416"/>
                </a:cubicBezTo>
                <a:cubicBezTo>
                  <a:pt x="108268" y="9416"/>
                  <a:pt x="108433" y="9396"/>
                  <a:pt x="108596" y="9337"/>
                </a:cubicBezTo>
                <a:cubicBezTo>
                  <a:pt x="109345" y="9070"/>
                  <a:pt x="110115" y="9011"/>
                  <a:pt x="110896" y="8984"/>
                </a:cubicBezTo>
                <a:cubicBezTo>
                  <a:pt x="112457" y="8925"/>
                  <a:pt x="113901" y="8337"/>
                  <a:pt x="115340" y="7818"/>
                </a:cubicBezTo>
                <a:cubicBezTo>
                  <a:pt x="116175" y="7517"/>
                  <a:pt x="116980" y="7267"/>
                  <a:pt x="117830" y="7267"/>
                </a:cubicBezTo>
                <a:cubicBezTo>
                  <a:pt x="118171" y="7267"/>
                  <a:pt x="118519" y="7308"/>
                  <a:pt x="118880" y="7401"/>
                </a:cubicBezTo>
                <a:cubicBezTo>
                  <a:pt x="119081" y="7453"/>
                  <a:pt x="119283" y="7477"/>
                  <a:pt x="119486" y="7477"/>
                </a:cubicBezTo>
                <a:cubicBezTo>
                  <a:pt x="119996" y="7477"/>
                  <a:pt x="120506" y="7327"/>
                  <a:pt x="120992" y="7102"/>
                </a:cubicBezTo>
                <a:cubicBezTo>
                  <a:pt x="121622" y="6804"/>
                  <a:pt x="122273" y="6724"/>
                  <a:pt x="122933" y="6724"/>
                </a:cubicBezTo>
                <a:cubicBezTo>
                  <a:pt x="123444" y="6724"/>
                  <a:pt x="123960" y="6772"/>
                  <a:pt x="124474" y="6802"/>
                </a:cubicBezTo>
                <a:cubicBezTo>
                  <a:pt x="124564" y="6808"/>
                  <a:pt x="124682" y="6840"/>
                  <a:pt x="124736" y="6904"/>
                </a:cubicBezTo>
                <a:cubicBezTo>
                  <a:pt x="124981" y="7205"/>
                  <a:pt x="125243" y="7319"/>
                  <a:pt x="125520" y="7319"/>
                </a:cubicBezTo>
                <a:cubicBezTo>
                  <a:pt x="125774" y="7319"/>
                  <a:pt x="126040" y="7224"/>
                  <a:pt x="126318" y="7091"/>
                </a:cubicBezTo>
                <a:cubicBezTo>
                  <a:pt x="126559" y="6976"/>
                  <a:pt x="126810" y="6938"/>
                  <a:pt x="127064" y="6938"/>
                </a:cubicBezTo>
                <a:cubicBezTo>
                  <a:pt x="127340" y="6938"/>
                  <a:pt x="127620" y="6983"/>
                  <a:pt x="127896" y="7022"/>
                </a:cubicBezTo>
                <a:cubicBezTo>
                  <a:pt x="128285" y="7076"/>
                  <a:pt x="128672" y="7112"/>
                  <a:pt x="129058" y="7112"/>
                </a:cubicBezTo>
                <a:cubicBezTo>
                  <a:pt x="129389" y="7112"/>
                  <a:pt x="129720" y="7086"/>
                  <a:pt x="130051" y="7022"/>
                </a:cubicBezTo>
                <a:cubicBezTo>
                  <a:pt x="130132" y="7005"/>
                  <a:pt x="130233" y="6981"/>
                  <a:pt x="130317" y="6981"/>
                </a:cubicBezTo>
                <a:cubicBezTo>
                  <a:pt x="130366" y="6981"/>
                  <a:pt x="130410" y="6989"/>
                  <a:pt x="130442" y="7011"/>
                </a:cubicBezTo>
                <a:cubicBezTo>
                  <a:pt x="130821" y="7268"/>
                  <a:pt x="131211" y="7349"/>
                  <a:pt x="131603" y="7349"/>
                </a:cubicBezTo>
                <a:cubicBezTo>
                  <a:pt x="132122" y="7349"/>
                  <a:pt x="132646" y="7208"/>
                  <a:pt x="133158" y="7150"/>
                </a:cubicBezTo>
                <a:cubicBezTo>
                  <a:pt x="133296" y="7134"/>
                  <a:pt x="133428" y="7125"/>
                  <a:pt x="133556" y="7125"/>
                </a:cubicBezTo>
                <a:cubicBezTo>
                  <a:pt x="134192" y="7125"/>
                  <a:pt x="134709" y="7336"/>
                  <a:pt x="135137" y="7866"/>
                </a:cubicBezTo>
                <a:cubicBezTo>
                  <a:pt x="135298" y="8067"/>
                  <a:pt x="135491" y="8218"/>
                  <a:pt x="135743" y="8218"/>
                </a:cubicBezTo>
                <a:cubicBezTo>
                  <a:pt x="135767" y="8218"/>
                  <a:pt x="135791" y="8217"/>
                  <a:pt x="135816" y="8214"/>
                </a:cubicBezTo>
                <a:cubicBezTo>
                  <a:pt x="136235" y="8169"/>
                  <a:pt x="136653" y="8156"/>
                  <a:pt x="137072" y="8156"/>
                </a:cubicBezTo>
                <a:cubicBezTo>
                  <a:pt x="137608" y="8156"/>
                  <a:pt x="138143" y="8177"/>
                  <a:pt x="138679" y="8177"/>
                </a:cubicBezTo>
                <a:cubicBezTo>
                  <a:pt x="138714" y="8177"/>
                  <a:pt x="138749" y="8177"/>
                  <a:pt x="138784" y="8177"/>
                </a:cubicBezTo>
                <a:cubicBezTo>
                  <a:pt x="139479" y="8171"/>
                  <a:pt x="140126" y="7941"/>
                  <a:pt x="140731" y="7599"/>
                </a:cubicBezTo>
                <a:cubicBezTo>
                  <a:pt x="141108" y="7388"/>
                  <a:pt x="141490" y="7285"/>
                  <a:pt x="141883" y="7285"/>
                </a:cubicBezTo>
                <a:cubicBezTo>
                  <a:pt x="142136" y="7285"/>
                  <a:pt x="142394" y="7328"/>
                  <a:pt x="142656" y="7412"/>
                </a:cubicBezTo>
                <a:cubicBezTo>
                  <a:pt x="143014" y="7524"/>
                  <a:pt x="143371" y="7585"/>
                  <a:pt x="143731" y="7585"/>
                </a:cubicBezTo>
                <a:cubicBezTo>
                  <a:pt x="144026" y="7585"/>
                  <a:pt x="144323" y="7544"/>
                  <a:pt x="144624" y="7455"/>
                </a:cubicBezTo>
                <a:cubicBezTo>
                  <a:pt x="144735" y="7421"/>
                  <a:pt x="144839" y="7406"/>
                  <a:pt x="144938" y="7406"/>
                </a:cubicBezTo>
                <a:cubicBezTo>
                  <a:pt x="145315" y="7406"/>
                  <a:pt x="145603" y="7636"/>
                  <a:pt x="145811" y="8000"/>
                </a:cubicBezTo>
                <a:cubicBezTo>
                  <a:pt x="146036" y="8401"/>
                  <a:pt x="146223" y="8818"/>
                  <a:pt x="146442" y="9214"/>
                </a:cubicBezTo>
                <a:cubicBezTo>
                  <a:pt x="146806" y="9875"/>
                  <a:pt x="147276" y="10199"/>
                  <a:pt x="147893" y="10199"/>
                </a:cubicBezTo>
                <a:cubicBezTo>
                  <a:pt x="148109" y="10199"/>
                  <a:pt x="148343" y="10160"/>
                  <a:pt x="148597" y="10080"/>
                </a:cubicBezTo>
                <a:cubicBezTo>
                  <a:pt x="148848" y="10006"/>
                  <a:pt x="149100" y="9909"/>
                  <a:pt x="149340" y="9802"/>
                </a:cubicBezTo>
                <a:cubicBezTo>
                  <a:pt x="149770" y="9608"/>
                  <a:pt x="150196" y="9509"/>
                  <a:pt x="150621" y="9509"/>
                </a:cubicBezTo>
                <a:cubicBezTo>
                  <a:pt x="151073" y="9509"/>
                  <a:pt x="151524" y="9621"/>
                  <a:pt x="151977" y="9850"/>
                </a:cubicBezTo>
                <a:cubicBezTo>
                  <a:pt x="152548" y="10138"/>
                  <a:pt x="153105" y="10287"/>
                  <a:pt x="153647" y="10287"/>
                </a:cubicBezTo>
                <a:cubicBezTo>
                  <a:pt x="154375" y="10287"/>
                  <a:pt x="155076" y="10019"/>
                  <a:pt x="155747" y="9455"/>
                </a:cubicBezTo>
                <a:cubicBezTo>
                  <a:pt x="156228" y="9048"/>
                  <a:pt x="156726" y="8669"/>
                  <a:pt x="157234" y="8300"/>
                </a:cubicBezTo>
                <a:cubicBezTo>
                  <a:pt x="157587" y="8038"/>
                  <a:pt x="157977" y="7829"/>
                  <a:pt x="158426" y="7792"/>
                </a:cubicBezTo>
                <a:cubicBezTo>
                  <a:pt x="158495" y="7784"/>
                  <a:pt x="158566" y="7775"/>
                  <a:pt x="158635" y="7775"/>
                </a:cubicBezTo>
                <a:cubicBezTo>
                  <a:pt x="158806" y="7775"/>
                  <a:pt x="158955" y="7831"/>
                  <a:pt x="158966" y="8107"/>
                </a:cubicBezTo>
                <a:cubicBezTo>
                  <a:pt x="158972" y="8203"/>
                  <a:pt x="159009" y="8310"/>
                  <a:pt x="159111" y="8332"/>
                </a:cubicBezTo>
                <a:cubicBezTo>
                  <a:pt x="159846" y="8480"/>
                  <a:pt x="160533" y="8909"/>
                  <a:pt x="161296" y="8909"/>
                </a:cubicBezTo>
                <a:cubicBezTo>
                  <a:pt x="161577" y="8909"/>
                  <a:pt x="161868" y="8851"/>
                  <a:pt x="162175" y="8701"/>
                </a:cubicBezTo>
                <a:cubicBezTo>
                  <a:pt x="162736" y="8422"/>
                  <a:pt x="163355" y="8304"/>
                  <a:pt x="163981" y="8304"/>
                </a:cubicBezTo>
                <a:cubicBezTo>
                  <a:pt x="164256" y="8304"/>
                  <a:pt x="164533" y="8327"/>
                  <a:pt x="164806" y="8369"/>
                </a:cubicBezTo>
                <a:cubicBezTo>
                  <a:pt x="166774" y="8663"/>
                  <a:pt x="168801" y="8567"/>
                  <a:pt x="170726" y="9150"/>
                </a:cubicBezTo>
                <a:cubicBezTo>
                  <a:pt x="171443" y="9364"/>
                  <a:pt x="172158" y="9512"/>
                  <a:pt x="172883" y="9512"/>
                </a:cubicBezTo>
                <a:cubicBezTo>
                  <a:pt x="173099" y="9512"/>
                  <a:pt x="173316" y="9499"/>
                  <a:pt x="173533" y="9471"/>
                </a:cubicBezTo>
                <a:cubicBezTo>
                  <a:pt x="175009" y="9278"/>
                  <a:pt x="176405" y="8760"/>
                  <a:pt x="177828" y="8369"/>
                </a:cubicBezTo>
                <a:cubicBezTo>
                  <a:pt x="178074" y="8300"/>
                  <a:pt x="178175" y="8118"/>
                  <a:pt x="178272" y="7893"/>
                </a:cubicBezTo>
                <a:cubicBezTo>
                  <a:pt x="178655" y="7029"/>
                  <a:pt x="179216" y="6588"/>
                  <a:pt x="179895" y="6588"/>
                </a:cubicBezTo>
                <a:cubicBezTo>
                  <a:pt x="180286" y="6588"/>
                  <a:pt x="180717" y="6735"/>
                  <a:pt x="181175" y="7032"/>
                </a:cubicBezTo>
                <a:cubicBezTo>
                  <a:pt x="181970" y="7550"/>
                  <a:pt x="182817" y="7708"/>
                  <a:pt x="183697" y="7708"/>
                </a:cubicBezTo>
                <a:cubicBezTo>
                  <a:pt x="184042" y="7708"/>
                  <a:pt x="184393" y="7683"/>
                  <a:pt x="184748" y="7647"/>
                </a:cubicBezTo>
                <a:cubicBezTo>
                  <a:pt x="186577" y="7465"/>
                  <a:pt x="188422" y="7289"/>
                  <a:pt x="190213" y="6925"/>
                </a:cubicBezTo>
                <a:cubicBezTo>
                  <a:pt x="190458" y="6876"/>
                  <a:pt x="190688" y="6854"/>
                  <a:pt x="190907" y="6854"/>
                </a:cubicBezTo>
                <a:cubicBezTo>
                  <a:pt x="191950" y="6854"/>
                  <a:pt x="192732" y="7360"/>
                  <a:pt x="193571" y="7877"/>
                </a:cubicBezTo>
                <a:cubicBezTo>
                  <a:pt x="193965" y="8121"/>
                  <a:pt x="194346" y="8244"/>
                  <a:pt x="194726" y="8244"/>
                </a:cubicBezTo>
                <a:cubicBezTo>
                  <a:pt x="195088" y="8244"/>
                  <a:pt x="195449" y="8131"/>
                  <a:pt x="195817" y="7904"/>
                </a:cubicBezTo>
                <a:cubicBezTo>
                  <a:pt x="196300" y="7603"/>
                  <a:pt x="196923" y="7453"/>
                  <a:pt x="197549" y="7453"/>
                </a:cubicBezTo>
                <a:cubicBezTo>
                  <a:pt x="198270" y="7453"/>
                  <a:pt x="198997" y="7651"/>
                  <a:pt x="199523" y="8043"/>
                </a:cubicBezTo>
                <a:cubicBezTo>
                  <a:pt x="199660" y="8142"/>
                  <a:pt x="199786" y="8197"/>
                  <a:pt x="199910" y="8197"/>
                </a:cubicBezTo>
                <a:cubicBezTo>
                  <a:pt x="200019" y="8197"/>
                  <a:pt x="200127" y="8154"/>
                  <a:pt x="200240" y="8064"/>
                </a:cubicBezTo>
                <a:cubicBezTo>
                  <a:pt x="200670" y="7724"/>
                  <a:pt x="201109" y="7578"/>
                  <a:pt x="201546" y="7578"/>
                </a:cubicBezTo>
                <a:cubicBezTo>
                  <a:pt x="202021" y="7578"/>
                  <a:pt x="202494" y="7751"/>
                  <a:pt x="202951" y="8032"/>
                </a:cubicBezTo>
                <a:cubicBezTo>
                  <a:pt x="203408" y="8313"/>
                  <a:pt x="203840" y="8440"/>
                  <a:pt x="204268" y="8440"/>
                </a:cubicBezTo>
                <a:cubicBezTo>
                  <a:pt x="204767" y="8440"/>
                  <a:pt x="205259" y="8268"/>
                  <a:pt x="205775" y="7968"/>
                </a:cubicBezTo>
                <a:cubicBezTo>
                  <a:pt x="206675" y="7449"/>
                  <a:pt x="207595" y="7156"/>
                  <a:pt x="208533" y="7156"/>
                </a:cubicBezTo>
                <a:cubicBezTo>
                  <a:pt x="209266" y="7156"/>
                  <a:pt x="210011" y="7335"/>
                  <a:pt x="210764" y="7727"/>
                </a:cubicBezTo>
                <a:cubicBezTo>
                  <a:pt x="211235" y="7971"/>
                  <a:pt x="211727" y="8076"/>
                  <a:pt x="212227" y="8076"/>
                </a:cubicBezTo>
                <a:cubicBezTo>
                  <a:pt x="212552" y="8076"/>
                  <a:pt x="212880" y="8032"/>
                  <a:pt x="213208" y="7952"/>
                </a:cubicBezTo>
                <a:cubicBezTo>
                  <a:pt x="213347" y="7915"/>
                  <a:pt x="213518" y="7834"/>
                  <a:pt x="213593" y="7722"/>
                </a:cubicBezTo>
                <a:cubicBezTo>
                  <a:pt x="213744" y="7488"/>
                  <a:pt x="213893" y="7388"/>
                  <a:pt x="214046" y="7388"/>
                </a:cubicBezTo>
                <a:cubicBezTo>
                  <a:pt x="214207" y="7388"/>
                  <a:pt x="214372" y="7498"/>
                  <a:pt x="214550" y="7679"/>
                </a:cubicBezTo>
                <a:cubicBezTo>
                  <a:pt x="215133" y="8273"/>
                  <a:pt x="215871" y="8578"/>
                  <a:pt x="216652" y="8765"/>
                </a:cubicBezTo>
                <a:cubicBezTo>
                  <a:pt x="217192" y="8893"/>
                  <a:pt x="217518" y="9123"/>
                  <a:pt x="217449" y="9727"/>
                </a:cubicBezTo>
                <a:cubicBezTo>
                  <a:pt x="217401" y="10203"/>
                  <a:pt x="217781" y="10230"/>
                  <a:pt x="218096" y="10268"/>
                </a:cubicBezTo>
                <a:cubicBezTo>
                  <a:pt x="218205" y="10281"/>
                  <a:pt x="218312" y="10287"/>
                  <a:pt x="218418" y="10287"/>
                </a:cubicBezTo>
                <a:cubicBezTo>
                  <a:pt x="219121" y="10287"/>
                  <a:pt x="219752" y="10006"/>
                  <a:pt x="220342" y="9615"/>
                </a:cubicBezTo>
                <a:cubicBezTo>
                  <a:pt x="220694" y="9381"/>
                  <a:pt x="220926" y="9261"/>
                  <a:pt x="221143" y="9261"/>
                </a:cubicBezTo>
                <a:cubicBezTo>
                  <a:pt x="221387" y="9261"/>
                  <a:pt x="221614" y="9413"/>
                  <a:pt x="221973" y="9727"/>
                </a:cubicBezTo>
                <a:cubicBezTo>
                  <a:pt x="222000" y="9754"/>
                  <a:pt x="222037" y="9776"/>
                  <a:pt x="222053" y="9808"/>
                </a:cubicBezTo>
                <a:cubicBezTo>
                  <a:pt x="222482" y="10603"/>
                  <a:pt x="223156" y="10756"/>
                  <a:pt x="223902" y="10756"/>
                </a:cubicBezTo>
                <a:cubicBezTo>
                  <a:pt x="224069" y="10756"/>
                  <a:pt x="224240" y="10748"/>
                  <a:pt x="224412" y="10738"/>
                </a:cubicBezTo>
                <a:cubicBezTo>
                  <a:pt x="224645" y="10724"/>
                  <a:pt x="224879" y="10720"/>
                  <a:pt x="225113" y="10720"/>
                </a:cubicBezTo>
                <a:cubicBezTo>
                  <a:pt x="225478" y="10720"/>
                  <a:pt x="225845" y="10730"/>
                  <a:pt x="226210" y="10730"/>
                </a:cubicBezTo>
                <a:cubicBezTo>
                  <a:pt x="226862" y="10730"/>
                  <a:pt x="227512" y="10697"/>
                  <a:pt x="228155" y="10514"/>
                </a:cubicBezTo>
                <a:cubicBezTo>
                  <a:pt x="229112" y="10246"/>
                  <a:pt x="229968" y="9834"/>
                  <a:pt x="230572" y="9006"/>
                </a:cubicBezTo>
                <a:cubicBezTo>
                  <a:pt x="230782" y="8719"/>
                  <a:pt x="231049" y="8591"/>
                  <a:pt x="231363" y="8591"/>
                </a:cubicBezTo>
                <a:cubicBezTo>
                  <a:pt x="231465" y="8591"/>
                  <a:pt x="231573" y="8605"/>
                  <a:pt x="231685" y="8631"/>
                </a:cubicBezTo>
                <a:cubicBezTo>
                  <a:pt x="232415" y="8804"/>
                  <a:pt x="233149" y="8945"/>
                  <a:pt x="233902" y="8945"/>
                </a:cubicBezTo>
                <a:cubicBezTo>
                  <a:pt x="234009" y="8945"/>
                  <a:pt x="234117" y="8942"/>
                  <a:pt x="234225" y="8936"/>
                </a:cubicBezTo>
                <a:cubicBezTo>
                  <a:pt x="234583" y="8915"/>
                  <a:pt x="234909" y="8840"/>
                  <a:pt x="235161" y="8578"/>
                </a:cubicBezTo>
                <a:cubicBezTo>
                  <a:pt x="235545" y="8176"/>
                  <a:pt x="236005" y="8034"/>
                  <a:pt x="236507" y="8034"/>
                </a:cubicBezTo>
                <a:cubicBezTo>
                  <a:pt x="236633" y="8034"/>
                  <a:pt x="236762" y="8043"/>
                  <a:pt x="236893" y="8059"/>
                </a:cubicBezTo>
                <a:cubicBezTo>
                  <a:pt x="237588" y="8145"/>
                  <a:pt x="238284" y="8273"/>
                  <a:pt x="238979" y="8348"/>
                </a:cubicBezTo>
                <a:cubicBezTo>
                  <a:pt x="239065" y="8357"/>
                  <a:pt x="239150" y="8361"/>
                  <a:pt x="239234" y="8361"/>
                </a:cubicBezTo>
                <a:cubicBezTo>
                  <a:pt x="239742" y="8361"/>
                  <a:pt x="240203" y="8193"/>
                  <a:pt x="240621" y="7840"/>
                </a:cubicBezTo>
                <a:cubicBezTo>
                  <a:pt x="240963" y="7555"/>
                  <a:pt x="241351" y="7423"/>
                  <a:pt x="241752" y="7423"/>
                </a:cubicBezTo>
                <a:cubicBezTo>
                  <a:pt x="241984" y="7423"/>
                  <a:pt x="242220" y="7467"/>
                  <a:pt x="242455" y="7551"/>
                </a:cubicBezTo>
                <a:cubicBezTo>
                  <a:pt x="243573" y="7957"/>
                  <a:pt x="244760" y="8262"/>
                  <a:pt x="245492" y="9342"/>
                </a:cubicBezTo>
                <a:cubicBezTo>
                  <a:pt x="245573" y="9465"/>
                  <a:pt x="245770" y="9567"/>
                  <a:pt x="245926" y="9583"/>
                </a:cubicBezTo>
                <a:cubicBezTo>
                  <a:pt x="246496" y="9645"/>
                  <a:pt x="247067" y="9781"/>
                  <a:pt x="247639" y="9781"/>
                </a:cubicBezTo>
                <a:cubicBezTo>
                  <a:pt x="248010" y="9781"/>
                  <a:pt x="248382" y="9724"/>
                  <a:pt x="248754" y="9551"/>
                </a:cubicBezTo>
                <a:cubicBezTo>
                  <a:pt x="248941" y="9465"/>
                  <a:pt x="249137" y="9426"/>
                  <a:pt x="249334" y="9426"/>
                </a:cubicBezTo>
                <a:cubicBezTo>
                  <a:pt x="249588" y="9426"/>
                  <a:pt x="249845" y="9491"/>
                  <a:pt x="250086" y="9599"/>
                </a:cubicBezTo>
                <a:cubicBezTo>
                  <a:pt x="250580" y="9815"/>
                  <a:pt x="251083" y="9917"/>
                  <a:pt x="251603" y="9917"/>
                </a:cubicBezTo>
                <a:cubicBezTo>
                  <a:pt x="251764" y="9917"/>
                  <a:pt x="251927" y="9907"/>
                  <a:pt x="252091" y="9888"/>
                </a:cubicBezTo>
                <a:cubicBezTo>
                  <a:pt x="252187" y="9878"/>
                  <a:pt x="252281" y="9872"/>
                  <a:pt x="252374" y="9872"/>
                </a:cubicBezTo>
                <a:cubicBezTo>
                  <a:pt x="252858" y="9872"/>
                  <a:pt x="253305" y="10017"/>
                  <a:pt x="253690" y="10358"/>
                </a:cubicBezTo>
                <a:cubicBezTo>
                  <a:pt x="254052" y="10681"/>
                  <a:pt x="254456" y="10755"/>
                  <a:pt x="254870" y="10755"/>
                </a:cubicBezTo>
                <a:cubicBezTo>
                  <a:pt x="255225" y="10755"/>
                  <a:pt x="255588" y="10700"/>
                  <a:pt x="255940" y="10700"/>
                </a:cubicBezTo>
                <a:cubicBezTo>
                  <a:pt x="255955" y="10700"/>
                  <a:pt x="255970" y="10701"/>
                  <a:pt x="255985" y="10701"/>
                </a:cubicBezTo>
                <a:cubicBezTo>
                  <a:pt x="255987" y="10701"/>
                  <a:pt x="255989" y="10701"/>
                  <a:pt x="255991" y="10701"/>
                </a:cubicBezTo>
                <a:cubicBezTo>
                  <a:pt x="256221" y="10701"/>
                  <a:pt x="256273" y="10426"/>
                  <a:pt x="256257" y="10209"/>
                </a:cubicBezTo>
                <a:cubicBezTo>
                  <a:pt x="256231" y="9797"/>
                  <a:pt x="256386" y="9471"/>
                  <a:pt x="256696" y="9209"/>
                </a:cubicBezTo>
                <a:cubicBezTo>
                  <a:pt x="256814" y="9107"/>
                  <a:pt x="256883" y="8973"/>
                  <a:pt x="256904" y="8818"/>
                </a:cubicBezTo>
                <a:cubicBezTo>
                  <a:pt x="257026" y="7997"/>
                  <a:pt x="257669" y="7475"/>
                  <a:pt x="258439" y="7475"/>
                </a:cubicBezTo>
                <a:cubicBezTo>
                  <a:pt x="258651" y="7475"/>
                  <a:pt x="258874" y="7515"/>
                  <a:pt x="259097" y="7599"/>
                </a:cubicBezTo>
                <a:cubicBezTo>
                  <a:pt x="259359" y="7701"/>
                  <a:pt x="259616" y="7834"/>
                  <a:pt x="259888" y="7920"/>
                </a:cubicBezTo>
                <a:cubicBezTo>
                  <a:pt x="260115" y="7991"/>
                  <a:pt x="260319" y="8027"/>
                  <a:pt x="260502" y="8027"/>
                </a:cubicBezTo>
                <a:cubicBezTo>
                  <a:pt x="261010" y="8027"/>
                  <a:pt x="261365" y="7749"/>
                  <a:pt x="261648" y="7155"/>
                </a:cubicBezTo>
                <a:cubicBezTo>
                  <a:pt x="261846" y="6738"/>
                  <a:pt x="262070" y="6326"/>
                  <a:pt x="262471" y="6086"/>
                </a:cubicBezTo>
                <a:cubicBezTo>
                  <a:pt x="263167" y="5663"/>
                  <a:pt x="263878" y="5273"/>
                  <a:pt x="264477" y="4706"/>
                </a:cubicBezTo>
                <a:cubicBezTo>
                  <a:pt x="264619" y="4569"/>
                  <a:pt x="264796" y="4515"/>
                  <a:pt x="264983" y="4515"/>
                </a:cubicBezTo>
                <a:cubicBezTo>
                  <a:pt x="265174" y="4515"/>
                  <a:pt x="265376" y="4571"/>
                  <a:pt x="265562" y="4652"/>
                </a:cubicBezTo>
                <a:cubicBezTo>
                  <a:pt x="265804" y="4760"/>
                  <a:pt x="266034" y="4821"/>
                  <a:pt x="266253" y="4821"/>
                </a:cubicBezTo>
                <a:cubicBezTo>
                  <a:pt x="266579" y="4821"/>
                  <a:pt x="266882" y="4687"/>
                  <a:pt x="267167" y="4374"/>
                </a:cubicBezTo>
                <a:cubicBezTo>
                  <a:pt x="267322" y="4198"/>
                  <a:pt x="267557" y="4064"/>
                  <a:pt x="267782" y="3979"/>
                </a:cubicBezTo>
                <a:cubicBezTo>
                  <a:pt x="268675" y="3642"/>
                  <a:pt x="269514" y="3214"/>
                  <a:pt x="270333" y="2722"/>
                </a:cubicBezTo>
                <a:cubicBezTo>
                  <a:pt x="270461" y="2642"/>
                  <a:pt x="270605" y="2588"/>
                  <a:pt x="270750" y="2546"/>
                </a:cubicBezTo>
                <a:cubicBezTo>
                  <a:pt x="271024" y="2468"/>
                  <a:pt x="271259" y="2428"/>
                  <a:pt x="271460" y="2428"/>
                </a:cubicBezTo>
                <a:close/>
                <a:moveTo>
                  <a:pt x="285124" y="0"/>
                </a:moveTo>
                <a:cubicBezTo>
                  <a:pt x="190090" y="11"/>
                  <a:pt x="95050" y="11"/>
                  <a:pt x="11" y="11"/>
                </a:cubicBezTo>
                <a:cubicBezTo>
                  <a:pt x="11" y="53996"/>
                  <a:pt x="11" y="107980"/>
                  <a:pt x="0" y="161960"/>
                </a:cubicBezTo>
                <a:cubicBezTo>
                  <a:pt x="0" y="162388"/>
                  <a:pt x="96" y="162489"/>
                  <a:pt x="524" y="162489"/>
                </a:cubicBezTo>
                <a:cubicBezTo>
                  <a:pt x="47958" y="162481"/>
                  <a:pt x="95393" y="162477"/>
                  <a:pt x="142826" y="162477"/>
                </a:cubicBezTo>
                <a:cubicBezTo>
                  <a:pt x="190260" y="162477"/>
                  <a:pt x="237693" y="162481"/>
                  <a:pt x="285124" y="162489"/>
                </a:cubicBezTo>
                <a:cubicBezTo>
                  <a:pt x="285552" y="162489"/>
                  <a:pt x="285648" y="162388"/>
                  <a:pt x="285648" y="161960"/>
                </a:cubicBezTo>
                <a:cubicBezTo>
                  <a:pt x="285638" y="108152"/>
                  <a:pt x="285638" y="54338"/>
                  <a:pt x="285648" y="524"/>
                </a:cubicBezTo>
                <a:cubicBezTo>
                  <a:pt x="285648" y="96"/>
                  <a:pt x="285552" y="0"/>
                  <a:pt x="285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767875" y="1394975"/>
            <a:ext cx="3519900" cy="2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2"/>
          </p:nvPr>
        </p:nvSpPr>
        <p:spPr>
          <a:xfrm>
            <a:off x="4856221" y="1394975"/>
            <a:ext cx="3519900" cy="2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8"/>
          <p:cNvGrpSpPr/>
          <p:nvPr/>
        </p:nvGrpSpPr>
        <p:grpSpPr>
          <a:xfrm>
            <a:off x="7078674" y="373871"/>
            <a:ext cx="4139984" cy="2270635"/>
            <a:chOff x="238125" y="2799000"/>
            <a:chExt cx="2822075" cy="2070425"/>
          </a:xfrm>
        </p:grpSpPr>
        <p:sp>
          <p:nvSpPr>
            <p:cNvPr id="269" name="Google Shape;269;p38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8"/>
          <p:cNvSpPr/>
          <p:nvPr/>
        </p:nvSpPr>
        <p:spPr>
          <a:xfrm>
            <a:off x="0" y="-98825"/>
            <a:ext cx="9144023" cy="151684"/>
          </a:xfrm>
          <a:custGeom>
            <a:avLst/>
            <a:gdLst/>
            <a:ahLst/>
            <a:cxnLst/>
            <a:rect l="l" t="t" r="r" b="b"/>
            <a:pathLst>
              <a:path w="38413" h="7976" extrusionOk="0">
                <a:moveTo>
                  <a:pt x="1" y="1"/>
                </a:moveTo>
                <a:lnTo>
                  <a:pt x="1" y="7976"/>
                </a:lnTo>
                <a:lnTo>
                  <a:pt x="38413" y="7976"/>
                </a:lnTo>
                <a:lnTo>
                  <a:pt x="38413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13" y="3617875"/>
            <a:ext cx="9143957" cy="1533332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38"/>
          <p:cNvGrpSpPr/>
          <p:nvPr/>
        </p:nvGrpSpPr>
        <p:grpSpPr>
          <a:xfrm>
            <a:off x="250854" y="2488500"/>
            <a:ext cx="369723" cy="644375"/>
            <a:chOff x="6269700" y="763750"/>
            <a:chExt cx="308000" cy="536800"/>
          </a:xfrm>
        </p:grpSpPr>
        <p:sp>
          <p:nvSpPr>
            <p:cNvPr id="298" name="Google Shape;298;p38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8"/>
          <p:cNvGrpSpPr/>
          <p:nvPr/>
        </p:nvGrpSpPr>
        <p:grpSpPr>
          <a:xfrm>
            <a:off x="8348393" y="4326230"/>
            <a:ext cx="490337" cy="481031"/>
            <a:chOff x="7253870" y="4377136"/>
            <a:chExt cx="461407" cy="452692"/>
          </a:xfrm>
        </p:grpSpPr>
        <p:sp>
          <p:nvSpPr>
            <p:cNvPr id="305" name="Google Shape;305;p38"/>
            <p:cNvSpPr/>
            <p:nvPr/>
          </p:nvSpPr>
          <p:spPr>
            <a:xfrm>
              <a:off x="7253870" y="4476912"/>
              <a:ext cx="352934" cy="352917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0" y="1"/>
                  </a:moveTo>
                  <a:lnTo>
                    <a:pt x="0" y="6781"/>
                  </a:lnTo>
                  <a:lnTo>
                    <a:pt x="6781" y="6781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7362343" y="4377136"/>
              <a:ext cx="352934" cy="352449"/>
            </a:xfrm>
            <a:custGeom>
              <a:avLst/>
              <a:gdLst/>
              <a:ahLst/>
              <a:cxnLst/>
              <a:rect l="l" t="t" r="r" b="b"/>
              <a:pathLst>
                <a:path w="6781" h="6772" extrusionOk="0">
                  <a:moveTo>
                    <a:pt x="0" y="0"/>
                  </a:moveTo>
                  <a:lnTo>
                    <a:pt x="0" y="6771"/>
                  </a:lnTo>
                  <a:lnTo>
                    <a:pt x="6781" y="6771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 rot="10800000">
            <a:off x="2183325" y="4875497"/>
            <a:ext cx="1096040" cy="594888"/>
            <a:chOff x="0" y="2623566"/>
            <a:chExt cx="604311" cy="328015"/>
          </a:xfrm>
        </p:grpSpPr>
        <p:sp>
          <p:nvSpPr>
            <p:cNvPr id="308" name="Google Shape;308;p38"/>
            <p:cNvSpPr/>
            <p:nvPr/>
          </p:nvSpPr>
          <p:spPr>
            <a:xfrm>
              <a:off x="0" y="2823978"/>
              <a:ext cx="604311" cy="127603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0" y="2723622"/>
              <a:ext cx="604311" cy="127633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0" y="2623566"/>
              <a:ext cx="604311" cy="127603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8"/>
          <p:cNvGrpSpPr/>
          <p:nvPr/>
        </p:nvGrpSpPr>
        <p:grpSpPr>
          <a:xfrm>
            <a:off x="-76204" y="4299193"/>
            <a:ext cx="1309546" cy="535108"/>
            <a:chOff x="3790100" y="514600"/>
            <a:chExt cx="1090925" cy="445775"/>
          </a:xfrm>
        </p:grpSpPr>
        <p:sp>
          <p:nvSpPr>
            <p:cNvPr id="312" name="Google Shape;312;p38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-589476" y="-118994"/>
            <a:ext cx="1309481" cy="690949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 txBox="1">
            <a:spLocks noGrp="1"/>
          </p:cNvSpPr>
          <p:nvPr>
            <p:ph type="ctrTitle"/>
          </p:nvPr>
        </p:nvSpPr>
        <p:spPr>
          <a:xfrm>
            <a:off x="720000" y="1304825"/>
            <a:ext cx="7704000" cy="213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9" name="Google Shape;409;p38"/>
          <p:cNvSpPr txBox="1">
            <a:spLocks noGrp="1"/>
          </p:cNvSpPr>
          <p:nvPr>
            <p:ph type="subTitle" idx="1"/>
          </p:nvPr>
        </p:nvSpPr>
        <p:spPr>
          <a:xfrm>
            <a:off x="2645988" y="3800688"/>
            <a:ext cx="3852000" cy="39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9"/>
          <p:cNvGrpSpPr/>
          <p:nvPr/>
        </p:nvGrpSpPr>
        <p:grpSpPr>
          <a:xfrm>
            <a:off x="-76198" y="568100"/>
            <a:ext cx="3646121" cy="1999824"/>
            <a:chOff x="238125" y="2799000"/>
            <a:chExt cx="2822075" cy="2070425"/>
          </a:xfrm>
        </p:grpSpPr>
        <p:sp>
          <p:nvSpPr>
            <p:cNvPr id="412" name="Google Shape;412;p39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9"/>
          <p:cNvSpPr/>
          <p:nvPr/>
        </p:nvSpPr>
        <p:spPr>
          <a:xfrm>
            <a:off x="25" y="3151401"/>
            <a:ext cx="9143957" cy="1999746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39"/>
          <p:cNvGrpSpPr/>
          <p:nvPr/>
        </p:nvGrpSpPr>
        <p:grpSpPr>
          <a:xfrm flipH="1">
            <a:off x="2950" y="4730375"/>
            <a:ext cx="1434100" cy="413125"/>
            <a:chOff x="6008725" y="3391075"/>
            <a:chExt cx="1434100" cy="413125"/>
          </a:xfrm>
        </p:grpSpPr>
        <p:sp>
          <p:nvSpPr>
            <p:cNvPr id="440" name="Google Shape;440;p39"/>
            <p:cNvSpPr/>
            <p:nvPr/>
          </p:nvSpPr>
          <p:spPr>
            <a:xfrm>
              <a:off x="6008725" y="3740500"/>
              <a:ext cx="1434100" cy="63700"/>
            </a:xfrm>
            <a:custGeom>
              <a:avLst/>
              <a:gdLst/>
              <a:ahLst/>
              <a:cxnLst/>
              <a:rect l="l" t="t" r="r" b="b"/>
              <a:pathLst>
                <a:path w="57364" h="2548" extrusionOk="0">
                  <a:moveTo>
                    <a:pt x="0" y="1"/>
                  </a:moveTo>
                  <a:lnTo>
                    <a:pt x="0" y="2548"/>
                  </a:lnTo>
                  <a:lnTo>
                    <a:pt x="57363" y="2548"/>
                  </a:lnTo>
                  <a:lnTo>
                    <a:pt x="57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02050" y="3602725"/>
              <a:ext cx="1340775" cy="63700"/>
            </a:xfrm>
            <a:custGeom>
              <a:avLst/>
              <a:gdLst/>
              <a:ahLst/>
              <a:cxnLst/>
              <a:rect l="l" t="t" r="r" b="b"/>
              <a:pathLst>
                <a:path w="53631" h="2548" extrusionOk="0">
                  <a:moveTo>
                    <a:pt x="0" y="0"/>
                  </a:moveTo>
                  <a:lnTo>
                    <a:pt x="0" y="2548"/>
                  </a:lnTo>
                  <a:lnTo>
                    <a:pt x="53630" y="2548"/>
                  </a:lnTo>
                  <a:lnTo>
                    <a:pt x="53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195375" y="3464950"/>
              <a:ext cx="1247450" cy="63925"/>
            </a:xfrm>
            <a:custGeom>
              <a:avLst/>
              <a:gdLst/>
              <a:ahLst/>
              <a:cxnLst/>
              <a:rect l="l" t="t" r="r" b="b"/>
              <a:pathLst>
                <a:path w="49898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49897" y="2557"/>
                  </a:lnTo>
                  <a:lnTo>
                    <a:pt x="49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102050" y="3528850"/>
              <a:ext cx="1340775" cy="73900"/>
            </a:xfrm>
            <a:custGeom>
              <a:avLst/>
              <a:gdLst/>
              <a:ahLst/>
              <a:cxnLst/>
              <a:rect l="l" t="t" r="r" b="b"/>
              <a:pathLst>
                <a:path w="53631" h="2956" extrusionOk="0">
                  <a:moveTo>
                    <a:pt x="53436" y="195"/>
                  </a:moveTo>
                  <a:lnTo>
                    <a:pt x="53436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55"/>
                  </a:lnTo>
                  <a:lnTo>
                    <a:pt x="53630" y="2955"/>
                  </a:lnTo>
                  <a:lnTo>
                    <a:pt x="53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195375" y="3391075"/>
              <a:ext cx="1247450" cy="73900"/>
            </a:xfrm>
            <a:custGeom>
              <a:avLst/>
              <a:gdLst/>
              <a:ahLst/>
              <a:cxnLst/>
              <a:rect l="l" t="t" r="r" b="b"/>
              <a:pathLst>
                <a:path w="49898" h="2956" extrusionOk="0">
                  <a:moveTo>
                    <a:pt x="49703" y="195"/>
                  </a:moveTo>
                  <a:lnTo>
                    <a:pt x="49703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0"/>
                  </a:moveTo>
                  <a:lnTo>
                    <a:pt x="0" y="2955"/>
                  </a:lnTo>
                  <a:lnTo>
                    <a:pt x="49897" y="2955"/>
                  </a:lnTo>
                  <a:lnTo>
                    <a:pt x="49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008725" y="3666400"/>
              <a:ext cx="1434100" cy="74125"/>
            </a:xfrm>
            <a:custGeom>
              <a:avLst/>
              <a:gdLst/>
              <a:ahLst/>
              <a:cxnLst/>
              <a:rect l="l" t="t" r="r" b="b"/>
              <a:pathLst>
                <a:path w="57364" h="2965" extrusionOk="0">
                  <a:moveTo>
                    <a:pt x="57169" y="195"/>
                  </a:moveTo>
                  <a:lnTo>
                    <a:pt x="57169" y="2770"/>
                  </a:lnTo>
                  <a:lnTo>
                    <a:pt x="556" y="2770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65"/>
                  </a:lnTo>
                  <a:lnTo>
                    <a:pt x="57363" y="2965"/>
                  </a:lnTo>
                  <a:lnTo>
                    <a:pt x="57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9"/>
          <p:cNvSpPr/>
          <p:nvPr/>
        </p:nvSpPr>
        <p:spPr>
          <a:xfrm flipH="1">
            <a:off x="8157870" y="1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39"/>
          <p:cNvGrpSpPr/>
          <p:nvPr/>
        </p:nvGrpSpPr>
        <p:grpSpPr>
          <a:xfrm>
            <a:off x="3036257" y="-162859"/>
            <a:ext cx="1535748" cy="325782"/>
            <a:chOff x="1715325" y="5013375"/>
            <a:chExt cx="2088600" cy="443000"/>
          </a:xfrm>
        </p:grpSpPr>
        <p:sp>
          <p:nvSpPr>
            <p:cNvPr id="448" name="Google Shape;448;p39"/>
            <p:cNvSpPr/>
            <p:nvPr/>
          </p:nvSpPr>
          <p:spPr>
            <a:xfrm>
              <a:off x="171532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915325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3" y="17719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115350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88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316000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516000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3" y="17719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716025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88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291667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311667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3316700" y="5013375"/>
              <a:ext cx="287200" cy="443000"/>
            </a:xfrm>
            <a:custGeom>
              <a:avLst/>
              <a:gdLst/>
              <a:ahLst/>
              <a:cxnLst/>
              <a:rect l="l" t="t" r="r" b="b"/>
              <a:pathLst>
                <a:path w="11488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3517350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9"/>
          <p:cNvGrpSpPr/>
          <p:nvPr/>
        </p:nvGrpSpPr>
        <p:grpSpPr>
          <a:xfrm rot="5400000">
            <a:off x="8544466" y="217812"/>
            <a:ext cx="369723" cy="644375"/>
            <a:chOff x="6269700" y="763750"/>
            <a:chExt cx="308000" cy="536800"/>
          </a:xfrm>
        </p:grpSpPr>
        <p:sp>
          <p:nvSpPr>
            <p:cNvPr id="459" name="Google Shape;459;p39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 rot="-5400000">
            <a:off x="-437600" y="3005527"/>
            <a:ext cx="1167387" cy="292167"/>
            <a:chOff x="0" y="3182308"/>
            <a:chExt cx="1142928" cy="286046"/>
          </a:xfrm>
        </p:grpSpPr>
        <p:sp>
          <p:nvSpPr>
            <p:cNvPr id="466" name="Google Shape;466;p39"/>
            <p:cNvSpPr/>
            <p:nvPr/>
          </p:nvSpPr>
          <p:spPr>
            <a:xfrm rot="10800000">
              <a:off x="857487" y="3182308"/>
              <a:ext cx="285441" cy="286046"/>
            </a:xfrm>
            <a:custGeom>
              <a:avLst/>
              <a:gdLst/>
              <a:ahLst/>
              <a:cxnLst/>
              <a:rect l="l" t="t" r="r" b="b"/>
              <a:pathLst>
                <a:path w="4474" h="4484" extrusionOk="0">
                  <a:moveTo>
                    <a:pt x="0" y="1"/>
                  </a:moveTo>
                  <a:lnTo>
                    <a:pt x="0" y="4484"/>
                  </a:lnTo>
                  <a:lnTo>
                    <a:pt x="4474" y="4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 rot="10800000">
              <a:off x="571466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 rot="10800000">
              <a:off x="286020" y="3182308"/>
              <a:ext cx="285505" cy="286046"/>
            </a:xfrm>
            <a:custGeom>
              <a:avLst/>
              <a:gdLst/>
              <a:ahLst/>
              <a:cxnLst/>
              <a:rect l="l" t="t" r="r" b="b"/>
              <a:pathLst>
                <a:path w="4475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75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 rot="10800000">
              <a:off x="0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9"/>
          <p:cNvSpPr/>
          <p:nvPr/>
        </p:nvSpPr>
        <p:spPr>
          <a:xfrm>
            <a:off x="8750850" y="1920522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39"/>
          <p:cNvGrpSpPr/>
          <p:nvPr/>
        </p:nvGrpSpPr>
        <p:grpSpPr>
          <a:xfrm>
            <a:off x="7834459" y="3883718"/>
            <a:ext cx="1309546" cy="535108"/>
            <a:chOff x="3790100" y="514600"/>
            <a:chExt cx="1090925" cy="445775"/>
          </a:xfrm>
        </p:grpSpPr>
        <p:sp>
          <p:nvSpPr>
            <p:cNvPr id="472" name="Google Shape;472;p39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9"/>
          <p:cNvSpPr txBox="1">
            <a:spLocks noGrp="1"/>
          </p:cNvSpPr>
          <p:nvPr>
            <p:ph type="title"/>
          </p:nvPr>
        </p:nvSpPr>
        <p:spPr>
          <a:xfrm>
            <a:off x="3293000" y="1663938"/>
            <a:ext cx="4140900" cy="132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0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8" name="Google Shape;568;p39"/>
          <p:cNvSpPr txBox="1">
            <a:spLocks noGrp="1"/>
          </p:cNvSpPr>
          <p:nvPr>
            <p:ph type="subTitle" idx="1"/>
          </p:nvPr>
        </p:nvSpPr>
        <p:spPr>
          <a:xfrm>
            <a:off x="2641050" y="3429163"/>
            <a:ext cx="3861900" cy="32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9"/>
          <p:cNvSpPr txBox="1">
            <a:spLocks noGrp="1"/>
          </p:cNvSpPr>
          <p:nvPr>
            <p:ph type="title" idx="2" hasCustomPrompt="1"/>
          </p:nvPr>
        </p:nvSpPr>
        <p:spPr>
          <a:xfrm>
            <a:off x="1710088" y="1702713"/>
            <a:ext cx="1192800" cy="9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1"/>
          <p:cNvGrpSpPr/>
          <p:nvPr/>
        </p:nvGrpSpPr>
        <p:grpSpPr>
          <a:xfrm>
            <a:off x="8174475" y="-93687"/>
            <a:ext cx="2822075" cy="2070425"/>
            <a:chOff x="238125" y="2799000"/>
            <a:chExt cx="2822075" cy="2070425"/>
          </a:xfrm>
        </p:grpSpPr>
        <p:sp>
          <p:nvSpPr>
            <p:cNvPr id="693" name="Google Shape;693;p41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1"/>
          <p:cNvSpPr/>
          <p:nvPr/>
        </p:nvSpPr>
        <p:spPr>
          <a:xfrm rot="10800000">
            <a:off x="8174470" y="4547426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1"/>
          <p:cNvSpPr/>
          <p:nvPr/>
        </p:nvSpPr>
        <p:spPr>
          <a:xfrm>
            <a:off x="-670275" y="1920522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41"/>
          <p:cNvGrpSpPr/>
          <p:nvPr/>
        </p:nvGrpSpPr>
        <p:grpSpPr>
          <a:xfrm>
            <a:off x="4079075" y="4869821"/>
            <a:ext cx="985857" cy="535095"/>
            <a:chOff x="4079075" y="4869821"/>
            <a:chExt cx="985857" cy="535095"/>
          </a:xfrm>
        </p:grpSpPr>
        <p:sp>
          <p:nvSpPr>
            <p:cNvPr id="722" name="Google Shape;722;p41"/>
            <p:cNvSpPr/>
            <p:nvPr/>
          </p:nvSpPr>
          <p:spPr>
            <a:xfrm>
              <a:off x="4079075" y="519676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4079075" y="503304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4079075" y="486982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 flipH="1">
            <a:off x="0" y="4737363"/>
            <a:ext cx="1161075" cy="413125"/>
            <a:chOff x="6275950" y="4036675"/>
            <a:chExt cx="1161075" cy="413125"/>
          </a:xfrm>
        </p:grpSpPr>
        <p:sp>
          <p:nvSpPr>
            <p:cNvPr id="726" name="Google Shape;726;p41"/>
            <p:cNvSpPr/>
            <p:nvPr/>
          </p:nvSpPr>
          <p:spPr>
            <a:xfrm>
              <a:off x="6275950" y="4386100"/>
              <a:ext cx="1161075" cy="63700"/>
            </a:xfrm>
            <a:custGeom>
              <a:avLst/>
              <a:gdLst/>
              <a:ahLst/>
              <a:cxnLst/>
              <a:rect l="l" t="t" r="r" b="b"/>
              <a:pathLst>
                <a:path w="46443" h="2548" extrusionOk="0">
                  <a:moveTo>
                    <a:pt x="0" y="1"/>
                  </a:moveTo>
                  <a:lnTo>
                    <a:pt x="0" y="2548"/>
                  </a:lnTo>
                  <a:lnTo>
                    <a:pt x="46443" y="2548"/>
                  </a:lnTo>
                  <a:lnTo>
                    <a:pt x="46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6369275" y="4248325"/>
              <a:ext cx="1067750" cy="63925"/>
            </a:xfrm>
            <a:custGeom>
              <a:avLst/>
              <a:gdLst/>
              <a:ahLst/>
              <a:cxnLst/>
              <a:rect l="l" t="t" r="r" b="b"/>
              <a:pathLst>
                <a:path w="42710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42710" y="2557"/>
                  </a:lnTo>
                  <a:lnTo>
                    <a:pt x="4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6462600" y="4110550"/>
              <a:ext cx="974425" cy="63925"/>
            </a:xfrm>
            <a:custGeom>
              <a:avLst/>
              <a:gdLst/>
              <a:ahLst/>
              <a:cxnLst/>
              <a:rect l="l" t="t" r="r" b="b"/>
              <a:pathLst>
                <a:path w="38977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38977" y="2557"/>
                  </a:lnTo>
                  <a:lnTo>
                    <a:pt x="38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6369275" y="4174450"/>
              <a:ext cx="1067750" cy="73900"/>
            </a:xfrm>
            <a:custGeom>
              <a:avLst/>
              <a:gdLst/>
              <a:ahLst/>
              <a:cxnLst/>
              <a:rect l="l" t="t" r="r" b="b"/>
              <a:pathLst>
                <a:path w="42710" h="2956" extrusionOk="0">
                  <a:moveTo>
                    <a:pt x="42515" y="195"/>
                  </a:moveTo>
                  <a:lnTo>
                    <a:pt x="42515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55"/>
                  </a:lnTo>
                  <a:lnTo>
                    <a:pt x="42710" y="2955"/>
                  </a:lnTo>
                  <a:lnTo>
                    <a:pt x="4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6462600" y="4036675"/>
              <a:ext cx="974425" cy="73900"/>
            </a:xfrm>
            <a:custGeom>
              <a:avLst/>
              <a:gdLst/>
              <a:ahLst/>
              <a:cxnLst/>
              <a:rect l="l" t="t" r="r" b="b"/>
              <a:pathLst>
                <a:path w="38977" h="2956" extrusionOk="0">
                  <a:moveTo>
                    <a:pt x="38782" y="195"/>
                  </a:moveTo>
                  <a:lnTo>
                    <a:pt x="38782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0"/>
                  </a:moveTo>
                  <a:lnTo>
                    <a:pt x="0" y="2955"/>
                  </a:lnTo>
                  <a:lnTo>
                    <a:pt x="38977" y="2955"/>
                  </a:lnTo>
                  <a:lnTo>
                    <a:pt x="38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6275950" y="4312225"/>
              <a:ext cx="1161075" cy="73900"/>
            </a:xfrm>
            <a:custGeom>
              <a:avLst/>
              <a:gdLst/>
              <a:ahLst/>
              <a:cxnLst/>
              <a:rect l="l" t="t" r="r" b="b"/>
              <a:pathLst>
                <a:path w="46443" h="2956" extrusionOk="0">
                  <a:moveTo>
                    <a:pt x="46248" y="186"/>
                  </a:moveTo>
                  <a:lnTo>
                    <a:pt x="46248" y="2761"/>
                  </a:lnTo>
                  <a:lnTo>
                    <a:pt x="556" y="2761"/>
                  </a:lnTo>
                  <a:lnTo>
                    <a:pt x="3798" y="186"/>
                  </a:lnTo>
                  <a:close/>
                  <a:moveTo>
                    <a:pt x="3733" y="1"/>
                  </a:moveTo>
                  <a:lnTo>
                    <a:pt x="0" y="2956"/>
                  </a:lnTo>
                  <a:lnTo>
                    <a:pt x="46443" y="2956"/>
                  </a:lnTo>
                  <a:lnTo>
                    <a:pt x="46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1"/>
          <p:cNvGrpSpPr/>
          <p:nvPr/>
        </p:nvGrpSpPr>
        <p:grpSpPr>
          <a:xfrm>
            <a:off x="1983859" y="-276132"/>
            <a:ext cx="1309546" cy="535108"/>
            <a:chOff x="3790100" y="514600"/>
            <a:chExt cx="1090925" cy="445775"/>
          </a:xfrm>
        </p:grpSpPr>
        <p:sp>
          <p:nvSpPr>
            <p:cNvPr id="733" name="Google Shape;733;p41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1"/>
          <p:cNvSpPr/>
          <p:nvPr/>
        </p:nvSpPr>
        <p:spPr>
          <a:xfrm rot="5400000">
            <a:off x="8070790" y="3233906"/>
            <a:ext cx="1796819" cy="349607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1125725" y="1924927"/>
            <a:ext cx="32655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0" name="Google Shape;830;p41"/>
          <p:cNvSpPr txBox="1">
            <a:spLocks noGrp="1"/>
          </p:cNvSpPr>
          <p:nvPr>
            <p:ph type="body" idx="2"/>
          </p:nvPr>
        </p:nvSpPr>
        <p:spPr>
          <a:xfrm>
            <a:off x="4938484" y="1924925"/>
            <a:ext cx="30798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1" name="Google Shape;831;p41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41"/>
          <p:cNvGrpSpPr/>
          <p:nvPr/>
        </p:nvGrpSpPr>
        <p:grpSpPr>
          <a:xfrm>
            <a:off x="8598807" y="3184912"/>
            <a:ext cx="369723" cy="644375"/>
            <a:chOff x="6269700" y="763750"/>
            <a:chExt cx="308000" cy="536800"/>
          </a:xfrm>
        </p:grpSpPr>
        <p:sp>
          <p:nvSpPr>
            <p:cNvPr id="833" name="Google Shape;833;p41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3"/>
          <p:cNvSpPr txBox="1">
            <a:spLocks noGrp="1"/>
          </p:cNvSpPr>
          <p:nvPr>
            <p:ph type="body" idx="1"/>
          </p:nvPr>
        </p:nvSpPr>
        <p:spPr>
          <a:xfrm>
            <a:off x="2548350" y="1738475"/>
            <a:ext cx="4047300" cy="2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0" name="Google Shape;860;p43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43"/>
          <p:cNvSpPr/>
          <p:nvPr/>
        </p:nvSpPr>
        <p:spPr>
          <a:xfrm>
            <a:off x="8869857" y="1273940"/>
            <a:ext cx="406451" cy="454169"/>
          </a:xfrm>
          <a:custGeom>
            <a:avLst/>
            <a:gdLst/>
            <a:ahLst/>
            <a:cxnLst/>
            <a:rect l="l" t="t" r="r" b="b"/>
            <a:pathLst>
              <a:path w="9310" h="10403" extrusionOk="0">
                <a:moveTo>
                  <a:pt x="4651" y="1"/>
                </a:moveTo>
                <a:cubicBezTo>
                  <a:pt x="4354" y="1"/>
                  <a:pt x="4113" y="251"/>
                  <a:pt x="4132" y="547"/>
                </a:cubicBezTo>
                <a:lnTo>
                  <a:pt x="4336" y="4651"/>
                </a:lnTo>
                <a:lnTo>
                  <a:pt x="4336" y="4651"/>
                </a:lnTo>
                <a:lnTo>
                  <a:pt x="881" y="2418"/>
                </a:lnTo>
                <a:cubicBezTo>
                  <a:pt x="795" y="2365"/>
                  <a:pt x="699" y="2339"/>
                  <a:pt x="605" y="2339"/>
                </a:cubicBezTo>
                <a:cubicBezTo>
                  <a:pt x="424" y="2339"/>
                  <a:pt x="246" y="2433"/>
                  <a:pt x="149" y="2604"/>
                </a:cubicBezTo>
                <a:cubicBezTo>
                  <a:pt x="1" y="2854"/>
                  <a:pt x="93" y="3187"/>
                  <a:pt x="362" y="3326"/>
                </a:cubicBezTo>
                <a:lnTo>
                  <a:pt x="4021" y="5197"/>
                </a:lnTo>
                <a:lnTo>
                  <a:pt x="362" y="7078"/>
                </a:lnTo>
                <a:cubicBezTo>
                  <a:pt x="93" y="7216"/>
                  <a:pt x="1" y="7541"/>
                  <a:pt x="149" y="7800"/>
                </a:cubicBezTo>
                <a:cubicBezTo>
                  <a:pt x="245" y="7968"/>
                  <a:pt x="419" y="8062"/>
                  <a:pt x="598" y="8062"/>
                </a:cubicBezTo>
                <a:cubicBezTo>
                  <a:pt x="694" y="8062"/>
                  <a:pt x="793" y="8035"/>
                  <a:pt x="881" y="7976"/>
                </a:cubicBezTo>
                <a:lnTo>
                  <a:pt x="4336" y="5753"/>
                </a:lnTo>
                <a:lnTo>
                  <a:pt x="4132" y="9856"/>
                </a:lnTo>
                <a:cubicBezTo>
                  <a:pt x="4113" y="10153"/>
                  <a:pt x="4354" y="10403"/>
                  <a:pt x="4651" y="10403"/>
                </a:cubicBezTo>
                <a:cubicBezTo>
                  <a:pt x="4947" y="10403"/>
                  <a:pt x="5188" y="10153"/>
                  <a:pt x="5178" y="9856"/>
                </a:cubicBezTo>
                <a:lnTo>
                  <a:pt x="4965" y="5753"/>
                </a:lnTo>
                <a:lnTo>
                  <a:pt x="4965" y="5753"/>
                </a:lnTo>
                <a:lnTo>
                  <a:pt x="8420" y="7976"/>
                </a:lnTo>
                <a:cubicBezTo>
                  <a:pt x="8508" y="8035"/>
                  <a:pt x="8608" y="8062"/>
                  <a:pt x="8706" y="8062"/>
                </a:cubicBezTo>
                <a:cubicBezTo>
                  <a:pt x="8887" y="8062"/>
                  <a:pt x="9065" y="7968"/>
                  <a:pt x="9161" y="7800"/>
                </a:cubicBezTo>
                <a:cubicBezTo>
                  <a:pt x="9310" y="7541"/>
                  <a:pt x="9208" y="7216"/>
                  <a:pt x="8948" y="7078"/>
                </a:cubicBezTo>
                <a:lnTo>
                  <a:pt x="5290" y="5197"/>
                </a:lnTo>
                <a:lnTo>
                  <a:pt x="8948" y="3326"/>
                </a:lnTo>
                <a:cubicBezTo>
                  <a:pt x="9208" y="3187"/>
                  <a:pt x="9310" y="2854"/>
                  <a:pt x="9161" y="2604"/>
                </a:cubicBezTo>
                <a:cubicBezTo>
                  <a:pt x="9064" y="2433"/>
                  <a:pt x="8883" y="2339"/>
                  <a:pt x="8699" y="2339"/>
                </a:cubicBezTo>
                <a:cubicBezTo>
                  <a:pt x="8603" y="2339"/>
                  <a:pt x="8506" y="2365"/>
                  <a:pt x="8420" y="2418"/>
                </a:cubicBezTo>
                <a:lnTo>
                  <a:pt x="4965" y="4651"/>
                </a:lnTo>
                <a:lnTo>
                  <a:pt x="5178" y="547"/>
                </a:lnTo>
                <a:cubicBezTo>
                  <a:pt x="5188" y="251"/>
                  <a:pt x="4947" y="1"/>
                  <a:pt x="46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3"/>
          <p:cNvSpPr/>
          <p:nvPr/>
        </p:nvSpPr>
        <p:spPr>
          <a:xfrm>
            <a:off x="-58250" y="4095560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43"/>
          <p:cNvGrpSpPr/>
          <p:nvPr/>
        </p:nvGrpSpPr>
        <p:grpSpPr>
          <a:xfrm rot="5400000">
            <a:off x="8159068" y="3946204"/>
            <a:ext cx="1529324" cy="440557"/>
            <a:chOff x="6008725" y="3391075"/>
            <a:chExt cx="1434100" cy="413125"/>
          </a:xfrm>
        </p:grpSpPr>
        <p:sp>
          <p:nvSpPr>
            <p:cNvPr id="864" name="Google Shape;864;p43"/>
            <p:cNvSpPr/>
            <p:nvPr/>
          </p:nvSpPr>
          <p:spPr>
            <a:xfrm>
              <a:off x="6008725" y="3740500"/>
              <a:ext cx="1434100" cy="63700"/>
            </a:xfrm>
            <a:custGeom>
              <a:avLst/>
              <a:gdLst/>
              <a:ahLst/>
              <a:cxnLst/>
              <a:rect l="l" t="t" r="r" b="b"/>
              <a:pathLst>
                <a:path w="57364" h="2548" extrusionOk="0">
                  <a:moveTo>
                    <a:pt x="0" y="1"/>
                  </a:moveTo>
                  <a:lnTo>
                    <a:pt x="0" y="2548"/>
                  </a:lnTo>
                  <a:lnTo>
                    <a:pt x="57363" y="2548"/>
                  </a:lnTo>
                  <a:lnTo>
                    <a:pt x="57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102050" y="3602725"/>
              <a:ext cx="1340775" cy="63700"/>
            </a:xfrm>
            <a:custGeom>
              <a:avLst/>
              <a:gdLst/>
              <a:ahLst/>
              <a:cxnLst/>
              <a:rect l="l" t="t" r="r" b="b"/>
              <a:pathLst>
                <a:path w="53631" h="2548" extrusionOk="0">
                  <a:moveTo>
                    <a:pt x="0" y="0"/>
                  </a:moveTo>
                  <a:lnTo>
                    <a:pt x="0" y="2548"/>
                  </a:lnTo>
                  <a:lnTo>
                    <a:pt x="53630" y="2548"/>
                  </a:lnTo>
                  <a:lnTo>
                    <a:pt x="53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6195375" y="3464950"/>
              <a:ext cx="1247450" cy="63925"/>
            </a:xfrm>
            <a:custGeom>
              <a:avLst/>
              <a:gdLst/>
              <a:ahLst/>
              <a:cxnLst/>
              <a:rect l="l" t="t" r="r" b="b"/>
              <a:pathLst>
                <a:path w="49898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49897" y="2557"/>
                  </a:lnTo>
                  <a:lnTo>
                    <a:pt x="49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6102050" y="3528850"/>
              <a:ext cx="1340775" cy="73900"/>
            </a:xfrm>
            <a:custGeom>
              <a:avLst/>
              <a:gdLst/>
              <a:ahLst/>
              <a:cxnLst/>
              <a:rect l="l" t="t" r="r" b="b"/>
              <a:pathLst>
                <a:path w="53631" h="2956" extrusionOk="0">
                  <a:moveTo>
                    <a:pt x="53436" y="195"/>
                  </a:moveTo>
                  <a:lnTo>
                    <a:pt x="53436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55"/>
                  </a:lnTo>
                  <a:lnTo>
                    <a:pt x="53630" y="2955"/>
                  </a:lnTo>
                  <a:lnTo>
                    <a:pt x="53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6195375" y="3391075"/>
              <a:ext cx="1247450" cy="73900"/>
            </a:xfrm>
            <a:custGeom>
              <a:avLst/>
              <a:gdLst/>
              <a:ahLst/>
              <a:cxnLst/>
              <a:rect l="l" t="t" r="r" b="b"/>
              <a:pathLst>
                <a:path w="49898" h="2956" extrusionOk="0">
                  <a:moveTo>
                    <a:pt x="49703" y="195"/>
                  </a:moveTo>
                  <a:lnTo>
                    <a:pt x="49703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0"/>
                  </a:moveTo>
                  <a:lnTo>
                    <a:pt x="0" y="2955"/>
                  </a:lnTo>
                  <a:lnTo>
                    <a:pt x="49897" y="2955"/>
                  </a:lnTo>
                  <a:lnTo>
                    <a:pt x="49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6008725" y="3666400"/>
              <a:ext cx="1434100" cy="74125"/>
            </a:xfrm>
            <a:custGeom>
              <a:avLst/>
              <a:gdLst/>
              <a:ahLst/>
              <a:cxnLst/>
              <a:rect l="l" t="t" r="r" b="b"/>
              <a:pathLst>
                <a:path w="57364" h="2965" extrusionOk="0">
                  <a:moveTo>
                    <a:pt x="57169" y="195"/>
                  </a:moveTo>
                  <a:lnTo>
                    <a:pt x="57169" y="2770"/>
                  </a:lnTo>
                  <a:lnTo>
                    <a:pt x="556" y="2770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65"/>
                  </a:lnTo>
                  <a:lnTo>
                    <a:pt x="57363" y="2965"/>
                  </a:lnTo>
                  <a:lnTo>
                    <a:pt x="57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3"/>
          <p:cNvGrpSpPr/>
          <p:nvPr/>
        </p:nvGrpSpPr>
        <p:grpSpPr>
          <a:xfrm>
            <a:off x="7120303" y="4730138"/>
            <a:ext cx="1303694" cy="41174"/>
            <a:chOff x="4205300" y="2866575"/>
            <a:chExt cx="1086050" cy="34300"/>
          </a:xfrm>
        </p:grpSpPr>
        <p:sp>
          <p:nvSpPr>
            <p:cNvPr id="871" name="Google Shape;871;p43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3"/>
          <p:cNvGrpSpPr/>
          <p:nvPr/>
        </p:nvGrpSpPr>
        <p:grpSpPr>
          <a:xfrm>
            <a:off x="177102" y="69998"/>
            <a:ext cx="304575" cy="298822"/>
            <a:chOff x="7253870" y="4377136"/>
            <a:chExt cx="461407" cy="452692"/>
          </a:xfrm>
        </p:grpSpPr>
        <p:sp>
          <p:nvSpPr>
            <p:cNvPr id="889" name="Google Shape;889;p43"/>
            <p:cNvSpPr/>
            <p:nvPr/>
          </p:nvSpPr>
          <p:spPr>
            <a:xfrm>
              <a:off x="7253870" y="4476912"/>
              <a:ext cx="352934" cy="352917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0" y="1"/>
                  </a:moveTo>
                  <a:lnTo>
                    <a:pt x="0" y="6781"/>
                  </a:lnTo>
                  <a:lnTo>
                    <a:pt x="6781" y="6781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7362343" y="4377136"/>
              <a:ext cx="352934" cy="352449"/>
            </a:xfrm>
            <a:custGeom>
              <a:avLst/>
              <a:gdLst/>
              <a:ahLst/>
              <a:cxnLst/>
              <a:rect l="l" t="t" r="r" b="b"/>
              <a:pathLst>
                <a:path w="6781" h="6772" extrusionOk="0">
                  <a:moveTo>
                    <a:pt x="0" y="0"/>
                  </a:moveTo>
                  <a:lnTo>
                    <a:pt x="0" y="6771"/>
                  </a:lnTo>
                  <a:lnTo>
                    <a:pt x="6781" y="6771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3"/>
          <p:cNvGrpSpPr/>
          <p:nvPr/>
        </p:nvGrpSpPr>
        <p:grpSpPr>
          <a:xfrm>
            <a:off x="2509734" y="4603493"/>
            <a:ext cx="1309546" cy="535108"/>
            <a:chOff x="3790100" y="514600"/>
            <a:chExt cx="1090925" cy="445775"/>
          </a:xfrm>
        </p:grpSpPr>
        <p:sp>
          <p:nvSpPr>
            <p:cNvPr id="892" name="Google Shape;892;p43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3"/>
          <p:cNvGrpSpPr/>
          <p:nvPr/>
        </p:nvGrpSpPr>
        <p:grpSpPr>
          <a:xfrm>
            <a:off x="6861125" y="-268145"/>
            <a:ext cx="985857" cy="535095"/>
            <a:chOff x="4079075" y="4869821"/>
            <a:chExt cx="985857" cy="535095"/>
          </a:xfrm>
        </p:grpSpPr>
        <p:sp>
          <p:nvSpPr>
            <p:cNvPr id="988" name="Google Shape;988;p43"/>
            <p:cNvSpPr/>
            <p:nvPr/>
          </p:nvSpPr>
          <p:spPr>
            <a:xfrm>
              <a:off x="4079075" y="519676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4079075" y="503304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4079075" y="486982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3"/>
          <p:cNvSpPr/>
          <p:nvPr/>
        </p:nvSpPr>
        <p:spPr>
          <a:xfrm>
            <a:off x="0" y="5068025"/>
            <a:ext cx="9144023" cy="151684"/>
          </a:xfrm>
          <a:custGeom>
            <a:avLst/>
            <a:gdLst/>
            <a:ahLst/>
            <a:cxnLst/>
            <a:rect l="l" t="t" r="r" b="b"/>
            <a:pathLst>
              <a:path w="38413" h="7976" extrusionOk="0">
                <a:moveTo>
                  <a:pt x="1" y="1"/>
                </a:moveTo>
                <a:lnTo>
                  <a:pt x="1" y="7976"/>
                </a:lnTo>
                <a:lnTo>
                  <a:pt x="38413" y="7976"/>
                </a:lnTo>
                <a:lnTo>
                  <a:pt x="38413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49"/>
          <p:cNvSpPr txBox="1">
            <a:spLocks noGrp="1"/>
          </p:cNvSpPr>
          <p:nvPr>
            <p:ph type="title" hasCustomPrompt="1"/>
          </p:nvPr>
        </p:nvSpPr>
        <p:spPr>
          <a:xfrm>
            <a:off x="1626700" y="1512538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1" name="Google Shape;1411;p49"/>
          <p:cNvSpPr txBox="1">
            <a:spLocks noGrp="1"/>
          </p:cNvSpPr>
          <p:nvPr>
            <p:ph type="subTitle" idx="1"/>
          </p:nvPr>
        </p:nvSpPr>
        <p:spPr>
          <a:xfrm>
            <a:off x="744100" y="2337249"/>
            <a:ext cx="230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2" name="Google Shape;1412;p49"/>
          <p:cNvSpPr txBox="1">
            <a:spLocks noGrp="1"/>
          </p:cNvSpPr>
          <p:nvPr>
            <p:ph type="title" idx="2" hasCustomPrompt="1"/>
          </p:nvPr>
        </p:nvSpPr>
        <p:spPr>
          <a:xfrm>
            <a:off x="5911948" y="3095688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3" name="Google Shape;1413;p49"/>
          <p:cNvSpPr txBox="1">
            <a:spLocks noGrp="1"/>
          </p:cNvSpPr>
          <p:nvPr>
            <p:ph type="subTitle" idx="3"/>
          </p:nvPr>
        </p:nvSpPr>
        <p:spPr>
          <a:xfrm>
            <a:off x="3399388" y="2338849"/>
            <a:ext cx="230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4" name="Google Shape;1414;p49"/>
          <p:cNvSpPr txBox="1">
            <a:spLocks noGrp="1"/>
          </p:cNvSpPr>
          <p:nvPr>
            <p:ph type="title" idx="4" hasCustomPrompt="1"/>
          </p:nvPr>
        </p:nvSpPr>
        <p:spPr>
          <a:xfrm>
            <a:off x="4301250" y="1512538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5" name="Google Shape;1415;p49"/>
          <p:cNvSpPr txBox="1">
            <a:spLocks noGrp="1"/>
          </p:cNvSpPr>
          <p:nvPr>
            <p:ph type="subTitle" idx="5"/>
          </p:nvPr>
        </p:nvSpPr>
        <p:spPr>
          <a:xfrm>
            <a:off x="6093214" y="2338088"/>
            <a:ext cx="230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49"/>
          <p:cNvSpPr txBox="1">
            <a:spLocks noGrp="1"/>
          </p:cNvSpPr>
          <p:nvPr>
            <p:ph type="title" idx="6" hasCustomPrompt="1"/>
          </p:nvPr>
        </p:nvSpPr>
        <p:spPr>
          <a:xfrm>
            <a:off x="6975825" y="1512538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7" name="Google Shape;1417;p49"/>
          <p:cNvSpPr txBox="1">
            <a:spLocks noGrp="1"/>
          </p:cNvSpPr>
          <p:nvPr>
            <p:ph type="subTitle" idx="7"/>
          </p:nvPr>
        </p:nvSpPr>
        <p:spPr>
          <a:xfrm>
            <a:off x="1827028" y="3928815"/>
            <a:ext cx="230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8" name="Google Shape;1418;p49"/>
          <p:cNvSpPr txBox="1">
            <a:spLocks noGrp="1"/>
          </p:cNvSpPr>
          <p:nvPr>
            <p:ph type="title" idx="8" hasCustomPrompt="1"/>
          </p:nvPr>
        </p:nvSpPr>
        <p:spPr>
          <a:xfrm>
            <a:off x="2702398" y="3098413"/>
            <a:ext cx="541500" cy="5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9" name="Google Shape;1419;p49"/>
          <p:cNvSpPr txBox="1">
            <a:spLocks noGrp="1"/>
          </p:cNvSpPr>
          <p:nvPr>
            <p:ph type="subTitle" idx="9"/>
          </p:nvPr>
        </p:nvSpPr>
        <p:spPr>
          <a:xfrm>
            <a:off x="5031750" y="3928813"/>
            <a:ext cx="230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49"/>
          <p:cNvSpPr txBox="1">
            <a:spLocks noGrp="1"/>
          </p:cNvSpPr>
          <p:nvPr>
            <p:ph type="subTitle" idx="13"/>
          </p:nvPr>
        </p:nvSpPr>
        <p:spPr>
          <a:xfrm>
            <a:off x="739263" y="2114738"/>
            <a:ext cx="23067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1" name="Google Shape;1421;p49"/>
          <p:cNvSpPr txBox="1">
            <a:spLocks noGrp="1"/>
          </p:cNvSpPr>
          <p:nvPr>
            <p:ph type="subTitle" idx="14"/>
          </p:nvPr>
        </p:nvSpPr>
        <p:spPr>
          <a:xfrm>
            <a:off x="3399384" y="2114638"/>
            <a:ext cx="23067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2" name="Google Shape;1422;p49"/>
          <p:cNvSpPr txBox="1">
            <a:spLocks noGrp="1"/>
          </p:cNvSpPr>
          <p:nvPr>
            <p:ph type="subTitle" idx="15"/>
          </p:nvPr>
        </p:nvSpPr>
        <p:spPr>
          <a:xfrm>
            <a:off x="6098047" y="2113889"/>
            <a:ext cx="23067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3" name="Google Shape;1423;p49"/>
          <p:cNvSpPr txBox="1">
            <a:spLocks noGrp="1"/>
          </p:cNvSpPr>
          <p:nvPr>
            <p:ph type="subTitle" idx="16"/>
          </p:nvPr>
        </p:nvSpPr>
        <p:spPr>
          <a:xfrm>
            <a:off x="1822200" y="3699913"/>
            <a:ext cx="2301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4" name="Google Shape;1424;p49"/>
          <p:cNvSpPr txBox="1">
            <a:spLocks noGrp="1"/>
          </p:cNvSpPr>
          <p:nvPr>
            <p:ph type="subTitle" idx="17"/>
          </p:nvPr>
        </p:nvSpPr>
        <p:spPr>
          <a:xfrm>
            <a:off x="5031750" y="3699910"/>
            <a:ext cx="23019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5" name="Google Shape;1425;p49"/>
          <p:cNvSpPr txBox="1">
            <a:spLocks noGrp="1"/>
          </p:cNvSpPr>
          <p:nvPr>
            <p:ph type="title" idx="18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26" name="Google Shape;1426;p49"/>
          <p:cNvGrpSpPr/>
          <p:nvPr/>
        </p:nvGrpSpPr>
        <p:grpSpPr>
          <a:xfrm flipH="1">
            <a:off x="6751615" y="4670818"/>
            <a:ext cx="2544776" cy="625074"/>
            <a:chOff x="357575" y="245175"/>
            <a:chExt cx="6892675" cy="1693050"/>
          </a:xfrm>
        </p:grpSpPr>
        <p:sp>
          <p:nvSpPr>
            <p:cNvPr id="1427" name="Google Shape;1427;p49"/>
            <p:cNvSpPr/>
            <p:nvPr/>
          </p:nvSpPr>
          <p:spPr>
            <a:xfrm>
              <a:off x="357575" y="1152900"/>
              <a:ext cx="5984950" cy="785325"/>
            </a:xfrm>
            <a:custGeom>
              <a:avLst/>
              <a:gdLst/>
              <a:ahLst/>
              <a:cxnLst/>
              <a:rect l="l" t="t" r="r" b="b"/>
              <a:pathLst>
                <a:path w="239398" h="31413" fill="none" extrusionOk="0">
                  <a:moveTo>
                    <a:pt x="0" y="1"/>
                  </a:moveTo>
                  <a:lnTo>
                    <a:pt x="239397" y="1"/>
                  </a:lnTo>
                  <a:lnTo>
                    <a:pt x="239346" y="3141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357575" y="1070200"/>
              <a:ext cx="6067650" cy="867400"/>
            </a:xfrm>
            <a:custGeom>
              <a:avLst/>
              <a:gdLst/>
              <a:ahLst/>
              <a:cxnLst/>
              <a:rect l="l" t="t" r="r" b="b"/>
              <a:pathLst>
                <a:path w="242706" h="34696" fill="none" extrusionOk="0">
                  <a:moveTo>
                    <a:pt x="0" y="1"/>
                  </a:moveTo>
                  <a:lnTo>
                    <a:pt x="242705" y="1"/>
                  </a:lnTo>
                  <a:lnTo>
                    <a:pt x="242654" y="346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357575" y="987525"/>
              <a:ext cx="6150325" cy="949425"/>
            </a:xfrm>
            <a:custGeom>
              <a:avLst/>
              <a:gdLst/>
              <a:ahLst/>
              <a:cxnLst/>
              <a:rect l="l" t="t" r="r" b="b"/>
              <a:pathLst>
                <a:path w="246013" h="37977" fill="none" extrusionOk="0">
                  <a:moveTo>
                    <a:pt x="0" y="0"/>
                  </a:moveTo>
                  <a:lnTo>
                    <a:pt x="246013" y="0"/>
                  </a:lnTo>
                  <a:lnTo>
                    <a:pt x="245962" y="3797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357575" y="904825"/>
              <a:ext cx="6232400" cy="1031475"/>
            </a:xfrm>
            <a:custGeom>
              <a:avLst/>
              <a:gdLst/>
              <a:ahLst/>
              <a:cxnLst/>
              <a:rect l="l" t="t" r="r" b="b"/>
              <a:pathLst>
                <a:path w="249296" h="41259" fill="none" extrusionOk="0">
                  <a:moveTo>
                    <a:pt x="0" y="0"/>
                  </a:moveTo>
                  <a:lnTo>
                    <a:pt x="249295" y="0"/>
                  </a:lnTo>
                  <a:lnTo>
                    <a:pt x="249270" y="41259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357575" y="822750"/>
              <a:ext cx="6315100" cy="1112925"/>
            </a:xfrm>
            <a:custGeom>
              <a:avLst/>
              <a:gdLst/>
              <a:ahLst/>
              <a:cxnLst/>
              <a:rect l="l" t="t" r="r" b="b"/>
              <a:pathLst>
                <a:path w="252604" h="44517" fill="none" extrusionOk="0">
                  <a:moveTo>
                    <a:pt x="0" y="1"/>
                  </a:moveTo>
                  <a:lnTo>
                    <a:pt x="252603" y="1"/>
                  </a:lnTo>
                  <a:lnTo>
                    <a:pt x="252552" y="4451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357575" y="740075"/>
              <a:ext cx="6397775" cy="1194950"/>
            </a:xfrm>
            <a:custGeom>
              <a:avLst/>
              <a:gdLst/>
              <a:ahLst/>
              <a:cxnLst/>
              <a:rect l="l" t="t" r="r" b="b"/>
              <a:pathLst>
                <a:path w="255911" h="47798" fill="none" extrusionOk="0">
                  <a:moveTo>
                    <a:pt x="0" y="0"/>
                  </a:moveTo>
                  <a:lnTo>
                    <a:pt x="255911" y="0"/>
                  </a:lnTo>
                  <a:lnTo>
                    <a:pt x="255860" y="477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357575" y="657375"/>
              <a:ext cx="6480475" cy="1277000"/>
            </a:xfrm>
            <a:custGeom>
              <a:avLst/>
              <a:gdLst/>
              <a:ahLst/>
              <a:cxnLst/>
              <a:rect l="l" t="t" r="r" b="b"/>
              <a:pathLst>
                <a:path w="259219" h="51080" fill="none" extrusionOk="0">
                  <a:moveTo>
                    <a:pt x="0" y="0"/>
                  </a:moveTo>
                  <a:lnTo>
                    <a:pt x="259219" y="0"/>
                  </a:lnTo>
                  <a:lnTo>
                    <a:pt x="259167" y="5108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357575" y="575300"/>
              <a:ext cx="6562525" cy="1358450"/>
            </a:xfrm>
            <a:custGeom>
              <a:avLst/>
              <a:gdLst/>
              <a:ahLst/>
              <a:cxnLst/>
              <a:rect l="l" t="t" r="r" b="b"/>
              <a:pathLst>
                <a:path w="262501" h="54338" fill="none" extrusionOk="0">
                  <a:moveTo>
                    <a:pt x="0" y="1"/>
                  </a:moveTo>
                  <a:lnTo>
                    <a:pt x="262501" y="1"/>
                  </a:lnTo>
                  <a:lnTo>
                    <a:pt x="262450" y="5433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357575" y="492625"/>
              <a:ext cx="6645225" cy="1440475"/>
            </a:xfrm>
            <a:custGeom>
              <a:avLst/>
              <a:gdLst/>
              <a:ahLst/>
              <a:cxnLst/>
              <a:rect l="l" t="t" r="r" b="b"/>
              <a:pathLst>
                <a:path w="265809" h="57619" fill="none" extrusionOk="0">
                  <a:moveTo>
                    <a:pt x="0" y="0"/>
                  </a:moveTo>
                  <a:lnTo>
                    <a:pt x="265809" y="0"/>
                  </a:lnTo>
                  <a:lnTo>
                    <a:pt x="265758" y="57619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357575" y="409925"/>
              <a:ext cx="6727925" cy="1522525"/>
            </a:xfrm>
            <a:custGeom>
              <a:avLst/>
              <a:gdLst/>
              <a:ahLst/>
              <a:cxnLst/>
              <a:rect l="l" t="t" r="r" b="b"/>
              <a:pathLst>
                <a:path w="269117" h="60901" fill="none" extrusionOk="0">
                  <a:moveTo>
                    <a:pt x="0" y="0"/>
                  </a:moveTo>
                  <a:lnTo>
                    <a:pt x="269117" y="0"/>
                  </a:lnTo>
                  <a:lnTo>
                    <a:pt x="269065" y="6090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357575" y="327225"/>
              <a:ext cx="6809975" cy="1604600"/>
            </a:xfrm>
            <a:custGeom>
              <a:avLst/>
              <a:gdLst/>
              <a:ahLst/>
              <a:cxnLst/>
              <a:rect l="l" t="t" r="r" b="b"/>
              <a:pathLst>
                <a:path w="272399" h="64184" fill="none" extrusionOk="0">
                  <a:moveTo>
                    <a:pt x="0" y="0"/>
                  </a:moveTo>
                  <a:lnTo>
                    <a:pt x="272399" y="0"/>
                  </a:lnTo>
                  <a:lnTo>
                    <a:pt x="272373" y="6418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357575" y="245175"/>
              <a:ext cx="6892675" cy="1686000"/>
            </a:xfrm>
            <a:custGeom>
              <a:avLst/>
              <a:gdLst/>
              <a:ahLst/>
              <a:cxnLst/>
              <a:rect l="l" t="t" r="r" b="b"/>
              <a:pathLst>
                <a:path w="275707" h="67440" fill="none" extrusionOk="0">
                  <a:moveTo>
                    <a:pt x="0" y="0"/>
                  </a:moveTo>
                  <a:lnTo>
                    <a:pt x="275707" y="0"/>
                  </a:lnTo>
                  <a:lnTo>
                    <a:pt x="275656" y="674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9" name="Google Shape;1439;p49"/>
          <p:cNvSpPr/>
          <p:nvPr/>
        </p:nvSpPr>
        <p:spPr>
          <a:xfrm rot="5400000">
            <a:off x="-723660" y="3483606"/>
            <a:ext cx="1796819" cy="349607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49"/>
          <p:cNvGrpSpPr/>
          <p:nvPr/>
        </p:nvGrpSpPr>
        <p:grpSpPr>
          <a:xfrm>
            <a:off x="177104" y="3336225"/>
            <a:ext cx="369723" cy="644375"/>
            <a:chOff x="6269700" y="763750"/>
            <a:chExt cx="308000" cy="536800"/>
          </a:xfrm>
        </p:grpSpPr>
        <p:sp>
          <p:nvSpPr>
            <p:cNvPr id="1441" name="Google Shape;1441;p49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49"/>
          <p:cNvSpPr/>
          <p:nvPr/>
        </p:nvSpPr>
        <p:spPr>
          <a:xfrm>
            <a:off x="708414" y="4494784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8" name="Google Shape;1448;p49"/>
          <p:cNvGrpSpPr/>
          <p:nvPr/>
        </p:nvGrpSpPr>
        <p:grpSpPr>
          <a:xfrm>
            <a:off x="177102" y="69998"/>
            <a:ext cx="304575" cy="298822"/>
            <a:chOff x="7253870" y="4377136"/>
            <a:chExt cx="461407" cy="452692"/>
          </a:xfrm>
        </p:grpSpPr>
        <p:sp>
          <p:nvSpPr>
            <p:cNvPr id="1449" name="Google Shape;1449;p49"/>
            <p:cNvSpPr/>
            <p:nvPr/>
          </p:nvSpPr>
          <p:spPr>
            <a:xfrm>
              <a:off x="7253870" y="4476912"/>
              <a:ext cx="352934" cy="352917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0" y="1"/>
                  </a:moveTo>
                  <a:lnTo>
                    <a:pt x="0" y="6781"/>
                  </a:lnTo>
                  <a:lnTo>
                    <a:pt x="6781" y="6781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7362343" y="4377136"/>
              <a:ext cx="352934" cy="352449"/>
            </a:xfrm>
            <a:custGeom>
              <a:avLst/>
              <a:gdLst/>
              <a:ahLst/>
              <a:cxnLst/>
              <a:rect l="l" t="t" r="r" b="b"/>
              <a:pathLst>
                <a:path w="6781" h="6772" extrusionOk="0">
                  <a:moveTo>
                    <a:pt x="0" y="0"/>
                  </a:moveTo>
                  <a:lnTo>
                    <a:pt x="0" y="6771"/>
                  </a:lnTo>
                  <a:lnTo>
                    <a:pt x="6781" y="6771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49"/>
          <p:cNvSpPr/>
          <p:nvPr/>
        </p:nvSpPr>
        <p:spPr>
          <a:xfrm rot="5400000" flipH="1">
            <a:off x="8397895" y="4537401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9"/>
          <p:cNvSpPr/>
          <p:nvPr/>
        </p:nvSpPr>
        <p:spPr>
          <a:xfrm>
            <a:off x="8667833" y="1930022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3" name="Google Shape;1453;p49"/>
          <p:cNvGrpSpPr/>
          <p:nvPr/>
        </p:nvGrpSpPr>
        <p:grpSpPr>
          <a:xfrm rot="-5400000">
            <a:off x="8356900" y="373963"/>
            <a:ext cx="1161075" cy="413125"/>
            <a:chOff x="6275950" y="4036675"/>
            <a:chExt cx="1161075" cy="413125"/>
          </a:xfrm>
        </p:grpSpPr>
        <p:sp>
          <p:nvSpPr>
            <p:cNvPr id="1454" name="Google Shape;1454;p49"/>
            <p:cNvSpPr/>
            <p:nvPr/>
          </p:nvSpPr>
          <p:spPr>
            <a:xfrm>
              <a:off x="6275950" y="4386100"/>
              <a:ext cx="1161075" cy="63700"/>
            </a:xfrm>
            <a:custGeom>
              <a:avLst/>
              <a:gdLst/>
              <a:ahLst/>
              <a:cxnLst/>
              <a:rect l="l" t="t" r="r" b="b"/>
              <a:pathLst>
                <a:path w="46443" h="2548" extrusionOk="0">
                  <a:moveTo>
                    <a:pt x="0" y="1"/>
                  </a:moveTo>
                  <a:lnTo>
                    <a:pt x="0" y="2548"/>
                  </a:lnTo>
                  <a:lnTo>
                    <a:pt x="46443" y="2548"/>
                  </a:lnTo>
                  <a:lnTo>
                    <a:pt x="46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6369275" y="4248325"/>
              <a:ext cx="1067750" cy="63925"/>
            </a:xfrm>
            <a:custGeom>
              <a:avLst/>
              <a:gdLst/>
              <a:ahLst/>
              <a:cxnLst/>
              <a:rect l="l" t="t" r="r" b="b"/>
              <a:pathLst>
                <a:path w="42710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42710" y="2557"/>
                  </a:lnTo>
                  <a:lnTo>
                    <a:pt x="4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462600" y="4110550"/>
              <a:ext cx="974425" cy="63925"/>
            </a:xfrm>
            <a:custGeom>
              <a:avLst/>
              <a:gdLst/>
              <a:ahLst/>
              <a:cxnLst/>
              <a:rect l="l" t="t" r="r" b="b"/>
              <a:pathLst>
                <a:path w="38977" h="2557" extrusionOk="0">
                  <a:moveTo>
                    <a:pt x="0" y="0"/>
                  </a:moveTo>
                  <a:lnTo>
                    <a:pt x="0" y="2557"/>
                  </a:lnTo>
                  <a:lnTo>
                    <a:pt x="38977" y="2557"/>
                  </a:lnTo>
                  <a:lnTo>
                    <a:pt x="38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6369275" y="4174450"/>
              <a:ext cx="1067750" cy="73900"/>
            </a:xfrm>
            <a:custGeom>
              <a:avLst/>
              <a:gdLst/>
              <a:ahLst/>
              <a:cxnLst/>
              <a:rect l="l" t="t" r="r" b="b"/>
              <a:pathLst>
                <a:path w="42710" h="2956" extrusionOk="0">
                  <a:moveTo>
                    <a:pt x="42515" y="195"/>
                  </a:moveTo>
                  <a:lnTo>
                    <a:pt x="42515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1"/>
                  </a:moveTo>
                  <a:lnTo>
                    <a:pt x="0" y="2955"/>
                  </a:lnTo>
                  <a:lnTo>
                    <a:pt x="42710" y="2955"/>
                  </a:lnTo>
                  <a:lnTo>
                    <a:pt x="4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6462600" y="4036675"/>
              <a:ext cx="974425" cy="73900"/>
            </a:xfrm>
            <a:custGeom>
              <a:avLst/>
              <a:gdLst/>
              <a:ahLst/>
              <a:cxnLst/>
              <a:rect l="l" t="t" r="r" b="b"/>
              <a:pathLst>
                <a:path w="38977" h="2956" extrusionOk="0">
                  <a:moveTo>
                    <a:pt x="38782" y="195"/>
                  </a:moveTo>
                  <a:lnTo>
                    <a:pt x="38782" y="2761"/>
                  </a:lnTo>
                  <a:lnTo>
                    <a:pt x="556" y="2761"/>
                  </a:lnTo>
                  <a:lnTo>
                    <a:pt x="3798" y="195"/>
                  </a:lnTo>
                  <a:close/>
                  <a:moveTo>
                    <a:pt x="3733" y="0"/>
                  </a:moveTo>
                  <a:lnTo>
                    <a:pt x="0" y="2955"/>
                  </a:lnTo>
                  <a:lnTo>
                    <a:pt x="38977" y="2955"/>
                  </a:lnTo>
                  <a:lnTo>
                    <a:pt x="38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6275950" y="4312225"/>
              <a:ext cx="1161075" cy="73900"/>
            </a:xfrm>
            <a:custGeom>
              <a:avLst/>
              <a:gdLst/>
              <a:ahLst/>
              <a:cxnLst/>
              <a:rect l="l" t="t" r="r" b="b"/>
              <a:pathLst>
                <a:path w="46443" h="2956" extrusionOk="0">
                  <a:moveTo>
                    <a:pt x="46248" y="186"/>
                  </a:moveTo>
                  <a:lnTo>
                    <a:pt x="46248" y="2761"/>
                  </a:lnTo>
                  <a:lnTo>
                    <a:pt x="556" y="2761"/>
                  </a:lnTo>
                  <a:lnTo>
                    <a:pt x="3798" y="186"/>
                  </a:lnTo>
                  <a:close/>
                  <a:moveTo>
                    <a:pt x="3733" y="1"/>
                  </a:moveTo>
                  <a:lnTo>
                    <a:pt x="0" y="2956"/>
                  </a:lnTo>
                  <a:lnTo>
                    <a:pt x="46443" y="2956"/>
                  </a:lnTo>
                  <a:lnTo>
                    <a:pt x="46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60"/>
          <p:cNvSpPr txBox="1">
            <a:spLocks noGrp="1"/>
          </p:cNvSpPr>
          <p:nvPr>
            <p:ph type="subTitle" idx="1"/>
          </p:nvPr>
        </p:nvSpPr>
        <p:spPr>
          <a:xfrm>
            <a:off x="1730125" y="2554625"/>
            <a:ext cx="25182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3" name="Google Shape;2113;p60"/>
          <p:cNvSpPr txBox="1">
            <a:spLocks noGrp="1"/>
          </p:cNvSpPr>
          <p:nvPr>
            <p:ph type="subTitle" idx="2"/>
          </p:nvPr>
        </p:nvSpPr>
        <p:spPr>
          <a:xfrm>
            <a:off x="4895677" y="2554625"/>
            <a:ext cx="25182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4" name="Google Shape;2114;p60"/>
          <p:cNvSpPr txBox="1">
            <a:spLocks noGrp="1"/>
          </p:cNvSpPr>
          <p:nvPr>
            <p:ph type="subTitle" idx="3"/>
          </p:nvPr>
        </p:nvSpPr>
        <p:spPr>
          <a:xfrm>
            <a:off x="1730125" y="2781425"/>
            <a:ext cx="25182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5" name="Google Shape;2115;p60"/>
          <p:cNvSpPr txBox="1">
            <a:spLocks noGrp="1"/>
          </p:cNvSpPr>
          <p:nvPr>
            <p:ph type="subTitle" idx="4"/>
          </p:nvPr>
        </p:nvSpPr>
        <p:spPr>
          <a:xfrm>
            <a:off x="4895677" y="2781425"/>
            <a:ext cx="25182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6" name="Google Shape;2116;p60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7" name="Google Shape;2117;p60"/>
          <p:cNvSpPr/>
          <p:nvPr/>
        </p:nvSpPr>
        <p:spPr>
          <a:xfrm rot="10800000">
            <a:off x="-5" y="4540426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8" name="Google Shape;2118;p60"/>
          <p:cNvGrpSpPr/>
          <p:nvPr/>
        </p:nvGrpSpPr>
        <p:grpSpPr>
          <a:xfrm rot="-5400000">
            <a:off x="7559065" y="3558568"/>
            <a:ext cx="2544776" cy="625074"/>
            <a:chOff x="357575" y="245175"/>
            <a:chExt cx="6892675" cy="1693050"/>
          </a:xfrm>
        </p:grpSpPr>
        <p:sp>
          <p:nvSpPr>
            <p:cNvPr id="2119" name="Google Shape;2119;p60"/>
            <p:cNvSpPr/>
            <p:nvPr/>
          </p:nvSpPr>
          <p:spPr>
            <a:xfrm>
              <a:off x="357575" y="1152900"/>
              <a:ext cx="5984950" cy="785325"/>
            </a:xfrm>
            <a:custGeom>
              <a:avLst/>
              <a:gdLst/>
              <a:ahLst/>
              <a:cxnLst/>
              <a:rect l="l" t="t" r="r" b="b"/>
              <a:pathLst>
                <a:path w="239398" h="31413" fill="none" extrusionOk="0">
                  <a:moveTo>
                    <a:pt x="0" y="1"/>
                  </a:moveTo>
                  <a:lnTo>
                    <a:pt x="239397" y="1"/>
                  </a:lnTo>
                  <a:lnTo>
                    <a:pt x="239346" y="314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357575" y="1070200"/>
              <a:ext cx="6067650" cy="867400"/>
            </a:xfrm>
            <a:custGeom>
              <a:avLst/>
              <a:gdLst/>
              <a:ahLst/>
              <a:cxnLst/>
              <a:rect l="l" t="t" r="r" b="b"/>
              <a:pathLst>
                <a:path w="242706" h="34696" fill="none" extrusionOk="0">
                  <a:moveTo>
                    <a:pt x="0" y="1"/>
                  </a:moveTo>
                  <a:lnTo>
                    <a:pt x="242705" y="1"/>
                  </a:lnTo>
                  <a:lnTo>
                    <a:pt x="242654" y="3469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357575" y="987525"/>
              <a:ext cx="6150325" cy="949425"/>
            </a:xfrm>
            <a:custGeom>
              <a:avLst/>
              <a:gdLst/>
              <a:ahLst/>
              <a:cxnLst/>
              <a:rect l="l" t="t" r="r" b="b"/>
              <a:pathLst>
                <a:path w="246013" h="37977" fill="none" extrusionOk="0">
                  <a:moveTo>
                    <a:pt x="0" y="0"/>
                  </a:moveTo>
                  <a:lnTo>
                    <a:pt x="246013" y="0"/>
                  </a:lnTo>
                  <a:lnTo>
                    <a:pt x="245962" y="3797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357575" y="904825"/>
              <a:ext cx="6232400" cy="1031475"/>
            </a:xfrm>
            <a:custGeom>
              <a:avLst/>
              <a:gdLst/>
              <a:ahLst/>
              <a:cxnLst/>
              <a:rect l="l" t="t" r="r" b="b"/>
              <a:pathLst>
                <a:path w="249296" h="41259" fill="none" extrusionOk="0">
                  <a:moveTo>
                    <a:pt x="0" y="0"/>
                  </a:moveTo>
                  <a:lnTo>
                    <a:pt x="249295" y="0"/>
                  </a:lnTo>
                  <a:lnTo>
                    <a:pt x="249270" y="4125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357575" y="822750"/>
              <a:ext cx="6315100" cy="1112925"/>
            </a:xfrm>
            <a:custGeom>
              <a:avLst/>
              <a:gdLst/>
              <a:ahLst/>
              <a:cxnLst/>
              <a:rect l="l" t="t" r="r" b="b"/>
              <a:pathLst>
                <a:path w="252604" h="44517" fill="none" extrusionOk="0">
                  <a:moveTo>
                    <a:pt x="0" y="1"/>
                  </a:moveTo>
                  <a:lnTo>
                    <a:pt x="252603" y="1"/>
                  </a:lnTo>
                  <a:lnTo>
                    <a:pt x="252552" y="4451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357575" y="740075"/>
              <a:ext cx="6397775" cy="1194950"/>
            </a:xfrm>
            <a:custGeom>
              <a:avLst/>
              <a:gdLst/>
              <a:ahLst/>
              <a:cxnLst/>
              <a:rect l="l" t="t" r="r" b="b"/>
              <a:pathLst>
                <a:path w="255911" h="47798" fill="none" extrusionOk="0">
                  <a:moveTo>
                    <a:pt x="0" y="0"/>
                  </a:moveTo>
                  <a:lnTo>
                    <a:pt x="255911" y="0"/>
                  </a:lnTo>
                  <a:lnTo>
                    <a:pt x="255860" y="4779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357575" y="657375"/>
              <a:ext cx="6480475" cy="1277000"/>
            </a:xfrm>
            <a:custGeom>
              <a:avLst/>
              <a:gdLst/>
              <a:ahLst/>
              <a:cxnLst/>
              <a:rect l="l" t="t" r="r" b="b"/>
              <a:pathLst>
                <a:path w="259219" h="51080" fill="none" extrusionOk="0">
                  <a:moveTo>
                    <a:pt x="0" y="0"/>
                  </a:moveTo>
                  <a:lnTo>
                    <a:pt x="259219" y="0"/>
                  </a:lnTo>
                  <a:lnTo>
                    <a:pt x="259167" y="5108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357575" y="575300"/>
              <a:ext cx="6562525" cy="1358450"/>
            </a:xfrm>
            <a:custGeom>
              <a:avLst/>
              <a:gdLst/>
              <a:ahLst/>
              <a:cxnLst/>
              <a:rect l="l" t="t" r="r" b="b"/>
              <a:pathLst>
                <a:path w="262501" h="54338" fill="none" extrusionOk="0">
                  <a:moveTo>
                    <a:pt x="0" y="1"/>
                  </a:moveTo>
                  <a:lnTo>
                    <a:pt x="262501" y="1"/>
                  </a:lnTo>
                  <a:lnTo>
                    <a:pt x="262450" y="543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357575" y="492625"/>
              <a:ext cx="6645225" cy="1440475"/>
            </a:xfrm>
            <a:custGeom>
              <a:avLst/>
              <a:gdLst/>
              <a:ahLst/>
              <a:cxnLst/>
              <a:rect l="l" t="t" r="r" b="b"/>
              <a:pathLst>
                <a:path w="265809" h="57619" fill="none" extrusionOk="0">
                  <a:moveTo>
                    <a:pt x="0" y="0"/>
                  </a:moveTo>
                  <a:lnTo>
                    <a:pt x="265809" y="0"/>
                  </a:lnTo>
                  <a:lnTo>
                    <a:pt x="265758" y="57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357575" y="409925"/>
              <a:ext cx="6727925" cy="1522525"/>
            </a:xfrm>
            <a:custGeom>
              <a:avLst/>
              <a:gdLst/>
              <a:ahLst/>
              <a:cxnLst/>
              <a:rect l="l" t="t" r="r" b="b"/>
              <a:pathLst>
                <a:path w="269117" h="60901" fill="none" extrusionOk="0">
                  <a:moveTo>
                    <a:pt x="0" y="0"/>
                  </a:moveTo>
                  <a:lnTo>
                    <a:pt x="269117" y="0"/>
                  </a:lnTo>
                  <a:lnTo>
                    <a:pt x="269065" y="6090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357575" y="327225"/>
              <a:ext cx="6809975" cy="1604600"/>
            </a:xfrm>
            <a:custGeom>
              <a:avLst/>
              <a:gdLst/>
              <a:ahLst/>
              <a:cxnLst/>
              <a:rect l="l" t="t" r="r" b="b"/>
              <a:pathLst>
                <a:path w="272399" h="64184" fill="none" extrusionOk="0">
                  <a:moveTo>
                    <a:pt x="0" y="0"/>
                  </a:moveTo>
                  <a:lnTo>
                    <a:pt x="272399" y="0"/>
                  </a:lnTo>
                  <a:lnTo>
                    <a:pt x="272373" y="6418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357575" y="245175"/>
              <a:ext cx="6892675" cy="1686000"/>
            </a:xfrm>
            <a:custGeom>
              <a:avLst/>
              <a:gdLst/>
              <a:ahLst/>
              <a:cxnLst/>
              <a:rect l="l" t="t" r="r" b="b"/>
              <a:pathLst>
                <a:path w="275707" h="67440" fill="none" extrusionOk="0">
                  <a:moveTo>
                    <a:pt x="0" y="0"/>
                  </a:moveTo>
                  <a:lnTo>
                    <a:pt x="275707" y="0"/>
                  </a:lnTo>
                  <a:lnTo>
                    <a:pt x="275656" y="6744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1" name="Google Shape;2131;p60"/>
          <p:cNvGrpSpPr/>
          <p:nvPr/>
        </p:nvGrpSpPr>
        <p:grpSpPr>
          <a:xfrm>
            <a:off x="-418250" y="487471"/>
            <a:ext cx="985857" cy="535095"/>
            <a:chOff x="-22600" y="101271"/>
            <a:chExt cx="985857" cy="535095"/>
          </a:xfrm>
        </p:grpSpPr>
        <p:sp>
          <p:nvSpPr>
            <p:cNvPr id="2132" name="Google Shape;2132;p60"/>
            <p:cNvSpPr/>
            <p:nvPr/>
          </p:nvSpPr>
          <p:spPr>
            <a:xfrm>
              <a:off x="-22600" y="42821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-22600" y="26449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-22600" y="10127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60"/>
          <p:cNvGrpSpPr/>
          <p:nvPr/>
        </p:nvGrpSpPr>
        <p:grpSpPr>
          <a:xfrm>
            <a:off x="2742166" y="4314810"/>
            <a:ext cx="3659667" cy="2684927"/>
            <a:chOff x="238125" y="2799000"/>
            <a:chExt cx="2822075" cy="2070425"/>
          </a:xfrm>
        </p:grpSpPr>
        <p:sp>
          <p:nvSpPr>
            <p:cNvPr id="2136" name="Google Shape;2136;p60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60"/>
          <p:cNvSpPr/>
          <p:nvPr/>
        </p:nvSpPr>
        <p:spPr>
          <a:xfrm>
            <a:off x="6230100" y="4353488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60"/>
          <p:cNvSpPr/>
          <p:nvPr/>
        </p:nvSpPr>
        <p:spPr>
          <a:xfrm>
            <a:off x="0" y="-76200"/>
            <a:ext cx="9144023" cy="151684"/>
          </a:xfrm>
          <a:custGeom>
            <a:avLst/>
            <a:gdLst/>
            <a:ahLst/>
            <a:cxnLst/>
            <a:rect l="l" t="t" r="r" b="b"/>
            <a:pathLst>
              <a:path w="38413" h="7976" extrusionOk="0">
                <a:moveTo>
                  <a:pt x="1" y="1"/>
                </a:moveTo>
                <a:lnTo>
                  <a:pt x="1" y="7976"/>
                </a:lnTo>
                <a:lnTo>
                  <a:pt x="38413" y="7976"/>
                </a:lnTo>
                <a:lnTo>
                  <a:pt x="38413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60"/>
          <p:cNvSpPr/>
          <p:nvPr/>
        </p:nvSpPr>
        <p:spPr>
          <a:xfrm>
            <a:off x="8528963" y="30960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5" name="Google Shape;2165;p60"/>
          <p:cNvGrpSpPr/>
          <p:nvPr/>
        </p:nvGrpSpPr>
        <p:grpSpPr>
          <a:xfrm>
            <a:off x="2559691" y="4308675"/>
            <a:ext cx="369723" cy="644375"/>
            <a:chOff x="6269700" y="763750"/>
            <a:chExt cx="308000" cy="536800"/>
          </a:xfrm>
        </p:grpSpPr>
        <p:sp>
          <p:nvSpPr>
            <p:cNvPr id="2166" name="Google Shape;2166;p60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61"/>
          <p:cNvSpPr txBox="1">
            <a:spLocks noGrp="1"/>
          </p:cNvSpPr>
          <p:nvPr>
            <p:ph type="body" idx="1"/>
          </p:nvPr>
        </p:nvSpPr>
        <p:spPr>
          <a:xfrm>
            <a:off x="778975" y="1527275"/>
            <a:ext cx="3519900" cy="28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74" name="Google Shape;2174;p61"/>
          <p:cNvSpPr txBox="1">
            <a:spLocks noGrp="1"/>
          </p:cNvSpPr>
          <p:nvPr>
            <p:ph type="body" idx="2"/>
          </p:nvPr>
        </p:nvSpPr>
        <p:spPr>
          <a:xfrm>
            <a:off x="4845135" y="1527275"/>
            <a:ext cx="3519900" cy="28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75" name="Google Shape;2175;p61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6" name="Google Shape;2176;p61"/>
          <p:cNvGrpSpPr/>
          <p:nvPr/>
        </p:nvGrpSpPr>
        <p:grpSpPr>
          <a:xfrm>
            <a:off x="0" y="4603496"/>
            <a:ext cx="985857" cy="535095"/>
            <a:chOff x="-22600" y="101271"/>
            <a:chExt cx="985857" cy="535095"/>
          </a:xfrm>
        </p:grpSpPr>
        <p:sp>
          <p:nvSpPr>
            <p:cNvPr id="2177" name="Google Shape;2177;p61"/>
            <p:cNvSpPr/>
            <p:nvPr/>
          </p:nvSpPr>
          <p:spPr>
            <a:xfrm>
              <a:off x="-22600" y="42821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1"/>
            <p:cNvSpPr/>
            <p:nvPr/>
          </p:nvSpPr>
          <p:spPr>
            <a:xfrm>
              <a:off x="-22600" y="26449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1"/>
            <p:cNvSpPr/>
            <p:nvPr/>
          </p:nvSpPr>
          <p:spPr>
            <a:xfrm>
              <a:off x="-22600" y="10127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0" name="Google Shape;2180;p61"/>
          <p:cNvSpPr/>
          <p:nvPr/>
        </p:nvSpPr>
        <p:spPr>
          <a:xfrm>
            <a:off x="7336075" y="4482447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61"/>
          <p:cNvGrpSpPr/>
          <p:nvPr/>
        </p:nvGrpSpPr>
        <p:grpSpPr>
          <a:xfrm>
            <a:off x="8657591" y="2565575"/>
            <a:ext cx="369723" cy="644375"/>
            <a:chOff x="6269700" y="763750"/>
            <a:chExt cx="308000" cy="536800"/>
          </a:xfrm>
        </p:grpSpPr>
        <p:sp>
          <p:nvSpPr>
            <p:cNvPr id="2182" name="Google Shape;2182;p61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1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1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1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1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1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8" name="Google Shape;2188;p61"/>
          <p:cNvSpPr/>
          <p:nvPr/>
        </p:nvSpPr>
        <p:spPr>
          <a:xfrm>
            <a:off x="0" y="-76200"/>
            <a:ext cx="9144023" cy="151684"/>
          </a:xfrm>
          <a:custGeom>
            <a:avLst/>
            <a:gdLst/>
            <a:ahLst/>
            <a:cxnLst/>
            <a:rect l="l" t="t" r="r" b="b"/>
            <a:pathLst>
              <a:path w="38413" h="7976" extrusionOk="0">
                <a:moveTo>
                  <a:pt x="1" y="1"/>
                </a:moveTo>
                <a:lnTo>
                  <a:pt x="1" y="7976"/>
                </a:lnTo>
                <a:lnTo>
                  <a:pt x="38413" y="7976"/>
                </a:lnTo>
                <a:lnTo>
                  <a:pt x="38413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61"/>
          <p:cNvSpPr/>
          <p:nvPr/>
        </p:nvSpPr>
        <p:spPr>
          <a:xfrm rot="5400000">
            <a:off x="8270995" y="72701"/>
            <a:ext cx="1142932" cy="603070"/>
          </a:xfrm>
          <a:custGeom>
            <a:avLst/>
            <a:gdLst/>
            <a:ahLst/>
            <a:cxnLst/>
            <a:rect l="l" t="t" r="r" b="b"/>
            <a:pathLst>
              <a:path w="123828" h="65338" extrusionOk="0">
                <a:moveTo>
                  <a:pt x="26386" y="1"/>
                </a:moveTo>
                <a:lnTo>
                  <a:pt x="88569" y="41695"/>
                </a:lnTo>
                <a:lnTo>
                  <a:pt x="8668" y="41695"/>
                </a:lnTo>
                <a:lnTo>
                  <a:pt x="0" y="65337"/>
                </a:lnTo>
                <a:lnTo>
                  <a:pt x="123827" y="65337"/>
                </a:lnTo>
                <a:lnTo>
                  <a:pt x="123827" y="41695"/>
                </a:lnTo>
                <a:lnTo>
                  <a:pt x="123827" y="22668"/>
                </a:lnTo>
                <a:lnTo>
                  <a:pt x="90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61"/>
          <p:cNvGrpSpPr/>
          <p:nvPr/>
        </p:nvGrpSpPr>
        <p:grpSpPr>
          <a:xfrm>
            <a:off x="196981" y="2385485"/>
            <a:ext cx="266040" cy="261029"/>
            <a:chOff x="252481" y="2385485"/>
            <a:chExt cx="266040" cy="261029"/>
          </a:xfrm>
        </p:grpSpPr>
        <p:sp>
          <p:nvSpPr>
            <p:cNvPr id="2191" name="Google Shape;2191;p61"/>
            <p:cNvSpPr/>
            <p:nvPr/>
          </p:nvSpPr>
          <p:spPr>
            <a:xfrm>
              <a:off x="252481" y="2443016"/>
              <a:ext cx="203498" cy="203498"/>
            </a:xfrm>
            <a:custGeom>
              <a:avLst/>
              <a:gdLst/>
              <a:ahLst/>
              <a:cxnLst/>
              <a:rect l="l" t="t" r="r" b="b"/>
              <a:pathLst>
                <a:path w="6781" h="6781" extrusionOk="0">
                  <a:moveTo>
                    <a:pt x="0" y="1"/>
                  </a:moveTo>
                  <a:lnTo>
                    <a:pt x="0" y="6781"/>
                  </a:lnTo>
                  <a:lnTo>
                    <a:pt x="6781" y="6781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315024" y="2385485"/>
              <a:ext cx="203498" cy="203228"/>
            </a:xfrm>
            <a:custGeom>
              <a:avLst/>
              <a:gdLst/>
              <a:ahLst/>
              <a:cxnLst/>
              <a:rect l="l" t="t" r="r" b="b"/>
              <a:pathLst>
                <a:path w="6781" h="6772" extrusionOk="0">
                  <a:moveTo>
                    <a:pt x="0" y="0"/>
                  </a:moveTo>
                  <a:lnTo>
                    <a:pt x="0" y="6771"/>
                  </a:lnTo>
                  <a:lnTo>
                    <a:pt x="6781" y="6771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61"/>
          <p:cNvSpPr/>
          <p:nvPr/>
        </p:nvSpPr>
        <p:spPr>
          <a:xfrm>
            <a:off x="313462" y="159140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69"/>
          <p:cNvSpPr/>
          <p:nvPr/>
        </p:nvSpPr>
        <p:spPr>
          <a:xfrm>
            <a:off x="-523803" y="4330159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69"/>
          <p:cNvSpPr/>
          <p:nvPr/>
        </p:nvSpPr>
        <p:spPr>
          <a:xfrm>
            <a:off x="0" y="1504425"/>
            <a:ext cx="369660" cy="2070422"/>
          </a:xfrm>
          <a:custGeom>
            <a:avLst/>
            <a:gdLst/>
            <a:ahLst/>
            <a:cxnLst/>
            <a:rect l="l" t="t" r="r" b="b"/>
            <a:pathLst>
              <a:path w="68710" h="61133" extrusionOk="0">
                <a:moveTo>
                  <a:pt x="0" y="0"/>
                </a:moveTo>
                <a:lnTo>
                  <a:pt x="0" y="61133"/>
                </a:lnTo>
                <a:lnTo>
                  <a:pt x="68710" y="61133"/>
                </a:lnTo>
                <a:lnTo>
                  <a:pt x="687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6" name="Google Shape;2736;p69"/>
          <p:cNvGrpSpPr/>
          <p:nvPr/>
        </p:nvGrpSpPr>
        <p:grpSpPr>
          <a:xfrm>
            <a:off x="6976734" y="4454343"/>
            <a:ext cx="1309546" cy="535108"/>
            <a:chOff x="3790100" y="514600"/>
            <a:chExt cx="1090925" cy="445775"/>
          </a:xfrm>
        </p:grpSpPr>
        <p:sp>
          <p:nvSpPr>
            <p:cNvPr id="2737" name="Google Shape;2737;p69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9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9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9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9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9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9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9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9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9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9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9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9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9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9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9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9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9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9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9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9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9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9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9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9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9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9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9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9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9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9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9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9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9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9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9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9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9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9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9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9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9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9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9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9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9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9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9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9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9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9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9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9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9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9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9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9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9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9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9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9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9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9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9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9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9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9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9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9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9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9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9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9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9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9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9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9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9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9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9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9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9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9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9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9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9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9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9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9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9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9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9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9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832;p69"/>
          <p:cNvGrpSpPr/>
          <p:nvPr/>
        </p:nvGrpSpPr>
        <p:grpSpPr>
          <a:xfrm>
            <a:off x="0" y="-35016"/>
            <a:ext cx="985857" cy="535095"/>
            <a:chOff x="-22600" y="101271"/>
            <a:chExt cx="985857" cy="535095"/>
          </a:xfrm>
        </p:grpSpPr>
        <p:sp>
          <p:nvSpPr>
            <p:cNvPr id="2833" name="Google Shape;2833;p69"/>
            <p:cNvSpPr/>
            <p:nvPr/>
          </p:nvSpPr>
          <p:spPr>
            <a:xfrm>
              <a:off x="-22600" y="42821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9"/>
            <p:cNvSpPr/>
            <p:nvPr/>
          </p:nvSpPr>
          <p:spPr>
            <a:xfrm>
              <a:off x="-22600" y="26449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9"/>
            <p:cNvSpPr/>
            <p:nvPr/>
          </p:nvSpPr>
          <p:spPr>
            <a:xfrm>
              <a:off x="-22600" y="10127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69"/>
          <p:cNvGrpSpPr/>
          <p:nvPr/>
        </p:nvGrpSpPr>
        <p:grpSpPr>
          <a:xfrm>
            <a:off x="151366" y="2307200"/>
            <a:ext cx="369723" cy="644375"/>
            <a:chOff x="6269700" y="763750"/>
            <a:chExt cx="308000" cy="536800"/>
          </a:xfrm>
        </p:grpSpPr>
        <p:sp>
          <p:nvSpPr>
            <p:cNvPr id="2837" name="Google Shape;2837;p69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9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9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9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9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9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3" name="Google Shape;2843;p69"/>
          <p:cNvSpPr/>
          <p:nvPr/>
        </p:nvSpPr>
        <p:spPr>
          <a:xfrm>
            <a:off x="3635687" y="4720090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4" name="Google Shape;2844;p69"/>
          <p:cNvGrpSpPr/>
          <p:nvPr/>
        </p:nvGrpSpPr>
        <p:grpSpPr>
          <a:xfrm>
            <a:off x="1561878" y="4582909"/>
            <a:ext cx="1303694" cy="41174"/>
            <a:chOff x="4205300" y="2866575"/>
            <a:chExt cx="1086050" cy="34300"/>
          </a:xfrm>
        </p:grpSpPr>
        <p:sp>
          <p:nvSpPr>
            <p:cNvPr id="2845" name="Google Shape;2845;p69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9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9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9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9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9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9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9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9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9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9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9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9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9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9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9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9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2" name="Google Shape;2862;p69"/>
          <p:cNvSpPr/>
          <p:nvPr/>
        </p:nvSpPr>
        <p:spPr>
          <a:xfrm>
            <a:off x="1752932" y="752165"/>
            <a:ext cx="406451" cy="454169"/>
          </a:xfrm>
          <a:custGeom>
            <a:avLst/>
            <a:gdLst/>
            <a:ahLst/>
            <a:cxnLst/>
            <a:rect l="l" t="t" r="r" b="b"/>
            <a:pathLst>
              <a:path w="9310" h="10403" extrusionOk="0">
                <a:moveTo>
                  <a:pt x="4651" y="1"/>
                </a:moveTo>
                <a:cubicBezTo>
                  <a:pt x="4354" y="1"/>
                  <a:pt x="4113" y="251"/>
                  <a:pt x="4132" y="547"/>
                </a:cubicBezTo>
                <a:lnTo>
                  <a:pt x="4336" y="4651"/>
                </a:lnTo>
                <a:lnTo>
                  <a:pt x="4336" y="4651"/>
                </a:lnTo>
                <a:lnTo>
                  <a:pt x="881" y="2418"/>
                </a:lnTo>
                <a:cubicBezTo>
                  <a:pt x="795" y="2365"/>
                  <a:pt x="699" y="2339"/>
                  <a:pt x="605" y="2339"/>
                </a:cubicBezTo>
                <a:cubicBezTo>
                  <a:pt x="424" y="2339"/>
                  <a:pt x="246" y="2433"/>
                  <a:pt x="149" y="2604"/>
                </a:cubicBezTo>
                <a:cubicBezTo>
                  <a:pt x="1" y="2854"/>
                  <a:pt x="93" y="3187"/>
                  <a:pt x="362" y="3326"/>
                </a:cubicBezTo>
                <a:lnTo>
                  <a:pt x="4021" y="5197"/>
                </a:lnTo>
                <a:lnTo>
                  <a:pt x="362" y="7078"/>
                </a:lnTo>
                <a:cubicBezTo>
                  <a:pt x="93" y="7216"/>
                  <a:pt x="1" y="7541"/>
                  <a:pt x="149" y="7800"/>
                </a:cubicBezTo>
                <a:cubicBezTo>
                  <a:pt x="245" y="7968"/>
                  <a:pt x="419" y="8062"/>
                  <a:pt x="598" y="8062"/>
                </a:cubicBezTo>
                <a:cubicBezTo>
                  <a:pt x="694" y="8062"/>
                  <a:pt x="793" y="8035"/>
                  <a:pt x="881" y="7976"/>
                </a:cubicBezTo>
                <a:lnTo>
                  <a:pt x="4336" y="5753"/>
                </a:lnTo>
                <a:lnTo>
                  <a:pt x="4132" y="9856"/>
                </a:lnTo>
                <a:cubicBezTo>
                  <a:pt x="4113" y="10153"/>
                  <a:pt x="4354" y="10403"/>
                  <a:pt x="4651" y="10403"/>
                </a:cubicBezTo>
                <a:cubicBezTo>
                  <a:pt x="4947" y="10403"/>
                  <a:pt x="5188" y="10153"/>
                  <a:pt x="5178" y="9856"/>
                </a:cubicBezTo>
                <a:lnTo>
                  <a:pt x="4965" y="5753"/>
                </a:lnTo>
                <a:lnTo>
                  <a:pt x="4965" y="5753"/>
                </a:lnTo>
                <a:lnTo>
                  <a:pt x="8420" y="7976"/>
                </a:lnTo>
                <a:cubicBezTo>
                  <a:pt x="8508" y="8035"/>
                  <a:pt x="8608" y="8062"/>
                  <a:pt x="8706" y="8062"/>
                </a:cubicBezTo>
                <a:cubicBezTo>
                  <a:pt x="8887" y="8062"/>
                  <a:pt x="9065" y="7968"/>
                  <a:pt x="9161" y="7800"/>
                </a:cubicBezTo>
                <a:cubicBezTo>
                  <a:pt x="9310" y="7541"/>
                  <a:pt x="9208" y="7216"/>
                  <a:pt x="8948" y="7078"/>
                </a:cubicBezTo>
                <a:lnTo>
                  <a:pt x="5290" y="5197"/>
                </a:lnTo>
                <a:lnTo>
                  <a:pt x="8948" y="3326"/>
                </a:lnTo>
                <a:cubicBezTo>
                  <a:pt x="9208" y="3187"/>
                  <a:pt x="9310" y="2854"/>
                  <a:pt x="9161" y="2604"/>
                </a:cubicBezTo>
                <a:cubicBezTo>
                  <a:pt x="9064" y="2433"/>
                  <a:pt x="8883" y="2339"/>
                  <a:pt x="8699" y="2339"/>
                </a:cubicBezTo>
                <a:cubicBezTo>
                  <a:pt x="8603" y="2339"/>
                  <a:pt x="8506" y="2365"/>
                  <a:pt x="8420" y="2418"/>
                </a:cubicBezTo>
                <a:lnTo>
                  <a:pt x="4965" y="4651"/>
                </a:lnTo>
                <a:lnTo>
                  <a:pt x="5178" y="547"/>
                </a:lnTo>
                <a:cubicBezTo>
                  <a:pt x="5188" y="251"/>
                  <a:pt x="4947" y="1"/>
                  <a:pt x="46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9"/>
          <p:cNvSpPr/>
          <p:nvPr/>
        </p:nvSpPr>
        <p:spPr>
          <a:xfrm>
            <a:off x="8121500" y="366247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4" name="Google Shape;2864;p69"/>
          <p:cNvGrpSpPr/>
          <p:nvPr/>
        </p:nvGrpSpPr>
        <p:grpSpPr>
          <a:xfrm>
            <a:off x="7150700" y="-331112"/>
            <a:ext cx="2822075" cy="2070425"/>
            <a:chOff x="238125" y="2799000"/>
            <a:chExt cx="2822075" cy="2070425"/>
          </a:xfrm>
        </p:grpSpPr>
        <p:sp>
          <p:nvSpPr>
            <p:cNvPr id="2865" name="Google Shape;2865;p69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9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9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9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9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9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9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9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9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9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9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9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9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9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9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9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9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9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9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9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9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9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9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9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9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9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1" name="Google Shape;2891;p69"/>
          <p:cNvGrpSpPr/>
          <p:nvPr/>
        </p:nvGrpSpPr>
        <p:grpSpPr>
          <a:xfrm rot="-5400000">
            <a:off x="7578740" y="3561705"/>
            <a:ext cx="2544776" cy="625074"/>
            <a:chOff x="357575" y="245175"/>
            <a:chExt cx="6892675" cy="1693050"/>
          </a:xfrm>
        </p:grpSpPr>
        <p:sp>
          <p:nvSpPr>
            <p:cNvPr id="2892" name="Google Shape;2892;p69"/>
            <p:cNvSpPr/>
            <p:nvPr/>
          </p:nvSpPr>
          <p:spPr>
            <a:xfrm>
              <a:off x="357575" y="1152900"/>
              <a:ext cx="5984950" cy="785325"/>
            </a:xfrm>
            <a:custGeom>
              <a:avLst/>
              <a:gdLst/>
              <a:ahLst/>
              <a:cxnLst/>
              <a:rect l="l" t="t" r="r" b="b"/>
              <a:pathLst>
                <a:path w="239398" h="31413" fill="none" extrusionOk="0">
                  <a:moveTo>
                    <a:pt x="0" y="1"/>
                  </a:moveTo>
                  <a:lnTo>
                    <a:pt x="239397" y="1"/>
                  </a:lnTo>
                  <a:lnTo>
                    <a:pt x="239346" y="314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9"/>
            <p:cNvSpPr/>
            <p:nvPr/>
          </p:nvSpPr>
          <p:spPr>
            <a:xfrm>
              <a:off x="357575" y="1070200"/>
              <a:ext cx="6067650" cy="867400"/>
            </a:xfrm>
            <a:custGeom>
              <a:avLst/>
              <a:gdLst/>
              <a:ahLst/>
              <a:cxnLst/>
              <a:rect l="l" t="t" r="r" b="b"/>
              <a:pathLst>
                <a:path w="242706" h="34696" fill="none" extrusionOk="0">
                  <a:moveTo>
                    <a:pt x="0" y="1"/>
                  </a:moveTo>
                  <a:lnTo>
                    <a:pt x="242705" y="1"/>
                  </a:lnTo>
                  <a:lnTo>
                    <a:pt x="242654" y="3469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9"/>
            <p:cNvSpPr/>
            <p:nvPr/>
          </p:nvSpPr>
          <p:spPr>
            <a:xfrm>
              <a:off x="357575" y="987525"/>
              <a:ext cx="6150325" cy="949425"/>
            </a:xfrm>
            <a:custGeom>
              <a:avLst/>
              <a:gdLst/>
              <a:ahLst/>
              <a:cxnLst/>
              <a:rect l="l" t="t" r="r" b="b"/>
              <a:pathLst>
                <a:path w="246013" h="37977" fill="none" extrusionOk="0">
                  <a:moveTo>
                    <a:pt x="0" y="0"/>
                  </a:moveTo>
                  <a:lnTo>
                    <a:pt x="246013" y="0"/>
                  </a:lnTo>
                  <a:lnTo>
                    <a:pt x="245962" y="3797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9"/>
            <p:cNvSpPr/>
            <p:nvPr/>
          </p:nvSpPr>
          <p:spPr>
            <a:xfrm>
              <a:off x="357575" y="904825"/>
              <a:ext cx="6232400" cy="1031475"/>
            </a:xfrm>
            <a:custGeom>
              <a:avLst/>
              <a:gdLst/>
              <a:ahLst/>
              <a:cxnLst/>
              <a:rect l="l" t="t" r="r" b="b"/>
              <a:pathLst>
                <a:path w="249296" h="41259" fill="none" extrusionOk="0">
                  <a:moveTo>
                    <a:pt x="0" y="0"/>
                  </a:moveTo>
                  <a:lnTo>
                    <a:pt x="249295" y="0"/>
                  </a:lnTo>
                  <a:lnTo>
                    <a:pt x="249270" y="4125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9"/>
            <p:cNvSpPr/>
            <p:nvPr/>
          </p:nvSpPr>
          <p:spPr>
            <a:xfrm>
              <a:off x="357575" y="822750"/>
              <a:ext cx="6315100" cy="1112925"/>
            </a:xfrm>
            <a:custGeom>
              <a:avLst/>
              <a:gdLst/>
              <a:ahLst/>
              <a:cxnLst/>
              <a:rect l="l" t="t" r="r" b="b"/>
              <a:pathLst>
                <a:path w="252604" h="44517" fill="none" extrusionOk="0">
                  <a:moveTo>
                    <a:pt x="0" y="1"/>
                  </a:moveTo>
                  <a:lnTo>
                    <a:pt x="252603" y="1"/>
                  </a:lnTo>
                  <a:lnTo>
                    <a:pt x="252552" y="4451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9"/>
            <p:cNvSpPr/>
            <p:nvPr/>
          </p:nvSpPr>
          <p:spPr>
            <a:xfrm>
              <a:off x="357575" y="740075"/>
              <a:ext cx="6397775" cy="1194950"/>
            </a:xfrm>
            <a:custGeom>
              <a:avLst/>
              <a:gdLst/>
              <a:ahLst/>
              <a:cxnLst/>
              <a:rect l="l" t="t" r="r" b="b"/>
              <a:pathLst>
                <a:path w="255911" h="47798" fill="none" extrusionOk="0">
                  <a:moveTo>
                    <a:pt x="0" y="0"/>
                  </a:moveTo>
                  <a:lnTo>
                    <a:pt x="255911" y="0"/>
                  </a:lnTo>
                  <a:lnTo>
                    <a:pt x="255860" y="4779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9"/>
            <p:cNvSpPr/>
            <p:nvPr/>
          </p:nvSpPr>
          <p:spPr>
            <a:xfrm>
              <a:off x="357575" y="657375"/>
              <a:ext cx="6480475" cy="1277000"/>
            </a:xfrm>
            <a:custGeom>
              <a:avLst/>
              <a:gdLst/>
              <a:ahLst/>
              <a:cxnLst/>
              <a:rect l="l" t="t" r="r" b="b"/>
              <a:pathLst>
                <a:path w="259219" h="51080" fill="none" extrusionOk="0">
                  <a:moveTo>
                    <a:pt x="0" y="0"/>
                  </a:moveTo>
                  <a:lnTo>
                    <a:pt x="259219" y="0"/>
                  </a:lnTo>
                  <a:lnTo>
                    <a:pt x="259167" y="5108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9"/>
            <p:cNvSpPr/>
            <p:nvPr/>
          </p:nvSpPr>
          <p:spPr>
            <a:xfrm>
              <a:off x="357575" y="575300"/>
              <a:ext cx="6562525" cy="1358450"/>
            </a:xfrm>
            <a:custGeom>
              <a:avLst/>
              <a:gdLst/>
              <a:ahLst/>
              <a:cxnLst/>
              <a:rect l="l" t="t" r="r" b="b"/>
              <a:pathLst>
                <a:path w="262501" h="54338" fill="none" extrusionOk="0">
                  <a:moveTo>
                    <a:pt x="0" y="1"/>
                  </a:moveTo>
                  <a:lnTo>
                    <a:pt x="262501" y="1"/>
                  </a:lnTo>
                  <a:lnTo>
                    <a:pt x="262450" y="543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9"/>
            <p:cNvSpPr/>
            <p:nvPr/>
          </p:nvSpPr>
          <p:spPr>
            <a:xfrm>
              <a:off x="357575" y="492625"/>
              <a:ext cx="6645225" cy="1440475"/>
            </a:xfrm>
            <a:custGeom>
              <a:avLst/>
              <a:gdLst/>
              <a:ahLst/>
              <a:cxnLst/>
              <a:rect l="l" t="t" r="r" b="b"/>
              <a:pathLst>
                <a:path w="265809" h="57619" fill="none" extrusionOk="0">
                  <a:moveTo>
                    <a:pt x="0" y="0"/>
                  </a:moveTo>
                  <a:lnTo>
                    <a:pt x="265809" y="0"/>
                  </a:lnTo>
                  <a:lnTo>
                    <a:pt x="265758" y="57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9"/>
            <p:cNvSpPr/>
            <p:nvPr/>
          </p:nvSpPr>
          <p:spPr>
            <a:xfrm>
              <a:off x="357575" y="409925"/>
              <a:ext cx="6727925" cy="1522525"/>
            </a:xfrm>
            <a:custGeom>
              <a:avLst/>
              <a:gdLst/>
              <a:ahLst/>
              <a:cxnLst/>
              <a:rect l="l" t="t" r="r" b="b"/>
              <a:pathLst>
                <a:path w="269117" h="60901" fill="none" extrusionOk="0">
                  <a:moveTo>
                    <a:pt x="0" y="0"/>
                  </a:moveTo>
                  <a:lnTo>
                    <a:pt x="269117" y="0"/>
                  </a:lnTo>
                  <a:lnTo>
                    <a:pt x="269065" y="6090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9"/>
            <p:cNvSpPr/>
            <p:nvPr/>
          </p:nvSpPr>
          <p:spPr>
            <a:xfrm>
              <a:off x="357575" y="327225"/>
              <a:ext cx="6809975" cy="1604600"/>
            </a:xfrm>
            <a:custGeom>
              <a:avLst/>
              <a:gdLst/>
              <a:ahLst/>
              <a:cxnLst/>
              <a:rect l="l" t="t" r="r" b="b"/>
              <a:pathLst>
                <a:path w="272399" h="64184" fill="none" extrusionOk="0">
                  <a:moveTo>
                    <a:pt x="0" y="0"/>
                  </a:moveTo>
                  <a:lnTo>
                    <a:pt x="272399" y="0"/>
                  </a:lnTo>
                  <a:lnTo>
                    <a:pt x="272373" y="6418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9"/>
            <p:cNvSpPr/>
            <p:nvPr/>
          </p:nvSpPr>
          <p:spPr>
            <a:xfrm>
              <a:off x="357575" y="245175"/>
              <a:ext cx="6892675" cy="1686000"/>
            </a:xfrm>
            <a:custGeom>
              <a:avLst/>
              <a:gdLst/>
              <a:ahLst/>
              <a:cxnLst/>
              <a:rect l="l" t="t" r="r" b="b"/>
              <a:pathLst>
                <a:path w="275707" h="67440" fill="none" extrusionOk="0">
                  <a:moveTo>
                    <a:pt x="0" y="0"/>
                  </a:moveTo>
                  <a:lnTo>
                    <a:pt x="275707" y="0"/>
                  </a:lnTo>
                  <a:lnTo>
                    <a:pt x="275656" y="6744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4" name="Google Shape;2904;p69"/>
          <p:cNvGrpSpPr/>
          <p:nvPr/>
        </p:nvGrpSpPr>
        <p:grpSpPr>
          <a:xfrm>
            <a:off x="5634770" y="-35016"/>
            <a:ext cx="936401" cy="234357"/>
            <a:chOff x="0" y="3182308"/>
            <a:chExt cx="1142928" cy="286046"/>
          </a:xfrm>
        </p:grpSpPr>
        <p:sp>
          <p:nvSpPr>
            <p:cNvPr id="2905" name="Google Shape;2905;p69"/>
            <p:cNvSpPr/>
            <p:nvPr/>
          </p:nvSpPr>
          <p:spPr>
            <a:xfrm rot="10800000">
              <a:off x="857487" y="3182308"/>
              <a:ext cx="285441" cy="286046"/>
            </a:xfrm>
            <a:custGeom>
              <a:avLst/>
              <a:gdLst/>
              <a:ahLst/>
              <a:cxnLst/>
              <a:rect l="l" t="t" r="r" b="b"/>
              <a:pathLst>
                <a:path w="4474" h="4484" extrusionOk="0">
                  <a:moveTo>
                    <a:pt x="0" y="1"/>
                  </a:moveTo>
                  <a:lnTo>
                    <a:pt x="0" y="4484"/>
                  </a:lnTo>
                  <a:lnTo>
                    <a:pt x="4474" y="4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9"/>
            <p:cNvSpPr/>
            <p:nvPr/>
          </p:nvSpPr>
          <p:spPr>
            <a:xfrm rot="10800000">
              <a:off x="571466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9"/>
            <p:cNvSpPr/>
            <p:nvPr/>
          </p:nvSpPr>
          <p:spPr>
            <a:xfrm rot="10800000">
              <a:off x="286020" y="3182308"/>
              <a:ext cx="285505" cy="286046"/>
            </a:xfrm>
            <a:custGeom>
              <a:avLst/>
              <a:gdLst/>
              <a:ahLst/>
              <a:cxnLst/>
              <a:rect l="l" t="t" r="r" b="b"/>
              <a:pathLst>
                <a:path w="4475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75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9"/>
            <p:cNvSpPr/>
            <p:nvPr/>
          </p:nvSpPr>
          <p:spPr>
            <a:xfrm rot="10800000">
              <a:off x="0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p70"/>
          <p:cNvSpPr/>
          <p:nvPr/>
        </p:nvSpPr>
        <p:spPr>
          <a:xfrm>
            <a:off x="8486272" y="-418704"/>
            <a:ext cx="1321520" cy="1302464"/>
          </a:xfrm>
          <a:custGeom>
            <a:avLst/>
            <a:gdLst/>
            <a:ahLst/>
            <a:cxnLst/>
            <a:rect l="l" t="t" r="r" b="b"/>
            <a:pathLst>
              <a:path w="44036" h="43401" extrusionOk="0">
                <a:moveTo>
                  <a:pt x="18118" y="1"/>
                </a:moveTo>
                <a:cubicBezTo>
                  <a:pt x="17796" y="1"/>
                  <a:pt x="17470" y="243"/>
                  <a:pt x="17507" y="661"/>
                </a:cubicBezTo>
                <a:lnTo>
                  <a:pt x="18609" y="12730"/>
                </a:lnTo>
                <a:lnTo>
                  <a:pt x="11292" y="3070"/>
                </a:lnTo>
                <a:cubicBezTo>
                  <a:pt x="11163" y="2897"/>
                  <a:pt x="10993" y="2824"/>
                  <a:pt x="10825" y="2824"/>
                </a:cubicBezTo>
                <a:cubicBezTo>
                  <a:pt x="10427" y="2824"/>
                  <a:pt x="10045" y="3237"/>
                  <a:pt x="10273" y="3699"/>
                </a:cubicBezTo>
                <a:lnTo>
                  <a:pt x="15664" y="14555"/>
                </a:lnTo>
                <a:lnTo>
                  <a:pt x="15664" y="14555"/>
                </a:lnTo>
                <a:lnTo>
                  <a:pt x="5355" y="8183"/>
                </a:lnTo>
                <a:cubicBezTo>
                  <a:pt x="5246" y="8116"/>
                  <a:pt x="5137" y="8087"/>
                  <a:pt x="5033" y="8087"/>
                </a:cubicBezTo>
                <a:cubicBezTo>
                  <a:pt x="4544" y="8087"/>
                  <a:pt x="4181" y="8733"/>
                  <a:pt x="4632" y="9146"/>
                </a:cubicBezTo>
                <a:lnTo>
                  <a:pt x="13570" y="17315"/>
                </a:lnTo>
                <a:lnTo>
                  <a:pt x="13570" y="17315"/>
                </a:lnTo>
                <a:lnTo>
                  <a:pt x="1659" y="15102"/>
                </a:lnTo>
                <a:cubicBezTo>
                  <a:pt x="1616" y="15094"/>
                  <a:pt x="1575" y="15090"/>
                  <a:pt x="1535" y="15090"/>
                </a:cubicBezTo>
                <a:cubicBezTo>
                  <a:pt x="906" y="15090"/>
                  <a:pt x="690" y="16007"/>
                  <a:pt x="1335" y="16259"/>
                </a:cubicBezTo>
                <a:lnTo>
                  <a:pt x="12626" y="20650"/>
                </a:lnTo>
                <a:lnTo>
                  <a:pt x="714" y="22891"/>
                </a:lnTo>
                <a:cubicBezTo>
                  <a:pt x="1" y="23030"/>
                  <a:pt x="93" y="24086"/>
                  <a:pt x="825" y="24086"/>
                </a:cubicBezTo>
                <a:lnTo>
                  <a:pt x="12941" y="24105"/>
                </a:lnTo>
                <a:lnTo>
                  <a:pt x="2650" y="30496"/>
                </a:lnTo>
                <a:cubicBezTo>
                  <a:pt x="2102" y="30831"/>
                  <a:pt x="2406" y="31614"/>
                  <a:pt x="2957" y="31614"/>
                </a:cubicBezTo>
                <a:cubicBezTo>
                  <a:pt x="3030" y="31614"/>
                  <a:pt x="3107" y="31601"/>
                  <a:pt x="3187" y="31570"/>
                </a:cubicBezTo>
                <a:lnTo>
                  <a:pt x="14487" y="27208"/>
                </a:lnTo>
                <a:lnTo>
                  <a:pt x="7198" y="36878"/>
                </a:lnTo>
                <a:cubicBezTo>
                  <a:pt x="6864" y="37332"/>
                  <a:pt x="7243" y="37857"/>
                  <a:pt x="7684" y="37857"/>
                </a:cubicBezTo>
                <a:cubicBezTo>
                  <a:pt x="7819" y="37857"/>
                  <a:pt x="7959" y="37808"/>
                  <a:pt x="8087" y="37693"/>
                </a:cubicBezTo>
                <a:lnTo>
                  <a:pt x="17053" y="29542"/>
                </a:lnTo>
                <a:lnTo>
                  <a:pt x="13746" y="41194"/>
                </a:lnTo>
                <a:cubicBezTo>
                  <a:pt x="13622" y="41645"/>
                  <a:pt x="13984" y="41967"/>
                  <a:pt x="14345" y="41967"/>
                </a:cubicBezTo>
                <a:cubicBezTo>
                  <a:pt x="14548" y="41967"/>
                  <a:pt x="14751" y="41866"/>
                  <a:pt x="14867" y="41630"/>
                </a:cubicBezTo>
                <a:lnTo>
                  <a:pt x="20286" y="30792"/>
                </a:lnTo>
                <a:lnTo>
                  <a:pt x="21416" y="42852"/>
                </a:lnTo>
                <a:cubicBezTo>
                  <a:pt x="21448" y="43218"/>
                  <a:pt x="21731" y="43401"/>
                  <a:pt x="22014" y="43401"/>
                </a:cubicBezTo>
                <a:cubicBezTo>
                  <a:pt x="22298" y="43401"/>
                  <a:pt x="22583" y="43218"/>
                  <a:pt x="22620" y="42852"/>
                </a:cubicBezTo>
                <a:lnTo>
                  <a:pt x="23750" y="30792"/>
                </a:lnTo>
                <a:lnTo>
                  <a:pt x="29159" y="41630"/>
                </a:lnTo>
                <a:cubicBezTo>
                  <a:pt x="29279" y="41866"/>
                  <a:pt x="29484" y="41967"/>
                  <a:pt x="29688" y="41967"/>
                </a:cubicBezTo>
                <a:cubicBezTo>
                  <a:pt x="30051" y="41967"/>
                  <a:pt x="30411" y="41645"/>
                  <a:pt x="30280" y="41194"/>
                </a:cubicBezTo>
                <a:lnTo>
                  <a:pt x="26983" y="29542"/>
                </a:lnTo>
                <a:lnTo>
                  <a:pt x="35949" y="37693"/>
                </a:lnTo>
                <a:cubicBezTo>
                  <a:pt x="36074" y="37808"/>
                  <a:pt x="36214" y="37857"/>
                  <a:pt x="36348" y="37857"/>
                </a:cubicBezTo>
                <a:cubicBezTo>
                  <a:pt x="36787" y="37857"/>
                  <a:pt x="37169" y="37332"/>
                  <a:pt x="36829" y="36878"/>
                </a:cubicBezTo>
                <a:lnTo>
                  <a:pt x="29539" y="27208"/>
                </a:lnTo>
                <a:lnTo>
                  <a:pt x="40849" y="31570"/>
                </a:lnTo>
                <a:cubicBezTo>
                  <a:pt x="40928" y="31601"/>
                  <a:pt x="41004" y="31614"/>
                  <a:pt x="41076" y="31614"/>
                </a:cubicBezTo>
                <a:cubicBezTo>
                  <a:pt x="41622" y="31614"/>
                  <a:pt x="41933" y="30831"/>
                  <a:pt x="41377" y="30496"/>
                </a:cubicBezTo>
                <a:lnTo>
                  <a:pt x="31086" y="24105"/>
                </a:lnTo>
                <a:lnTo>
                  <a:pt x="43201" y="24086"/>
                </a:lnTo>
                <a:cubicBezTo>
                  <a:pt x="43933" y="24086"/>
                  <a:pt x="44035" y="23030"/>
                  <a:pt x="43313" y="22891"/>
                </a:cubicBezTo>
                <a:lnTo>
                  <a:pt x="31410" y="20650"/>
                </a:lnTo>
                <a:lnTo>
                  <a:pt x="42701" y="16259"/>
                </a:lnTo>
                <a:cubicBezTo>
                  <a:pt x="43346" y="16007"/>
                  <a:pt x="43122" y="15090"/>
                  <a:pt x="42492" y="15090"/>
                </a:cubicBezTo>
                <a:cubicBezTo>
                  <a:pt x="42452" y="15090"/>
                  <a:pt x="42411" y="15094"/>
                  <a:pt x="42368" y="15102"/>
                </a:cubicBezTo>
                <a:lnTo>
                  <a:pt x="30456" y="17315"/>
                </a:lnTo>
                <a:lnTo>
                  <a:pt x="39404" y="9146"/>
                </a:lnTo>
                <a:cubicBezTo>
                  <a:pt x="39847" y="8733"/>
                  <a:pt x="39489" y="8087"/>
                  <a:pt x="39002" y="8087"/>
                </a:cubicBezTo>
                <a:cubicBezTo>
                  <a:pt x="38899" y="8087"/>
                  <a:pt x="38790" y="8116"/>
                  <a:pt x="38681" y="8183"/>
                </a:cubicBezTo>
                <a:lnTo>
                  <a:pt x="28372" y="14555"/>
                </a:lnTo>
                <a:lnTo>
                  <a:pt x="28372" y="14555"/>
                </a:lnTo>
                <a:lnTo>
                  <a:pt x="33754" y="3699"/>
                </a:lnTo>
                <a:cubicBezTo>
                  <a:pt x="33988" y="3237"/>
                  <a:pt x="33608" y="2824"/>
                  <a:pt x="33207" y="2824"/>
                </a:cubicBezTo>
                <a:cubicBezTo>
                  <a:pt x="33038" y="2824"/>
                  <a:pt x="32866" y="2897"/>
                  <a:pt x="32735" y="3070"/>
                </a:cubicBezTo>
                <a:lnTo>
                  <a:pt x="25427" y="12730"/>
                </a:lnTo>
                <a:lnTo>
                  <a:pt x="26529" y="661"/>
                </a:lnTo>
                <a:cubicBezTo>
                  <a:pt x="26566" y="243"/>
                  <a:pt x="26240" y="1"/>
                  <a:pt x="25916" y="1"/>
                </a:cubicBezTo>
                <a:cubicBezTo>
                  <a:pt x="25673" y="1"/>
                  <a:pt x="25431" y="137"/>
                  <a:pt x="25343" y="439"/>
                </a:cubicBezTo>
                <a:lnTo>
                  <a:pt x="22018" y="12091"/>
                </a:lnTo>
                <a:lnTo>
                  <a:pt x="18683" y="439"/>
                </a:lnTo>
                <a:cubicBezTo>
                  <a:pt x="18600" y="137"/>
                  <a:pt x="18360" y="1"/>
                  <a:pt x="18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70"/>
          <p:cNvSpPr/>
          <p:nvPr/>
        </p:nvSpPr>
        <p:spPr>
          <a:xfrm>
            <a:off x="3673593" y="4860540"/>
            <a:ext cx="1796819" cy="978476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2" name="Google Shape;2912;p70"/>
          <p:cNvGrpSpPr/>
          <p:nvPr/>
        </p:nvGrpSpPr>
        <p:grpSpPr>
          <a:xfrm>
            <a:off x="170484" y="2668918"/>
            <a:ext cx="1309546" cy="535108"/>
            <a:chOff x="3790100" y="514600"/>
            <a:chExt cx="1090925" cy="445775"/>
          </a:xfrm>
        </p:grpSpPr>
        <p:sp>
          <p:nvSpPr>
            <p:cNvPr id="2913" name="Google Shape;2913;p70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0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0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0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0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0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0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0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0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0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0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0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0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0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0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0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0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0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0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0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0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0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0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0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0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0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0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0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0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0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0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0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0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0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0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0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0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0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0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0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0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0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0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0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0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0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0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0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0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0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0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0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0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0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0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0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0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0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0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0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0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0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0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0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0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0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0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0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0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0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0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0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0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0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0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0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0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0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0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0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0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0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0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0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0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0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0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0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0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0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0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0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0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0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0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8" name="Google Shape;3008;p70"/>
          <p:cNvGrpSpPr/>
          <p:nvPr/>
        </p:nvGrpSpPr>
        <p:grpSpPr>
          <a:xfrm>
            <a:off x="0" y="-35016"/>
            <a:ext cx="985857" cy="535095"/>
            <a:chOff x="-22600" y="101271"/>
            <a:chExt cx="985857" cy="535095"/>
          </a:xfrm>
        </p:grpSpPr>
        <p:sp>
          <p:nvSpPr>
            <p:cNvPr id="3009" name="Google Shape;3009;p70"/>
            <p:cNvSpPr/>
            <p:nvPr/>
          </p:nvSpPr>
          <p:spPr>
            <a:xfrm>
              <a:off x="-22600" y="428210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7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0"/>
            <p:cNvSpPr/>
            <p:nvPr/>
          </p:nvSpPr>
          <p:spPr>
            <a:xfrm>
              <a:off x="-22600" y="264496"/>
              <a:ext cx="985857" cy="208206"/>
            </a:xfrm>
            <a:custGeom>
              <a:avLst/>
              <a:gdLst/>
              <a:ahLst/>
              <a:cxnLst/>
              <a:rect l="l" t="t" r="r" b="b"/>
              <a:pathLst>
                <a:path w="20137" h="4253" extrusionOk="0">
                  <a:moveTo>
                    <a:pt x="6669" y="1"/>
                  </a:moveTo>
                  <a:lnTo>
                    <a:pt x="3307" y="2779"/>
                  </a:lnTo>
                  <a:lnTo>
                    <a:pt x="0" y="56"/>
                  </a:lnTo>
                  <a:lnTo>
                    <a:pt x="0" y="152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1"/>
                  </a:lnTo>
                  <a:lnTo>
                    <a:pt x="16775" y="2779"/>
                  </a:lnTo>
                  <a:lnTo>
                    <a:pt x="13403" y="1"/>
                  </a:lnTo>
                  <a:lnTo>
                    <a:pt x="10031" y="2779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0"/>
            <p:cNvSpPr/>
            <p:nvPr/>
          </p:nvSpPr>
          <p:spPr>
            <a:xfrm>
              <a:off x="-22600" y="101271"/>
              <a:ext cx="985857" cy="208157"/>
            </a:xfrm>
            <a:custGeom>
              <a:avLst/>
              <a:gdLst/>
              <a:ahLst/>
              <a:cxnLst/>
              <a:rect l="l" t="t" r="r" b="b"/>
              <a:pathLst>
                <a:path w="20137" h="4252" extrusionOk="0">
                  <a:moveTo>
                    <a:pt x="6669" y="0"/>
                  </a:moveTo>
                  <a:lnTo>
                    <a:pt x="3307" y="2779"/>
                  </a:lnTo>
                  <a:lnTo>
                    <a:pt x="0" y="46"/>
                  </a:lnTo>
                  <a:lnTo>
                    <a:pt x="0" y="1519"/>
                  </a:lnTo>
                  <a:lnTo>
                    <a:pt x="3307" y="4252"/>
                  </a:lnTo>
                  <a:lnTo>
                    <a:pt x="6669" y="1473"/>
                  </a:lnTo>
                  <a:lnTo>
                    <a:pt x="10031" y="4252"/>
                  </a:lnTo>
                  <a:lnTo>
                    <a:pt x="13403" y="1473"/>
                  </a:lnTo>
                  <a:lnTo>
                    <a:pt x="16775" y="4252"/>
                  </a:lnTo>
                  <a:lnTo>
                    <a:pt x="20137" y="1473"/>
                  </a:lnTo>
                  <a:lnTo>
                    <a:pt x="20137" y="0"/>
                  </a:lnTo>
                  <a:lnTo>
                    <a:pt x="16775" y="2779"/>
                  </a:lnTo>
                  <a:lnTo>
                    <a:pt x="13403" y="0"/>
                  </a:lnTo>
                  <a:lnTo>
                    <a:pt x="10031" y="2779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2" name="Google Shape;3012;p70"/>
          <p:cNvGrpSpPr/>
          <p:nvPr/>
        </p:nvGrpSpPr>
        <p:grpSpPr>
          <a:xfrm rot="5400000">
            <a:off x="4387129" y="4571200"/>
            <a:ext cx="369723" cy="644375"/>
            <a:chOff x="6269700" y="763750"/>
            <a:chExt cx="308000" cy="536800"/>
          </a:xfrm>
        </p:grpSpPr>
        <p:sp>
          <p:nvSpPr>
            <p:cNvPr id="3013" name="Google Shape;3013;p70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0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0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0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0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0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9" name="Google Shape;3019;p70"/>
          <p:cNvSpPr/>
          <p:nvPr/>
        </p:nvSpPr>
        <p:spPr>
          <a:xfrm>
            <a:off x="1732337" y="4696278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0" name="Google Shape;3020;p70"/>
          <p:cNvGrpSpPr/>
          <p:nvPr/>
        </p:nvGrpSpPr>
        <p:grpSpPr>
          <a:xfrm>
            <a:off x="1732328" y="4477246"/>
            <a:ext cx="1303694" cy="41174"/>
            <a:chOff x="4205300" y="2866575"/>
            <a:chExt cx="1086050" cy="34300"/>
          </a:xfrm>
        </p:grpSpPr>
        <p:sp>
          <p:nvSpPr>
            <p:cNvPr id="3021" name="Google Shape;3021;p70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0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0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0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0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0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0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0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0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0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0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0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0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0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0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0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8" name="Google Shape;3038;p70"/>
          <p:cNvSpPr/>
          <p:nvPr/>
        </p:nvSpPr>
        <p:spPr>
          <a:xfrm>
            <a:off x="7619207" y="3576940"/>
            <a:ext cx="406451" cy="454169"/>
          </a:xfrm>
          <a:custGeom>
            <a:avLst/>
            <a:gdLst/>
            <a:ahLst/>
            <a:cxnLst/>
            <a:rect l="l" t="t" r="r" b="b"/>
            <a:pathLst>
              <a:path w="9310" h="10403" extrusionOk="0">
                <a:moveTo>
                  <a:pt x="4651" y="1"/>
                </a:moveTo>
                <a:cubicBezTo>
                  <a:pt x="4354" y="1"/>
                  <a:pt x="4113" y="251"/>
                  <a:pt x="4132" y="547"/>
                </a:cubicBezTo>
                <a:lnTo>
                  <a:pt x="4336" y="4651"/>
                </a:lnTo>
                <a:lnTo>
                  <a:pt x="4336" y="4651"/>
                </a:lnTo>
                <a:lnTo>
                  <a:pt x="881" y="2418"/>
                </a:lnTo>
                <a:cubicBezTo>
                  <a:pt x="795" y="2365"/>
                  <a:pt x="699" y="2339"/>
                  <a:pt x="605" y="2339"/>
                </a:cubicBezTo>
                <a:cubicBezTo>
                  <a:pt x="424" y="2339"/>
                  <a:pt x="246" y="2433"/>
                  <a:pt x="149" y="2604"/>
                </a:cubicBezTo>
                <a:cubicBezTo>
                  <a:pt x="1" y="2854"/>
                  <a:pt x="93" y="3187"/>
                  <a:pt x="362" y="3326"/>
                </a:cubicBezTo>
                <a:lnTo>
                  <a:pt x="4021" y="5197"/>
                </a:lnTo>
                <a:lnTo>
                  <a:pt x="362" y="7078"/>
                </a:lnTo>
                <a:cubicBezTo>
                  <a:pt x="93" y="7216"/>
                  <a:pt x="1" y="7541"/>
                  <a:pt x="149" y="7800"/>
                </a:cubicBezTo>
                <a:cubicBezTo>
                  <a:pt x="245" y="7968"/>
                  <a:pt x="419" y="8062"/>
                  <a:pt x="598" y="8062"/>
                </a:cubicBezTo>
                <a:cubicBezTo>
                  <a:pt x="694" y="8062"/>
                  <a:pt x="793" y="8035"/>
                  <a:pt x="881" y="7976"/>
                </a:cubicBezTo>
                <a:lnTo>
                  <a:pt x="4336" y="5753"/>
                </a:lnTo>
                <a:lnTo>
                  <a:pt x="4132" y="9856"/>
                </a:lnTo>
                <a:cubicBezTo>
                  <a:pt x="4113" y="10153"/>
                  <a:pt x="4354" y="10403"/>
                  <a:pt x="4651" y="10403"/>
                </a:cubicBezTo>
                <a:cubicBezTo>
                  <a:pt x="4947" y="10403"/>
                  <a:pt x="5188" y="10153"/>
                  <a:pt x="5178" y="9856"/>
                </a:cubicBezTo>
                <a:lnTo>
                  <a:pt x="4965" y="5753"/>
                </a:lnTo>
                <a:lnTo>
                  <a:pt x="4965" y="5753"/>
                </a:lnTo>
                <a:lnTo>
                  <a:pt x="8420" y="7976"/>
                </a:lnTo>
                <a:cubicBezTo>
                  <a:pt x="8508" y="8035"/>
                  <a:pt x="8608" y="8062"/>
                  <a:pt x="8706" y="8062"/>
                </a:cubicBezTo>
                <a:cubicBezTo>
                  <a:pt x="8887" y="8062"/>
                  <a:pt x="9065" y="7968"/>
                  <a:pt x="9161" y="7800"/>
                </a:cubicBezTo>
                <a:cubicBezTo>
                  <a:pt x="9310" y="7541"/>
                  <a:pt x="9208" y="7216"/>
                  <a:pt x="8948" y="7078"/>
                </a:cubicBezTo>
                <a:lnTo>
                  <a:pt x="5290" y="5197"/>
                </a:lnTo>
                <a:lnTo>
                  <a:pt x="8948" y="3326"/>
                </a:lnTo>
                <a:cubicBezTo>
                  <a:pt x="9208" y="3187"/>
                  <a:pt x="9310" y="2854"/>
                  <a:pt x="9161" y="2604"/>
                </a:cubicBezTo>
                <a:cubicBezTo>
                  <a:pt x="9064" y="2433"/>
                  <a:pt x="8883" y="2339"/>
                  <a:pt x="8699" y="2339"/>
                </a:cubicBezTo>
                <a:cubicBezTo>
                  <a:pt x="8603" y="2339"/>
                  <a:pt x="8506" y="2365"/>
                  <a:pt x="8420" y="2418"/>
                </a:cubicBezTo>
                <a:lnTo>
                  <a:pt x="4965" y="4651"/>
                </a:lnTo>
                <a:lnTo>
                  <a:pt x="5178" y="547"/>
                </a:lnTo>
                <a:cubicBezTo>
                  <a:pt x="5188" y="251"/>
                  <a:pt x="4947" y="1"/>
                  <a:pt x="46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70"/>
          <p:cNvSpPr/>
          <p:nvPr/>
        </p:nvSpPr>
        <p:spPr>
          <a:xfrm>
            <a:off x="1660825" y="59060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0" name="Google Shape;3040;p70"/>
          <p:cNvGrpSpPr/>
          <p:nvPr/>
        </p:nvGrpSpPr>
        <p:grpSpPr>
          <a:xfrm>
            <a:off x="7150700" y="-331112"/>
            <a:ext cx="2822075" cy="2070425"/>
            <a:chOff x="238125" y="2799000"/>
            <a:chExt cx="2822075" cy="2070425"/>
          </a:xfrm>
        </p:grpSpPr>
        <p:sp>
          <p:nvSpPr>
            <p:cNvPr id="3041" name="Google Shape;3041;p70"/>
            <p:cNvSpPr/>
            <p:nvPr/>
          </p:nvSpPr>
          <p:spPr>
            <a:xfrm>
              <a:off x="239500" y="46788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>
              <a:off x="239500" y="44908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>
              <a:off x="239500" y="430277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>
              <a:off x="239500" y="4114750"/>
              <a:ext cx="2819325" cy="2800"/>
            </a:xfrm>
            <a:custGeom>
              <a:avLst/>
              <a:gdLst/>
              <a:ahLst/>
              <a:cxnLst/>
              <a:rect l="l" t="t" r="r" b="b"/>
              <a:pathLst>
                <a:path w="112773" h="112" extrusionOk="0">
                  <a:moveTo>
                    <a:pt x="1" y="0"/>
                  </a:moveTo>
                  <a:lnTo>
                    <a:pt x="1" y="112"/>
                  </a:lnTo>
                  <a:lnTo>
                    <a:pt x="112772" y="11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>
              <a:off x="239500" y="392695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>
              <a:off x="239500" y="37389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0"/>
            <p:cNvSpPr/>
            <p:nvPr/>
          </p:nvSpPr>
          <p:spPr>
            <a:xfrm>
              <a:off x="239500" y="35509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0"/>
            <p:cNvSpPr/>
            <p:nvPr/>
          </p:nvSpPr>
          <p:spPr>
            <a:xfrm>
              <a:off x="239500" y="3363100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239500" y="3175075"/>
              <a:ext cx="2819325" cy="2550"/>
            </a:xfrm>
            <a:custGeom>
              <a:avLst/>
              <a:gdLst/>
              <a:ahLst/>
              <a:cxnLst/>
              <a:rect l="l" t="t" r="r" b="b"/>
              <a:pathLst>
                <a:path w="112773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12772" y="102"/>
                  </a:lnTo>
                  <a:lnTo>
                    <a:pt x="112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239500" y="2987025"/>
              <a:ext cx="2819325" cy="2575"/>
            </a:xfrm>
            <a:custGeom>
              <a:avLst/>
              <a:gdLst/>
              <a:ahLst/>
              <a:cxnLst/>
              <a:rect l="l" t="t" r="r" b="b"/>
              <a:pathLst>
                <a:path w="112773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12772" y="103"/>
                  </a:lnTo>
                  <a:lnTo>
                    <a:pt x="112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615325" y="2799000"/>
              <a:ext cx="2443500" cy="2800"/>
            </a:xfrm>
            <a:custGeom>
              <a:avLst/>
              <a:gdLst/>
              <a:ahLst/>
              <a:cxnLst/>
              <a:rect l="l" t="t" r="r" b="b"/>
              <a:pathLst>
                <a:path w="97740" h="112" extrusionOk="0">
                  <a:moveTo>
                    <a:pt x="1" y="1"/>
                  </a:moveTo>
                  <a:lnTo>
                    <a:pt x="1" y="112"/>
                  </a:lnTo>
                  <a:lnTo>
                    <a:pt x="97739" y="112"/>
                  </a:lnTo>
                  <a:lnTo>
                    <a:pt x="97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0"/>
            <p:cNvSpPr/>
            <p:nvPr/>
          </p:nvSpPr>
          <p:spPr>
            <a:xfrm>
              <a:off x="28696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0"/>
            <p:cNvSpPr/>
            <p:nvPr/>
          </p:nvSpPr>
          <p:spPr>
            <a:xfrm>
              <a:off x="2681575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12" y="8270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24937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0"/>
            <p:cNvSpPr/>
            <p:nvPr/>
          </p:nvSpPr>
          <p:spPr>
            <a:xfrm>
              <a:off x="23057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0"/>
            <p:cNvSpPr/>
            <p:nvPr/>
          </p:nvSpPr>
          <p:spPr>
            <a:xfrm>
              <a:off x="21177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>
              <a:off x="192970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1741900" y="2800400"/>
              <a:ext cx="2550" cy="2067650"/>
            </a:xfrm>
            <a:custGeom>
              <a:avLst/>
              <a:gdLst/>
              <a:ahLst/>
              <a:cxnLst/>
              <a:rect l="l" t="t" r="r" b="b"/>
              <a:pathLst>
                <a:path w="10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0"/>
            <p:cNvSpPr/>
            <p:nvPr/>
          </p:nvSpPr>
          <p:spPr>
            <a:xfrm>
              <a:off x="15538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0"/>
            <p:cNvSpPr/>
            <p:nvPr/>
          </p:nvSpPr>
          <p:spPr>
            <a:xfrm>
              <a:off x="13658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0"/>
            <p:cNvSpPr/>
            <p:nvPr/>
          </p:nvSpPr>
          <p:spPr>
            <a:xfrm>
              <a:off x="117802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3" y="8270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0"/>
            <p:cNvSpPr/>
            <p:nvPr/>
          </p:nvSpPr>
          <p:spPr>
            <a:xfrm>
              <a:off x="99000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1" y="0"/>
                  </a:moveTo>
                  <a:lnTo>
                    <a:pt x="1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0"/>
            <p:cNvSpPr/>
            <p:nvPr/>
          </p:nvSpPr>
          <p:spPr>
            <a:xfrm>
              <a:off x="801975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0"/>
            <p:cNvSpPr/>
            <p:nvPr/>
          </p:nvSpPr>
          <p:spPr>
            <a:xfrm>
              <a:off x="613950" y="2800400"/>
              <a:ext cx="2800" cy="2067650"/>
            </a:xfrm>
            <a:custGeom>
              <a:avLst/>
              <a:gdLst/>
              <a:ahLst/>
              <a:cxnLst/>
              <a:rect l="l" t="t" r="r" b="b"/>
              <a:pathLst>
                <a:path w="112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11" y="8270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0"/>
            <p:cNvSpPr/>
            <p:nvPr/>
          </p:nvSpPr>
          <p:spPr>
            <a:xfrm>
              <a:off x="426150" y="2800400"/>
              <a:ext cx="2575" cy="2067650"/>
            </a:xfrm>
            <a:custGeom>
              <a:avLst/>
              <a:gdLst/>
              <a:ahLst/>
              <a:cxnLst/>
              <a:rect l="l" t="t" r="r" b="b"/>
              <a:pathLst>
                <a:path w="103" h="82706" extrusionOk="0">
                  <a:moveTo>
                    <a:pt x="0" y="0"/>
                  </a:moveTo>
                  <a:lnTo>
                    <a:pt x="0" y="82705"/>
                  </a:lnTo>
                  <a:lnTo>
                    <a:pt x="102" y="8270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0"/>
            <p:cNvSpPr/>
            <p:nvPr/>
          </p:nvSpPr>
          <p:spPr>
            <a:xfrm>
              <a:off x="238125" y="2799000"/>
              <a:ext cx="2822075" cy="2070425"/>
            </a:xfrm>
            <a:custGeom>
              <a:avLst/>
              <a:gdLst/>
              <a:ahLst/>
              <a:cxnLst/>
              <a:rect l="l" t="t" r="r" b="b"/>
              <a:pathLst>
                <a:path w="112883" h="82817" extrusionOk="0">
                  <a:moveTo>
                    <a:pt x="112781" y="112"/>
                  </a:moveTo>
                  <a:lnTo>
                    <a:pt x="112781" y="82706"/>
                  </a:lnTo>
                  <a:lnTo>
                    <a:pt x="102" y="82706"/>
                  </a:lnTo>
                  <a:lnTo>
                    <a:pt x="102" y="112"/>
                  </a:lnTo>
                  <a:close/>
                  <a:moveTo>
                    <a:pt x="0" y="1"/>
                  </a:moveTo>
                  <a:lnTo>
                    <a:pt x="0" y="82817"/>
                  </a:lnTo>
                  <a:lnTo>
                    <a:pt x="112883" y="82817"/>
                  </a:lnTo>
                  <a:lnTo>
                    <a:pt x="11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70"/>
          <p:cNvGrpSpPr/>
          <p:nvPr/>
        </p:nvGrpSpPr>
        <p:grpSpPr>
          <a:xfrm flipH="1">
            <a:off x="6599215" y="4518430"/>
            <a:ext cx="2544776" cy="625074"/>
            <a:chOff x="357575" y="245175"/>
            <a:chExt cx="6892675" cy="1693050"/>
          </a:xfrm>
        </p:grpSpPr>
        <p:sp>
          <p:nvSpPr>
            <p:cNvPr id="3068" name="Google Shape;3068;p70"/>
            <p:cNvSpPr/>
            <p:nvPr/>
          </p:nvSpPr>
          <p:spPr>
            <a:xfrm>
              <a:off x="357575" y="1152900"/>
              <a:ext cx="5984950" cy="785325"/>
            </a:xfrm>
            <a:custGeom>
              <a:avLst/>
              <a:gdLst/>
              <a:ahLst/>
              <a:cxnLst/>
              <a:rect l="l" t="t" r="r" b="b"/>
              <a:pathLst>
                <a:path w="239398" h="31413" fill="none" extrusionOk="0">
                  <a:moveTo>
                    <a:pt x="0" y="1"/>
                  </a:moveTo>
                  <a:lnTo>
                    <a:pt x="239397" y="1"/>
                  </a:lnTo>
                  <a:lnTo>
                    <a:pt x="239346" y="314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0"/>
            <p:cNvSpPr/>
            <p:nvPr/>
          </p:nvSpPr>
          <p:spPr>
            <a:xfrm>
              <a:off x="357575" y="1070200"/>
              <a:ext cx="6067650" cy="867400"/>
            </a:xfrm>
            <a:custGeom>
              <a:avLst/>
              <a:gdLst/>
              <a:ahLst/>
              <a:cxnLst/>
              <a:rect l="l" t="t" r="r" b="b"/>
              <a:pathLst>
                <a:path w="242706" h="34696" fill="none" extrusionOk="0">
                  <a:moveTo>
                    <a:pt x="0" y="1"/>
                  </a:moveTo>
                  <a:lnTo>
                    <a:pt x="242705" y="1"/>
                  </a:lnTo>
                  <a:lnTo>
                    <a:pt x="242654" y="3469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0"/>
            <p:cNvSpPr/>
            <p:nvPr/>
          </p:nvSpPr>
          <p:spPr>
            <a:xfrm>
              <a:off x="357575" y="987525"/>
              <a:ext cx="6150325" cy="949425"/>
            </a:xfrm>
            <a:custGeom>
              <a:avLst/>
              <a:gdLst/>
              <a:ahLst/>
              <a:cxnLst/>
              <a:rect l="l" t="t" r="r" b="b"/>
              <a:pathLst>
                <a:path w="246013" h="37977" fill="none" extrusionOk="0">
                  <a:moveTo>
                    <a:pt x="0" y="0"/>
                  </a:moveTo>
                  <a:lnTo>
                    <a:pt x="246013" y="0"/>
                  </a:lnTo>
                  <a:lnTo>
                    <a:pt x="245962" y="3797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0"/>
            <p:cNvSpPr/>
            <p:nvPr/>
          </p:nvSpPr>
          <p:spPr>
            <a:xfrm>
              <a:off x="357575" y="904825"/>
              <a:ext cx="6232400" cy="1031475"/>
            </a:xfrm>
            <a:custGeom>
              <a:avLst/>
              <a:gdLst/>
              <a:ahLst/>
              <a:cxnLst/>
              <a:rect l="l" t="t" r="r" b="b"/>
              <a:pathLst>
                <a:path w="249296" h="41259" fill="none" extrusionOk="0">
                  <a:moveTo>
                    <a:pt x="0" y="0"/>
                  </a:moveTo>
                  <a:lnTo>
                    <a:pt x="249295" y="0"/>
                  </a:lnTo>
                  <a:lnTo>
                    <a:pt x="249270" y="4125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0"/>
            <p:cNvSpPr/>
            <p:nvPr/>
          </p:nvSpPr>
          <p:spPr>
            <a:xfrm>
              <a:off x="357575" y="822750"/>
              <a:ext cx="6315100" cy="1112925"/>
            </a:xfrm>
            <a:custGeom>
              <a:avLst/>
              <a:gdLst/>
              <a:ahLst/>
              <a:cxnLst/>
              <a:rect l="l" t="t" r="r" b="b"/>
              <a:pathLst>
                <a:path w="252604" h="44517" fill="none" extrusionOk="0">
                  <a:moveTo>
                    <a:pt x="0" y="1"/>
                  </a:moveTo>
                  <a:lnTo>
                    <a:pt x="252603" y="1"/>
                  </a:lnTo>
                  <a:lnTo>
                    <a:pt x="252552" y="4451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0"/>
            <p:cNvSpPr/>
            <p:nvPr/>
          </p:nvSpPr>
          <p:spPr>
            <a:xfrm>
              <a:off x="357575" y="740075"/>
              <a:ext cx="6397775" cy="1194950"/>
            </a:xfrm>
            <a:custGeom>
              <a:avLst/>
              <a:gdLst/>
              <a:ahLst/>
              <a:cxnLst/>
              <a:rect l="l" t="t" r="r" b="b"/>
              <a:pathLst>
                <a:path w="255911" h="47798" fill="none" extrusionOk="0">
                  <a:moveTo>
                    <a:pt x="0" y="0"/>
                  </a:moveTo>
                  <a:lnTo>
                    <a:pt x="255911" y="0"/>
                  </a:lnTo>
                  <a:lnTo>
                    <a:pt x="255860" y="4779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0"/>
            <p:cNvSpPr/>
            <p:nvPr/>
          </p:nvSpPr>
          <p:spPr>
            <a:xfrm>
              <a:off x="357575" y="657375"/>
              <a:ext cx="6480475" cy="1277000"/>
            </a:xfrm>
            <a:custGeom>
              <a:avLst/>
              <a:gdLst/>
              <a:ahLst/>
              <a:cxnLst/>
              <a:rect l="l" t="t" r="r" b="b"/>
              <a:pathLst>
                <a:path w="259219" h="51080" fill="none" extrusionOk="0">
                  <a:moveTo>
                    <a:pt x="0" y="0"/>
                  </a:moveTo>
                  <a:lnTo>
                    <a:pt x="259219" y="0"/>
                  </a:lnTo>
                  <a:lnTo>
                    <a:pt x="259167" y="5108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0"/>
            <p:cNvSpPr/>
            <p:nvPr/>
          </p:nvSpPr>
          <p:spPr>
            <a:xfrm>
              <a:off x="357575" y="575300"/>
              <a:ext cx="6562525" cy="1358450"/>
            </a:xfrm>
            <a:custGeom>
              <a:avLst/>
              <a:gdLst/>
              <a:ahLst/>
              <a:cxnLst/>
              <a:rect l="l" t="t" r="r" b="b"/>
              <a:pathLst>
                <a:path w="262501" h="54338" fill="none" extrusionOk="0">
                  <a:moveTo>
                    <a:pt x="0" y="1"/>
                  </a:moveTo>
                  <a:lnTo>
                    <a:pt x="262501" y="1"/>
                  </a:lnTo>
                  <a:lnTo>
                    <a:pt x="262450" y="543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0"/>
            <p:cNvSpPr/>
            <p:nvPr/>
          </p:nvSpPr>
          <p:spPr>
            <a:xfrm>
              <a:off x="357575" y="492625"/>
              <a:ext cx="6645225" cy="1440475"/>
            </a:xfrm>
            <a:custGeom>
              <a:avLst/>
              <a:gdLst/>
              <a:ahLst/>
              <a:cxnLst/>
              <a:rect l="l" t="t" r="r" b="b"/>
              <a:pathLst>
                <a:path w="265809" h="57619" fill="none" extrusionOk="0">
                  <a:moveTo>
                    <a:pt x="0" y="0"/>
                  </a:moveTo>
                  <a:lnTo>
                    <a:pt x="265809" y="0"/>
                  </a:lnTo>
                  <a:lnTo>
                    <a:pt x="265758" y="57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0"/>
            <p:cNvSpPr/>
            <p:nvPr/>
          </p:nvSpPr>
          <p:spPr>
            <a:xfrm>
              <a:off x="357575" y="409925"/>
              <a:ext cx="6727925" cy="1522525"/>
            </a:xfrm>
            <a:custGeom>
              <a:avLst/>
              <a:gdLst/>
              <a:ahLst/>
              <a:cxnLst/>
              <a:rect l="l" t="t" r="r" b="b"/>
              <a:pathLst>
                <a:path w="269117" h="60901" fill="none" extrusionOk="0">
                  <a:moveTo>
                    <a:pt x="0" y="0"/>
                  </a:moveTo>
                  <a:lnTo>
                    <a:pt x="269117" y="0"/>
                  </a:lnTo>
                  <a:lnTo>
                    <a:pt x="269065" y="6090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0"/>
            <p:cNvSpPr/>
            <p:nvPr/>
          </p:nvSpPr>
          <p:spPr>
            <a:xfrm>
              <a:off x="357575" y="327225"/>
              <a:ext cx="6809975" cy="1604600"/>
            </a:xfrm>
            <a:custGeom>
              <a:avLst/>
              <a:gdLst/>
              <a:ahLst/>
              <a:cxnLst/>
              <a:rect l="l" t="t" r="r" b="b"/>
              <a:pathLst>
                <a:path w="272399" h="64184" fill="none" extrusionOk="0">
                  <a:moveTo>
                    <a:pt x="0" y="0"/>
                  </a:moveTo>
                  <a:lnTo>
                    <a:pt x="272399" y="0"/>
                  </a:lnTo>
                  <a:lnTo>
                    <a:pt x="272373" y="6418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0"/>
            <p:cNvSpPr/>
            <p:nvPr/>
          </p:nvSpPr>
          <p:spPr>
            <a:xfrm>
              <a:off x="357575" y="245175"/>
              <a:ext cx="6892675" cy="1686000"/>
            </a:xfrm>
            <a:custGeom>
              <a:avLst/>
              <a:gdLst/>
              <a:ahLst/>
              <a:cxnLst/>
              <a:rect l="l" t="t" r="r" b="b"/>
              <a:pathLst>
                <a:path w="275707" h="67440" fill="none" extrusionOk="0">
                  <a:moveTo>
                    <a:pt x="0" y="0"/>
                  </a:moveTo>
                  <a:lnTo>
                    <a:pt x="275707" y="0"/>
                  </a:lnTo>
                  <a:lnTo>
                    <a:pt x="275656" y="6744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6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0" name="Google Shape;3080;p70"/>
          <p:cNvGrpSpPr/>
          <p:nvPr/>
        </p:nvGrpSpPr>
        <p:grpSpPr>
          <a:xfrm rot="10800000">
            <a:off x="-5" y="4912259"/>
            <a:ext cx="936401" cy="234357"/>
            <a:chOff x="0" y="3182308"/>
            <a:chExt cx="1142928" cy="286046"/>
          </a:xfrm>
        </p:grpSpPr>
        <p:sp>
          <p:nvSpPr>
            <p:cNvPr id="3081" name="Google Shape;3081;p70"/>
            <p:cNvSpPr/>
            <p:nvPr/>
          </p:nvSpPr>
          <p:spPr>
            <a:xfrm rot="10800000">
              <a:off x="857487" y="3182308"/>
              <a:ext cx="285441" cy="286046"/>
            </a:xfrm>
            <a:custGeom>
              <a:avLst/>
              <a:gdLst/>
              <a:ahLst/>
              <a:cxnLst/>
              <a:rect l="l" t="t" r="r" b="b"/>
              <a:pathLst>
                <a:path w="4474" h="4484" extrusionOk="0">
                  <a:moveTo>
                    <a:pt x="0" y="1"/>
                  </a:moveTo>
                  <a:lnTo>
                    <a:pt x="0" y="4484"/>
                  </a:lnTo>
                  <a:lnTo>
                    <a:pt x="4474" y="4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0"/>
            <p:cNvSpPr/>
            <p:nvPr/>
          </p:nvSpPr>
          <p:spPr>
            <a:xfrm rot="10800000">
              <a:off x="571466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0"/>
            <p:cNvSpPr/>
            <p:nvPr/>
          </p:nvSpPr>
          <p:spPr>
            <a:xfrm rot="10800000">
              <a:off x="286020" y="3182308"/>
              <a:ext cx="285505" cy="286046"/>
            </a:xfrm>
            <a:custGeom>
              <a:avLst/>
              <a:gdLst/>
              <a:ahLst/>
              <a:cxnLst/>
              <a:rect l="l" t="t" r="r" b="b"/>
              <a:pathLst>
                <a:path w="4475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75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0"/>
            <p:cNvSpPr/>
            <p:nvPr/>
          </p:nvSpPr>
          <p:spPr>
            <a:xfrm rot="10800000">
              <a:off x="0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5" name="Google Shape;3085;p70"/>
          <p:cNvGrpSpPr/>
          <p:nvPr/>
        </p:nvGrpSpPr>
        <p:grpSpPr>
          <a:xfrm>
            <a:off x="8379169" y="2724879"/>
            <a:ext cx="1535748" cy="325782"/>
            <a:chOff x="1715325" y="5013375"/>
            <a:chExt cx="2088600" cy="443000"/>
          </a:xfrm>
        </p:grpSpPr>
        <p:sp>
          <p:nvSpPr>
            <p:cNvPr id="3086" name="Google Shape;3086;p70"/>
            <p:cNvSpPr/>
            <p:nvPr/>
          </p:nvSpPr>
          <p:spPr>
            <a:xfrm>
              <a:off x="171532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0"/>
            <p:cNvSpPr/>
            <p:nvPr/>
          </p:nvSpPr>
          <p:spPr>
            <a:xfrm>
              <a:off x="1915325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3" y="17719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0"/>
            <p:cNvSpPr/>
            <p:nvPr/>
          </p:nvSpPr>
          <p:spPr>
            <a:xfrm>
              <a:off x="2115350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88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0"/>
            <p:cNvSpPr/>
            <p:nvPr/>
          </p:nvSpPr>
          <p:spPr>
            <a:xfrm>
              <a:off x="2316000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0"/>
            <p:cNvSpPr/>
            <p:nvPr/>
          </p:nvSpPr>
          <p:spPr>
            <a:xfrm>
              <a:off x="2516000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3" y="17719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0"/>
            <p:cNvSpPr/>
            <p:nvPr/>
          </p:nvSpPr>
          <p:spPr>
            <a:xfrm>
              <a:off x="2716025" y="5013375"/>
              <a:ext cx="287225" cy="443000"/>
            </a:xfrm>
            <a:custGeom>
              <a:avLst/>
              <a:gdLst/>
              <a:ahLst/>
              <a:cxnLst/>
              <a:rect l="l" t="t" r="r" b="b"/>
              <a:pathLst>
                <a:path w="11489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88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0"/>
            <p:cNvSpPr/>
            <p:nvPr/>
          </p:nvSpPr>
          <p:spPr>
            <a:xfrm>
              <a:off x="291667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0"/>
            <p:cNvSpPr/>
            <p:nvPr/>
          </p:nvSpPr>
          <p:spPr>
            <a:xfrm>
              <a:off x="3116675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1" y="17719"/>
                  </a:lnTo>
                  <a:lnTo>
                    <a:pt x="3462" y="17719"/>
                  </a:lnTo>
                  <a:lnTo>
                    <a:pt x="11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0"/>
            <p:cNvSpPr/>
            <p:nvPr/>
          </p:nvSpPr>
          <p:spPr>
            <a:xfrm>
              <a:off x="3316700" y="5013375"/>
              <a:ext cx="287200" cy="443000"/>
            </a:xfrm>
            <a:custGeom>
              <a:avLst/>
              <a:gdLst/>
              <a:ahLst/>
              <a:cxnLst/>
              <a:rect l="l" t="t" r="r" b="b"/>
              <a:pathLst>
                <a:path w="11488" h="17720" extrusionOk="0">
                  <a:moveTo>
                    <a:pt x="8026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0"/>
            <p:cNvSpPr/>
            <p:nvPr/>
          </p:nvSpPr>
          <p:spPr>
            <a:xfrm>
              <a:off x="3517350" y="5013375"/>
              <a:ext cx="286575" cy="443000"/>
            </a:xfrm>
            <a:custGeom>
              <a:avLst/>
              <a:gdLst/>
              <a:ahLst/>
              <a:cxnLst/>
              <a:rect l="l" t="t" r="r" b="b"/>
              <a:pathLst>
                <a:path w="11463" h="17720" extrusionOk="0">
                  <a:moveTo>
                    <a:pt x="8001" y="1"/>
                  </a:moveTo>
                  <a:lnTo>
                    <a:pt x="0" y="17719"/>
                  </a:lnTo>
                  <a:lnTo>
                    <a:pt x="3462" y="17719"/>
                  </a:lnTo>
                  <a:lnTo>
                    <a:pt x="114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6" name="Google Shape;3096;p70"/>
          <p:cNvGrpSpPr/>
          <p:nvPr/>
        </p:nvGrpSpPr>
        <p:grpSpPr>
          <a:xfrm>
            <a:off x="5786853" y="313146"/>
            <a:ext cx="1303694" cy="41174"/>
            <a:chOff x="4205300" y="2866575"/>
            <a:chExt cx="1086050" cy="34300"/>
          </a:xfrm>
        </p:grpSpPr>
        <p:sp>
          <p:nvSpPr>
            <p:cNvPr id="3097" name="Google Shape;3097;p70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0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0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0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0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0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0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0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0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0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0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0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0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0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0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0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0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7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rala"/>
              <a:buNone/>
              <a:defRPr sz="28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 Pro"/>
              <a:buChar char="●"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8" r:id="rId4"/>
    <p:sldLayoutId id="2147483693" r:id="rId5"/>
    <p:sldLayoutId id="2147483694" r:id="rId6"/>
    <p:sldLayoutId id="2147483705" r:id="rId7"/>
    <p:sldLayoutId id="2147483706" r:id="rId8"/>
    <p:sldLayoutId id="2147483714" r:id="rId9"/>
    <p:sldLayoutId id="214748371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7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16" name="Google Shape;3116;p7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Google Shape;3124;p74"/>
          <p:cNvSpPr/>
          <p:nvPr/>
        </p:nvSpPr>
        <p:spPr>
          <a:xfrm>
            <a:off x="720013" y="909113"/>
            <a:ext cx="7704000" cy="39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880000" algn="bl" rotWithShape="0">
              <a:srgbClr val="000000">
                <a:alpha val="9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74"/>
          <p:cNvSpPr txBox="1">
            <a:spLocks noGrp="1"/>
          </p:cNvSpPr>
          <p:nvPr>
            <p:ph type="ctrTitle"/>
          </p:nvPr>
        </p:nvSpPr>
        <p:spPr>
          <a:xfrm>
            <a:off x="720000" y="1304825"/>
            <a:ext cx="7704000" cy="21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小專題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2"/>
                </a:solidFill>
              </a:rPr>
              <a:t>牙科診所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26" name="Google Shape;3126;p74"/>
          <p:cNvSpPr txBox="1">
            <a:spLocks noGrp="1"/>
          </p:cNvSpPr>
          <p:nvPr>
            <p:ph type="subTitle" idx="1"/>
          </p:nvPr>
        </p:nvSpPr>
        <p:spPr>
          <a:xfrm>
            <a:off x="2645988" y="3800688"/>
            <a:ext cx="38520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學員：陳啟揚</a:t>
            </a:r>
            <a:endParaRPr dirty="0"/>
          </a:p>
        </p:txBody>
      </p:sp>
      <p:sp>
        <p:nvSpPr>
          <p:cNvPr id="3127" name="Google Shape;3127;p74"/>
          <p:cNvSpPr/>
          <p:nvPr/>
        </p:nvSpPr>
        <p:spPr>
          <a:xfrm>
            <a:off x="816862" y="1386090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76"/>
          <p:cNvSpPr txBox="1">
            <a:spLocks noGrp="1"/>
          </p:cNvSpPr>
          <p:nvPr>
            <p:ph type="title"/>
          </p:nvPr>
        </p:nvSpPr>
        <p:spPr>
          <a:xfrm>
            <a:off x="1626700" y="1512538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43" name="Google Shape;3143;p76"/>
          <p:cNvSpPr txBox="1">
            <a:spLocks noGrp="1"/>
          </p:cNvSpPr>
          <p:nvPr>
            <p:ph type="title" idx="2"/>
          </p:nvPr>
        </p:nvSpPr>
        <p:spPr>
          <a:xfrm>
            <a:off x="5911948" y="3095688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45" name="Google Shape;3145;p76"/>
          <p:cNvSpPr txBox="1">
            <a:spLocks noGrp="1"/>
          </p:cNvSpPr>
          <p:nvPr>
            <p:ph type="title" idx="4"/>
          </p:nvPr>
        </p:nvSpPr>
        <p:spPr>
          <a:xfrm>
            <a:off x="4301250" y="1512538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47" name="Google Shape;3147;p76"/>
          <p:cNvSpPr txBox="1">
            <a:spLocks noGrp="1"/>
          </p:cNvSpPr>
          <p:nvPr>
            <p:ph type="title" idx="6"/>
          </p:nvPr>
        </p:nvSpPr>
        <p:spPr>
          <a:xfrm>
            <a:off x="6975825" y="1512538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148" name="Google Shape;3148;p76"/>
          <p:cNvSpPr txBox="1">
            <a:spLocks noGrp="1"/>
          </p:cNvSpPr>
          <p:nvPr>
            <p:ph type="title" idx="8"/>
          </p:nvPr>
        </p:nvSpPr>
        <p:spPr>
          <a:xfrm>
            <a:off x="2702398" y="3098413"/>
            <a:ext cx="541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49" name="Google Shape;3149;p76"/>
          <p:cNvSpPr txBox="1">
            <a:spLocks noGrp="1"/>
          </p:cNvSpPr>
          <p:nvPr>
            <p:ph type="subTitle" idx="13"/>
          </p:nvPr>
        </p:nvSpPr>
        <p:spPr>
          <a:xfrm>
            <a:off x="739263" y="2114738"/>
            <a:ext cx="23067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動機</a:t>
            </a:r>
            <a:endParaRPr dirty="0"/>
          </a:p>
        </p:txBody>
      </p:sp>
      <p:sp>
        <p:nvSpPr>
          <p:cNvPr id="3150" name="Google Shape;3150;p76"/>
          <p:cNvSpPr txBox="1">
            <a:spLocks noGrp="1"/>
          </p:cNvSpPr>
          <p:nvPr>
            <p:ph type="subTitle" idx="14"/>
          </p:nvPr>
        </p:nvSpPr>
        <p:spPr>
          <a:xfrm>
            <a:off x="3399384" y="2114638"/>
            <a:ext cx="23067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使用技術</a:t>
            </a:r>
            <a:endParaRPr dirty="0"/>
          </a:p>
        </p:txBody>
      </p:sp>
      <p:sp>
        <p:nvSpPr>
          <p:cNvPr id="3151" name="Google Shape;3151;p76"/>
          <p:cNvSpPr txBox="1">
            <a:spLocks noGrp="1"/>
          </p:cNvSpPr>
          <p:nvPr>
            <p:ph type="subTitle" idx="15"/>
          </p:nvPr>
        </p:nvSpPr>
        <p:spPr>
          <a:xfrm>
            <a:off x="6098047" y="2113889"/>
            <a:ext cx="23067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時程</a:t>
            </a:r>
            <a:endParaRPr dirty="0"/>
          </a:p>
        </p:txBody>
      </p:sp>
      <p:sp>
        <p:nvSpPr>
          <p:cNvPr id="3152" name="Google Shape;3152;p76"/>
          <p:cNvSpPr txBox="1">
            <a:spLocks noGrp="1"/>
          </p:cNvSpPr>
          <p:nvPr>
            <p:ph type="title" idx="18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目錄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55" name="Google Shape;3155;p76"/>
          <p:cNvSpPr txBox="1">
            <a:spLocks noGrp="1"/>
          </p:cNvSpPr>
          <p:nvPr>
            <p:ph type="subTitle" idx="16"/>
          </p:nvPr>
        </p:nvSpPr>
        <p:spPr>
          <a:xfrm>
            <a:off x="1822200" y="3699913"/>
            <a:ext cx="23019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dirty="0"/>
          </a:p>
        </p:txBody>
      </p:sp>
      <p:sp>
        <p:nvSpPr>
          <p:cNvPr id="3156" name="Google Shape;3156;p76"/>
          <p:cNvSpPr txBox="1">
            <a:spLocks noGrp="1"/>
          </p:cNvSpPr>
          <p:nvPr>
            <p:ph type="subTitle" idx="17"/>
          </p:nvPr>
        </p:nvSpPr>
        <p:spPr>
          <a:xfrm>
            <a:off x="5031750" y="3699910"/>
            <a:ext cx="23019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遇到的困難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80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動機</a:t>
            </a:r>
            <a:endParaRPr dirty="0"/>
          </a:p>
        </p:txBody>
      </p:sp>
      <p:sp>
        <p:nvSpPr>
          <p:cNvPr id="3265" name="Google Shape;3265;p80"/>
          <p:cNvSpPr txBox="1">
            <a:spLocks noGrp="1"/>
          </p:cNvSpPr>
          <p:nvPr>
            <p:ph type="body" idx="1"/>
          </p:nvPr>
        </p:nvSpPr>
        <p:spPr>
          <a:xfrm>
            <a:off x="1125725" y="1924927"/>
            <a:ext cx="32655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</a:pPr>
            <a:r>
              <a:rPr lang="zh-TW" altLang="en-US" sz="2400" dirty="0"/>
              <a:t>常閱覽牙科診所網站</a:t>
            </a:r>
            <a:endParaRPr lang="en-US" altLang="zh-TW" sz="2400" dirty="0"/>
          </a:p>
          <a:p>
            <a:pPr marL="171450" indent="-171450">
              <a:spcAft>
                <a:spcPts val="1200"/>
              </a:spcAft>
            </a:pPr>
            <a:r>
              <a:rPr lang="zh-TW" altLang="en-US" sz="2400" dirty="0"/>
              <a:t>內容差異性小</a:t>
            </a:r>
            <a:endParaRPr lang="en-US" altLang="zh-TW" sz="2400" dirty="0"/>
          </a:p>
          <a:p>
            <a:pPr marL="171450" indent="-171450">
              <a:spcAft>
                <a:spcPts val="1200"/>
              </a:spcAft>
            </a:pPr>
            <a:r>
              <a:rPr lang="zh-TW" altLang="en-US" sz="2400" dirty="0"/>
              <a:t>前端實際應用</a:t>
            </a:r>
            <a:endParaRPr sz="2400" dirty="0"/>
          </a:p>
        </p:txBody>
      </p:sp>
      <p:grpSp>
        <p:nvGrpSpPr>
          <p:cNvPr id="3267" name="Google Shape;3267;p80"/>
          <p:cNvGrpSpPr/>
          <p:nvPr/>
        </p:nvGrpSpPr>
        <p:grpSpPr>
          <a:xfrm>
            <a:off x="350266" y="432850"/>
            <a:ext cx="369723" cy="644375"/>
            <a:chOff x="6269700" y="763750"/>
            <a:chExt cx="308000" cy="536800"/>
          </a:xfrm>
        </p:grpSpPr>
        <p:sp>
          <p:nvSpPr>
            <p:cNvPr id="3268" name="Google Shape;3268;p80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0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0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0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0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0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526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p81"/>
          <p:cNvSpPr/>
          <p:nvPr/>
        </p:nvSpPr>
        <p:spPr>
          <a:xfrm rot="5400000">
            <a:off x="-257566" y="2169767"/>
            <a:ext cx="1796819" cy="1281784"/>
          </a:xfrm>
          <a:custGeom>
            <a:avLst/>
            <a:gdLst/>
            <a:ahLst/>
            <a:cxnLst/>
            <a:rect l="l" t="t" r="r" b="b"/>
            <a:pathLst>
              <a:path w="59874" h="32605" extrusionOk="0">
                <a:moveTo>
                  <a:pt x="0" y="0"/>
                </a:moveTo>
                <a:lnTo>
                  <a:pt x="0" y="32604"/>
                </a:lnTo>
                <a:lnTo>
                  <a:pt x="59874" y="32604"/>
                </a:lnTo>
                <a:lnTo>
                  <a:pt x="598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81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使用的技術</a:t>
            </a:r>
            <a:endParaRPr dirty="0"/>
          </a:p>
        </p:txBody>
      </p:sp>
      <p:grpSp>
        <p:nvGrpSpPr>
          <p:cNvPr id="3281" name="Google Shape;3281;p81"/>
          <p:cNvGrpSpPr/>
          <p:nvPr/>
        </p:nvGrpSpPr>
        <p:grpSpPr>
          <a:xfrm>
            <a:off x="720003" y="1273938"/>
            <a:ext cx="1303694" cy="41174"/>
            <a:chOff x="4205300" y="2866575"/>
            <a:chExt cx="1086050" cy="34300"/>
          </a:xfrm>
        </p:grpSpPr>
        <p:sp>
          <p:nvSpPr>
            <p:cNvPr id="3282" name="Google Shape;3282;p81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1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1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1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1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1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1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1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1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1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1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1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1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1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1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1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1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81"/>
          <p:cNvGrpSpPr/>
          <p:nvPr/>
        </p:nvGrpSpPr>
        <p:grpSpPr>
          <a:xfrm>
            <a:off x="1092654" y="2488500"/>
            <a:ext cx="369723" cy="644375"/>
            <a:chOff x="6269700" y="763750"/>
            <a:chExt cx="308000" cy="536800"/>
          </a:xfrm>
        </p:grpSpPr>
        <p:sp>
          <p:nvSpPr>
            <p:cNvPr id="3300" name="Google Shape;3300;p81"/>
            <p:cNvSpPr/>
            <p:nvPr/>
          </p:nvSpPr>
          <p:spPr>
            <a:xfrm>
              <a:off x="6269700" y="763750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1"/>
            <p:cNvSpPr/>
            <p:nvPr/>
          </p:nvSpPr>
          <p:spPr>
            <a:xfrm>
              <a:off x="6269700" y="84690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5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5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1"/>
            <p:cNvSpPr/>
            <p:nvPr/>
          </p:nvSpPr>
          <p:spPr>
            <a:xfrm>
              <a:off x="6269700" y="9300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1"/>
            <p:cNvSpPr/>
            <p:nvPr/>
          </p:nvSpPr>
          <p:spPr>
            <a:xfrm>
              <a:off x="6269700" y="1013375"/>
              <a:ext cx="308000" cy="120675"/>
            </a:xfrm>
            <a:custGeom>
              <a:avLst/>
              <a:gdLst/>
              <a:ahLst/>
              <a:cxnLst/>
              <a:rect l="l" t="t" r="r" b="b"/>
              <a:pathLst>
                <a:path w="12320" h="4827" extrusionOk="0">
                  <a:moveTo>
                    <a:pt x="6160" y="186"/>
                  </a:moveTo>
                  <a:cubicBezTo>
                    <a:pt x="9448" y="186"/>
                    <a:pt x="12125" y="1186"/>
                    <a:pt x="12125" y="2409"/>
                  </a:cubicBezTo>
                  <a:cubicBezTo>
                    <a:pt x="12125" y="3641"/>
                    <a:pt x="9448" y="4641"/>
                    <a:pt x="6160" y="4641"/>
                  </a:cubicBezTo>
                  <a:cubicBezTo>
                    <a:pt x="2872" y="4641"/>
                    <a:pt x="195" y="3641"/>
                    <a:pt x="195" y="2409"/>
                  </a:cubicBezTo>
                  <a:cubicBezTo>
                    <a:pt x="195" y="1186"/>
                    <a:pt x="2872" y="186"/>
                    <a:pt x="6160" y="186"/>
                  </a:cubicBezTo>
                  <a:close/>
                  <a:moveTo>
                    <a:pt x="6160" y="1"/>
                  </a:moveTo>
                  <a:cubicBezTo>
                    <a:pt x="2705" y="1"/>
                    <a:pt x="0" y="1057"/>
                    <a:pt x="0" y="2409"/>
                  </a:cubicBezTo>
                  <a:cubicBezTo>
                    <a:pt x="0" y="3771"/>
                    <a:pt x="2705" y="4827"/>
                    <a:pt x="6160" y="4827"/>
                  </a:cubicBezTo>
                  <a:cubicBezTo>
                    <a:pt x="9615" y="4827"/>
                    <a:pt x="12320" y="3771"/>
                    <a:pt x="12320" y="2409"/>
                  </a:cubicBezTo>
                  <a:cubicBezTo>
                    <a:pt x="12320" y="1057"/>
                    <a:pt x="9615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1"/>
            <p:cNvSpPr/>
            <p:nvPr/>
          </p:nvSpPr>
          <p:spPr>
            <a:xfrm>
              <a:off x="6269700" y="1096525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86"/>
                    <a:pt x="12125" y="2418"/>
                  </a:cubicBezTo>
                  <a:cubicBezTo>
                    <a:pt x="12125" y="3640"/>
                    <a:pt x="9448" y="4641"/>
                    <a:pt x="6160" y="4641"/>
                  </a:cubicBezTo>
                  <a:cubicBezTo>
                    <a:pt x="2872" y="4641"/>
                    <a:pt x="195" y="3640"/>
                    <a:pt x="195" y="2418"/>
                  </a:cubicBezTo>
                  <a:cubicBezTo>
                    <a:pt x="195" y="1186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5"/>
                    <a:pt x="0" y="2418"/>
                  </a:cubicBezTo>
                  <a:cubicBezTo>
                    <a:pt x="0" y="3770"/>
                    <a:pt x="2705" y="4835"/>
                    <a:pt x="6160" y="4835"/>
                  </a:cubicBezTo>
                  <a:cubicBezTo>
                    <a:pt x="9615" y="4835"/>
                    <a:pt x="12320" y="3770"/>
                    <a:pt x="12320" y="2418"/>
                  </a:cubicBezTo>
                  <a:cubicBezTo>
                    <a:pt x="12320" y="1065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1"/>
            <p:cNvSpPr/>
            <p:nvPr/>
          </p:nvSpPr>
          <p:spPr>
            <a:xfrm>
              <a:off x="6269700" y="1179650"/>
              <a:ext cx="308000" cy="120900"/>
            </a:xfrm>
            <a:custGeom>
              <a:avLst/>
              <a:gdLst/>
              <a:ahLst/>
              <a:cxnLst/>
              <a:rect l="l" t="t" r="r" b="b"/>
              <a:pathLst>
                <a:path w="12320" h="4836" extrusionOk="0">
                  <a:moveTo>
                    <a:pt x="6160" y="195"/>
                  </a:moveTo>
                  <a:cubicBezTo>
                    <a:pt x="9448" y="195"/>
                    <a:pt x="12125" y="1195"/>
                    <a:pt x="12125" y="2418"/>
                  </a:cubicBezTo>
                  <a:cubicBezTo>
                    <a:pt x="12125" y="3650"/>
                    <a:pt x="9448" y="4641"/>
                    <a:pt x="6160" y="4641"/>
                  </a:cubicBezTo>
                  <a:cubicBezTo>
                    <a:pt x="2872" y="4641"/>
                    <a:pt x="195" y="3650"/>
                    <a:pt x="195" y="2418"/>
                  </a:cubicBezTo>
                  <a:cubicBezTo>
                    <a:pt x="195" y="1195"/>
                    <a:pt x="2872" y="195"/>
                    <a:pt x="6160" y="195"/>
                  </a:cubicBezTo>
                  <a:close/>
                  <a:moveTo>
                    <a:pt x="6160" y="0"/>
                  </a:moveTo>
                  <a:cubicBezTo>
                    <a:pt x="2705" y="0"/>
                    <a:pt x="0" y="1066"/>
                    <a:pt x="0" y="2418"/>
                  </a:cubicBezTo>
                  <a:cubicBezTo>
                    <a:pt x="0" y="3779"/>
                    <a:pt x="2705" y="4835"/>
                    <a:pt x="6160" y="4835"/>
                  </a:cubicBezTo>
                  <a:cubicBezTo>
                    <a:pt x="9615" y="4835"/>
                    <a:pt x="12320" y="3779"/>
                    <a:pt x="12320" y="2418"/>
                  </a:cubicBezTo>
                  <a:cubicBezTo>
                    <a:pt x="12320" y="1066"/>
                    <a:pt x="9615" y="0"/>
                    <a:pt x="6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81"/>
          <p:cNvGrpSpPr/>
          <p:nvPr/>
        </p:nvGrpSpPr>
        <p:grpSpPr>
          <a:xfrm rot="-5400000">
            <a:off x="7330608" y="2693484"/>
            <a:ext cx="936401" cy="234357"/>
            <a:chOff x="0" y="3182308"/>
            <a:chExt cx="1142928" cy="286046"/>
          </a:xfrm>
        </p:grpSpPr>
        <p:sp>
          <p:nvSpPr>
            <p:cNvPr id="3307" name="Google Shape;3307;p81"/>
            <p:cNvSpPr/>
            <p:nvPr/>
          </p:nvSpPr>
          <p:spPr>
            <a:xfrm rot="10800000">
              <a:off x="857487" y="3182308"/>
              <a:ext cx="285441" cy="286046"/>
            </a:xfrm>
            <a:custGeom>
              <a:avLst/>
              <a:gdLst/>
              <a:ahLst/>
              <a:cxnLst/>
              <a:rect l="l" t="t" r="r" b="b"/>
              <a:pathLst>
                <a:path w="4474" h="4484" extrusionOk="0">
                  <a:moveTo>
                    <a:pt x="0" y="1"/>
                  </a:moveTo>
                  <a:lnTo>
                    <a:pt x="0" y="4484"/>
                  </a:lnTo>
                  <a:lnTo>
                    <a:pt x="4474" y="4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1"/>
            <p:cNvSpPr/>
            <p:nvPr/>
          </p:nvSpPr>
          <p:spPr>
            <a:xfrm rot="10800000">
              <a:off x="571466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1"/>
            <p:cNvSpPr/>
            <p:nvPr/>
          </p:nvSpPr>
          <p:spPr>
            <a:xfrm rot="10800000">
              <a:off x="286020" y="3182308"/>
              <a:ext cx="285505" cy="286046"/>
            </a:xfrm>
            <a:custGeom>
              <a:avLst/>
              <a:gdLst/>
              <a:ahLst/>
              <a:cxnLst/>
              <a:rect l="l" t="t" r="r" b="b"/>
              <a:pathLst>
                <a:path w="4475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75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1"/>
            <p:cNvSpPr/>
            <p:nvPr/>
          </p:nvSpPr>
          <p:spPr>
            <a:xfrm rot="10800000">
              <a:off x="0" y="3182308"/>
              <a:ext cx="286079" cy="286046"/>
            </a:xfrm>
            <a:custGeom>
              <a:avLst/>
              <a:gdLst/>
              <a:ahLst/>
              <a:cxnLst/>
              <a:rect l="l" t="t" r="r" b="b"/>
              <a:pathLst>
                <a:path w="4484" h="4484" extrusionOk="0">
                  <a:moveTo>
                    <a:pt x="1" y="1"/>
                  </a:moveTo>
                  <a:lnTo>
                    <a:pt x="1" y="4484"/>
                  </a:lnTo>
                  <a:lnTo>
                    <a:pt x="4484" y="4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DF7C7FD-7A54-3EE1-2736-4A42EB30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697" y="1503527"/>
            <a:ext cx="2767616" cy="15567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6236AB-ED67-9938-634F-2934C802C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498" y="2819802"/>
            <a:ext cx="1853660" cy="15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7" name="Google Shape;7007;p111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時程</a:t>
            </a:r>
            <a:endParaRPr dirty="0"/>
          </a:p>
        </p:txBody>
      </p:sp>
      <p:grpSp>
        <p:nvGrpSpPr>
          <p:cNvPr id="7009" name="Google Shape;7009;p111"/>
          <p:cNvGrpSpPr/>
          <p:nvPr/>
        </p:nvGrpSpPr>
        <p:grpSpPr>
          <a:xfrm>
            <a:off x="3917234" y="4695393"/>
            <a:ext cx="1309546" cy="535108"/>
            <a:chOff x="3790100" y="514600"/>
            <a:chExt cx="1090925" cy="445775"/>
          </a:xfrm>
        </p:grpSpPr>
        <p:sp>
          <p:nvSpPr>
            <p:cNvPr id="7010" name="Google Shape;7010;p111"/>
            <p:cNvSpPr/>
            <p:nvPr/>
          </p:nvSpPr>
          <p:spPr>
            <a:xfrm>
              <a:off x="395105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84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111"/>
            <p:cNvSpPr/>
            <p:nvPr/>
          </p:nvSpPr>
          <p:spPr>
            <a:xfrm>
              <a:off x="3897550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111"/>
            <p:cNvSpPr/>
            <p:nvPr/>
          </p:nvSpPr>
          <p:spPr>
            <a:xfrm>
              <a:off x="4004775" y="5146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111"/>
            <p:cNvSpPr/>
            <p:nvPr/>
          </p:nvSpPr>
          <p:spPr>
            <a:xfrm>
              <a:off x="38438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19" y="741"/>
                    <a:pt x="649" y="658"/>
                    <a:pt x="705" y="519"/>
                  </a:cubicBezTo>
                  <a:cubicBezTo>
                    <a:pt x="751" y="426"/>
                    <a:pt x="751" y="315"/>
                    <a:pt x="705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111"/>
            <p:cNvSpPr/>
            <p:nvPr/>
          </p:nvSpPr>
          <p:spPr>
            <a:xfrm>
              <a:off x="3950825" y="782750"/>
              <a:ext cx="20400" cy="18325"/>
            </a:xfrm>
            <a:custGeom>
              <a:avLst/>
              <a:gdLst/>
              <a:ahLst/>
              <a:cxnLst/>
              <a:rect l="l" t="t" r="r" b="b"/>
              <a:pathLst>
                <a:path w="816" h="733" extrusionOk="0">
                  <a:moveTo>
                    <a:pt x="371" y="0"/>
                  </a:moveTo>
                  <a:cubicBezTo>
                    <a:pt x="222" y="0"/>
                    <a:pt x="93" y="84"/>
                    <a:pt x="37" y="223"/>
                  </a:cubicBezTo>
                  <a:cubicBezTo>
                    <a:pt x="9" y="269"/>
                    <a:pt x="0" y="315"/>
                    <a:pt x="0" y="371"/>
                  </a:cubicBezTo>
                  <a:cubicBezTo>
                    <a:pt x="0" y="575"/>
                    <a:pt x="167" y="732"/>
                    <a:pt x="371" y="732"/>
                  </a:cubicBezTo>
                  <a:cubicBezTo>
                    <a:pt x="630" y="732"/>
                    <a:pt x="815" y="464"/>
                    <a:pt x="713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111"/>
            <p:cNvSpPr/>
            <p:nvPr/>
          </p:nvSpPr>
          <p:spPr>
            <a:xfrm>
              <a:off x="3951050" y="6755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65" y="733"/>
                    <a:pt x="732" y="566"/>
                    <a:pt x="732" y="362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111"/>
            <p:cNvSpPr/>
            <p:nvPr/>
          </p:nvSpPr>
          <p:spPr>
            <a:xfrm>
              <a:off x="38973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111"/>
            <p:cNvSpPr/>
            <p:nvPr/>
          </p:nvSpPr>
          <p:spPr>
            <a:xfrm>
              <a:off x="40045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111"/>
            <p:cNvSpPr/>
            <p:nvPr/>
          </p:nvSpPr>
          <p:spPr>
            <a:xfrm>
              <a:off x="38973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111"/>
            <p:cNvSpPr/>
            <p:nvPr/>
          </p:nvSpPr>
          <p:spPr>
            <a:xfrm>
              <a:off x="400452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8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111"/>
            <p:cNvSpPr/>
            <p:nvPr/>
          </p:nvSpPr>
          <p:spPr>
            <a:xfrm>
              <a:off x="3843600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39" y="74"/>
                    <a:pt x="65" y="139"/>
                    <a:pt x="3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93" y="658"/>
                    <a:pt x="223" y="713"/>
                  </a:cubicBezTo>
                  <a:cubicBezTo>
                    <a:pt x="269" y="732"/>
                    <a:pt x="325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111"/>
            <p:cNvSpPr/>
            <p:nvPr/>
          </p:nvSpPr>
          <p:spPr>
            <a:xfrm>
              <a:off x="3843825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62" y="742"/>
                  </a:cubicBezTo>
                  <a:cubicBezTo>
                    <a:pt x="566" y="742"/>
                    <a:pt x="732" y="575"/>
                    <a:pt x="732" y="371"/>
                  </a:cubicBezTo>
                  <a:cubicBezTo>
                    <a:pt x="732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111"/>
            <p:cNvSpPr/>
            <p:nvPr/>
          </p:nvSpPr>
          <p:spPr>
            <a:xfrm>
              <a:off x="3897325" y="83625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111"/>
            <p:cNvSpPr/>
            <p:nvPr/>
          </p:nvSpPr>
          <p:spPr>
            <a:xfrm>
              <a:off x="40045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33" y="574"/>
                    <a:pt x="733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111"/>
            <p:cNvSpPr/>
            <p:nvPr/>
          </p:nvSpPr>
          <p:spPr>
            <a:xfrm>
              <a:off x="3790350" y="514600"/>
              <a:ext cx="18300" cy="18325"/>
            </a:xfrm>
            <a:custGeom>
              <a:avLst/>
              <a:gdLst/>
              <a:ahLst/>
              <a:cxnLst/>
              <a:rect l="l" t="t" r="r" b="b"/>
              <a:pathLst>
                <a:path w="732" h="733" extrusionOk="0">
                  <a:moveTo>
                    <a:pt x="361" y="0"/>
                  </a:moveTo>
                  <a:cubicBezTo>
                    <a:pt x="158" y="0"/>
                    <a:pt x="0" y="167"/>
                    <a:pt x="0" y="362"/>
                  </a:cubicBezTo>
                  <a:cubicBezTo>
                    <a:pt x="0" y="565"/>
                    <a:pt x="158" y="732"/>
                    <a:pt x="361" y="732"/>
                  </a:cubicBezTo>
                  <a:cubicBezTo>
                    <a:pt x="565" y="732"/>
                    <a:pt x="732" y="56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111"/>
            <p:cNvSpPr/>
            <p:nvPr/>
          </p:nvSpPr>
          <p:spPr>
            <a:xfrm>
              <a:off x="3790100" y="7290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575" y="732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111"/>
            <p:cNvSpPr/>
            <p:nvPr/>
          </p:nvSpPr>
          <p:spPr>
            <a:xfrm>
              <a:off x="3790100" y="621800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111"/>
            <p:cNvSpPr/>
            <p:nvPr/>
          </p:nvSpPr>
          <p:spPr>
            <a:xfrm>
              <a:off x="3790100" y="836250"/>
              <a:ext cx="18325" cy="1830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32"/>
                    <a:pt x="362" y="732"/>
                  </a:cubicBezTo>
                  <a:cubicBezTo>
                    <a:pt x="566" y="732"/>
                    <a:pt x="733" y="574"/>
                    <a:pt x="733" y="371"/>
                  </a:cubicBezTo>
                  <a:cubicBezTo>
                    <a:pt x="733" y="167"/>
                    <a:pt x="56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111"/>
            <p:cNvSpPr/>
            <p:nvPr/>
          </p:nvSpPr>
          <p:spPr>
            <a:xfrm>
              <a:off x="416547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0" y="315"/>
                    <a:pt x="0" y="362"/>
                  </a:cubicBezTo>
                  <a:cubicBezTo>
                    <a:pt x="0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111"/>
            <p:cNvSpPr/>
            <p:nvPr/>
          </p:nvSpPr>
          <p:spPr>
            <a:xfrm>
              <a:off x="4111975" y="5146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33" y="575"/>
                    <a:pt x="733" y="371"/>
                  </a:cubicBezTo>
                  <a:cubicBezTo>
                    <a:pt x="733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111"/>
            <p:cNvSpPr/>
            <p:nvPr/>
          </p:nvSpPr>
          <p:spPr>
            <a:xfrm>
              <a:off x="42192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111"/>
            <p:cNvSpPr/>
            <p:nvPr/>
          </p:nvSpPr>
          <p:spPr>
            <a:xfrm>
              <a:off x="4058250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16" y="0"/>
                    <a:pt x="269" y="9"/>
                    <a:pt x="22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69" y="732"/>
                    <a:pt x="316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111"/>
            <p:cNvSpPr/>
            <p:nvPr/>
          </p:nvSpPr>
          <p:spPr>
            <a:xfrm>
              <a:off x="416547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62" y="0"/>
                  </a:moveTo>
                  <a:cubicBezTo>
                    <a:pt x="213" y="0"/>
                    <a:pt x="84" y="84"/>
                    <a:pt x="28" y="223"/>
                  </a:cubicBezTo>
                  <a:cubicBezTo>
                    <a:pt x="10" y="269"/>
                    <a:pt x="0" y="315"/>
                    <a:pt x="0" y="371"/>
                  </a:cubicBezTo>
                  <a:cubicBezTo>
                    <a:pt x="0" y="575"/>
                    <a:pt x="158" y="732"/>
                    <a:pt x="362" y="732"/>
                  </a:cubicBezTo>
                  <a:cubicBezTo>
                    <a:pt x="621" y="732"/>
                    <a:pt x="806" y="464"/>
                    <a:pt x="704" y="223"/>
                  </a:cubicBezTo>
                  <a:cubicBezTo>
                    <a:pt x="649" y="84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111"/>
            <p:cNvSpPr/>
            <p:nvPr/>
          </p:nvSpPr>
          <p:spPr>
            <a:xfrm>
              <a:off x="416547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0" y="158"/>
                    <a:pt x="0" y="362"/>
                  </a:cubicBezTo>
                  <a:cubicBezTo>
                    <a:pt x="0" y="566"/>
                    <a:pt x="167" y="733"/>
                    <a:pt x="371" y="733"/>
                  </a:cubicBezTo>
                  <a:cubicBezTo>
                    <a:pt x="575" y="733"/>
                    <a:pt x="732" y="566"/>
                    <a:pt x="732" y="362"/>
                  </a:cubicBezTo>
                  <a:cubicBezTo>
                    <a:pt x="741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111"/>
            <p:cNvSpPr/>
            <p:nvPr/>
          </p:nvSpPr>
          <p:spPr>
            <a:xfrm>
              <a:off x="411175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111"/>
            <p:cNvSpPr/>
            <p:nvPr/>
          </p:nvSpPr>
          <p:spPr>
            <a:xfrm>
              <a:off x="42189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111"/>
            <p:cNvSpPr/>
            <p:nvPr/>
          </p:nvSpPr>
          <p:spPr>
            <a:xfrm>
              <a:off x="41117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111"/>
            <p:cNvSpPr/>
            <p:nvPr/>
          </p:nvSpPr>
          <p:spPr>
            <a:xfrm>
              <a:off x="42192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0" y="168"/>
                    <a:pt x="0" y="371"/>
                  </a:cubicBezTo>
                  <a:cubicBezTo>
                    <a:pt x="0" y="575"/>
                    <a:pt x="158" y="742"/>
                    <a:pt x="362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65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111"/>
            <p:cNvSpPr/>
            <p:nvPr/>
          </p:nvSpPr>
          <p:spPr>
            <a:xfrm>
              <a:off x="4058025" y="7825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325" y="0"/>
                    <a:pt x="278" y="9"/>
                    <a:pt x="232" y="37"/>
                  </a:cubicBezTo>
                  <a:cubicBezTo>
                    <a:pt x="140" y="74"/>
                    <a:pt x="75" y="139"/>
                    <a:pt x="38" y="232"/>
                  </a:cubicBezTo>
                  <a:cubicBezTo>
                    <a:pt x="19" y="278"/>
                    <a:pt x="10" y="324"/>
                    <a:pt x="10" y="371"/>
                  </a:cubicBezTo>
                  <a:cubicBezTo>
                    <a:pt x="1" y="519"/>
                    <a:pt x="93" y="658"/>
                    <a:pt x="232" y="713"/>
                  </a:cubicBezTo>
                  <a:cubicBezTo>
                    <a:pt x="278" y="732"/>
                    <a:pt x="325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324"/>
                    <a:pt x="732" y="278"/>
                    <a:pt x="714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111"/>
            <p:cNvSpPr/>
            <p:nvPr/>
          </p:nvSpPr>
          <p:spPr>
            <a:xfrm>
              <a:off x="4058250" y="6753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316" y="1"/>
                    <a:pt x="269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69" y="732"/>
                    <a:pt x="316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33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111"/>
            <p:cNvSpPr/>
            <p:nvPr/>
          </p:nvSpPr>
          <p:spPr>
            <a:xfrm>
              <a:off x="41117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111"/>
            <p:cNvSpPr/>
            <p:nvPr/>
          </p:nvSpPr>
          <p:spPr>
            <a:xfrm>
              <a:off x="42189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111"/>
            <p:cNvSpPr/>
            <p:nvPr/>
          </p:nvSpPr>
          <p:spPr>
            <a:xfrm>
              <a:off x="4379900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2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2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49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111"/>
            <p:cNvSpPr/>
            <p:nvPr/>
          </p:nvSpPr>
          <p:spPr>
            <a:xfrm>
              <a:off x="432640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111"/>
            <p:cNvSpPr/>
            <p:nvPr/>
          </p:nvSpPr>
          <p:spPr>
            <a:xfrm>
              <a:off x="443362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111"/>
            <p:cNvSpPr/>
            <p:nvPr/>
          </p:nvSpPr>
          <p:spPr>
            <a:xfrm>
              <a:off x="4272675" y="568100"/>
              <a:ext cx="18800" cy="18550"/>
            </a:xfrm>
            <a:custGeom>
              <a:avLst/>
              <a:gdLst/>
              <a:ahLst/>
              <a:cxnLst/>
              <a:rect l="l" t="t" r="r" b="b"/>
              <a:pathLst>
                <a:path w="752" h="742" extrusionOk="0">
                  <a:moveTo>
                    <a:pt x="371" y="0"/>
                  </a:moveTo>
                  <a:cubicBezTo>
                    <a:pt x="325" y="0"/>
                    <a:pt x="270" y="9"/>
                    <a:pt x="233" y="28"/>
                  </a:cubicBezTo>
                  <a:cubicBezTo>
                    <a:pt x="140" y="65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9" y="519"/>
                  </a:cubicBezTo>
                  <a:cubicBezTo>
                    <a:pt x="66" y="602"/>
                    <a:pt x="140" y="676"/>
                    <a:pt x="223" y="713"/>
                  </a:cubicBezTo>
                  <a:cubicBezTo>
                    <a:pt x="270" y="732"/>
                    <a:pt x="325" y="741"/>
                    <a:pt x="371" y="741"/>
                  </a:cubicBezTo>
                  <a:cubicBezTo>
                    <a:pt x="520" y="741"/>
                    <a:pt x="649" y="658"/>
                    <a:pt x="714" y="519"/>
                  </a:cubicBezTo>
                  <a:cubicBezTo>
                    <a:pt x="751" y="426"/>
                    <a:pt x="751" y="315"/>
                    <a:pt x="714" y="232"/>
                  </a:cubicBezTo>
                  <a:cubicBezTo>
                    <a:pt x="649" y="9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111"/>
            <p:cNvSpPr/>
            <p:nvPr/>
          </p:nvSpPr>
          <p:spPr>
            <a:xfrm>
              <a:off x="437990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62" y="732"/>
                  </a:cubicBezTo>
                  <a:cubicBezTo>
                    <a:pt x="621" y="732"/>
                    <a:pt x="806" y="464"/>
                    <a:pt x="705" y="223"/>
                  </a:cubicBezTo>
                  <a:cubicBezTo>
                    <a:pt x="649" y="84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111"/>
            <p:cNvSpPr/>
            <p:nvPr/>
          </p:nvSpPr>
          <p:spPr>
            <a:xfrm>
              <a:off x="437990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111"/>
            <p:cNvSpPr/>
            <p:nvPr/>
          </p:nvSpPr>
          <p:spPr>
            <a:xfrm>
              <a:off x="432617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111"/>
            <p:cNvSpPr/>
            <p:nvPr/>
          </p:nvSpPr>
          <p:spPr>
            <a:xfrm>
              <a:off x="44334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111"/>
            <p:cNvSpPr/>
            <p:nvPr/>
          </p:nvSpPr>
          <p:spPr>
            <a:xfrm>
              <a:off x="4326400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158" y="1"/>
                    <a:pt x="1" y="168"/>
                    <a:pt x="1" y="371"/>
                  </a:cubicBezTo>
                  <a:cubicBezTo>
                    <a:pt x="1" y="575"/>
                    <a:pt x="158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168"/>
                    <a:pt x="56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111"/>
            <p:cNvSpPr/>
            <p:nvPr/>
          </p:nvSpPr>
          <p:spPr>
            <a:xfrm>
              <a:off x="4433625" y="6218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65" y="742"/>
                    <a:pt x="732" y="575"/>
                    <a:pt x="732" y="371"/>
                  </a:cubicBezTo>
                  <a:cubicBezTo>
                    <a:pt x="73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111"/>
            <p:cNvSpPr/>
            <p:nvPr/>
          </p:nvSpPr>
          <p:spPr>
            <a:xfrm>
              <a:off x="4272675" y="7825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316" y="0"/>
                    <a:pt x="270" y="9"/>
                    <a:pt x="223" y="37"/>
                  </a:cubicBezTo>
                  <a:cubicBezTo>
                    <a:pt x="131" y="74"/>
                    <a:pt x="66" y="139"/>
                    <a:pt x="29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519"/>
                    <a:pt x="84" y="658"/>
                    <a:pt x="223" y="713"/>
                  </a:cubicBezTo>
                  <a:cubicBezTo>
                    <a:pt x="270" y="732"/>
                    <a:pt x="316" y="741"/>
                    <a:pt x="362" y="741"/>
                  </a:cubicBezTo>
                  <a:cubicBezTo>
                    <a:pt x="566" y="741"/>
                    <a:pt x="733" y="574"/>
                    <a:pt x="733" y="371"/>
                  </a:cubicBezTo>
                  <a:cubicBezTo>
                    <a:pt x="733" y="324"/>
                    <a:pt x="723" y="278"/>
                    <a:pt x="705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111"/>
            <p:cNvSpPr/>
            <p:nvPr/>
          </p:nvSpPr>
          <p:spPr>
            <a:xfrm>
              <a:off x="427267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6" y="1"/>
                    <a:pt x="270" y="10"/>
                    <a:pt x="223" y="28"/>
                  </a:cubicBezTo>
                  <a:cubicBezTo>
                    <a:pt x="84" y="93"/>
                    <a:pt x="1" y="223"/>
                    <a:pt x="1" y="371"/>
                  </a:cubicBezTo>
                  <a:cubicBezTo>
                    <a:pt x="1" y="519"/>
                    <a:pt x="84" y="658"/>
                    <a:pt x="223" y="714"/>
                  </a:cubicBezTo>
                  <a:cubicBezTo>
                    <a:pt x="270" y="732"/>
                    <a:pt x="316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111"/>
            <p:cNvSpPr/>
            <p:nvPr/>
          </p:nvSpPr>
          <p:spPr>
            <a:xfrm>
              <a:off x="432617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4"/>
                    <a:pt x="167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111"/>
            <p:cNvSpPr/>
            <p:nvPr/>
          </p:nvSpPr>
          <p:spPr>
            <a:xfrm>
              <a:off x="44334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4" y="741"/>
                    <a:pt x="741" y="574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111"/>
            <p:cNvSpPr/>
            <p:nvPr/>
          </p:nvSpPr>
          <p:spPr>
            <a:xfrm>
              <a:off x="4594325" y="568325"/>
              <a:ext cx="18775" cy="18325"/>
            </a:xfrm>
            <a:custGeom>
              <a:avLst/>
              <a:gdLst/>
              <a:ahLst/>
              <a:cxnLst/>
              <a:rect l="l" t="t" r="r" b="b"/>
              <a:pathLst>
                <a:path w="751" h="733" extrusionOk="0">
                  <a:moveTo>
                    <a:pt x="371" y="0"/>
                  </a:moveTo>
                  <a:cubicBezTo>
                    <a:pt x="223" y="0"/>
                    <a:pt x="93" y="84"/>
                    <a:pt x="38" y="223"/>
                  </a:cubicBezTo>
                  <a:cubicBezTo>
                    <a:pt x="10" y="269"/>
                    <a:pt x="1" y="315"/>
                    <a:pt x="1" y="362"/>
                  </a:cubicBezTo>
                  <a:cubicBezTo>
                    <a:pt x="1" y="417"/>
                    <a:pt x="10" y="463"/>
                    <a:pt x="38" y="510"/>
                  </a:cubicBezTo>
                  <a:cubicBezTo>
                    <a:pt x="93" y="649"/>
                    <a:pt x="223" y="732"/>
                    <a:pt x="371" y="732"/>
                  </a:cubicBezTo>
                  <a:cubicBezTo>
                    <a:pt x="519" y="732"/>
                    <a:pt x="658" y="649"/>
                    <a:pt x="714" y="510"/>
                  </a:cubicBezTo>
                  <a:cubicBezTo>
                    <a:pt x="751" y="417"/>
                    <a:pt x="751" y="315"/>
                    <a:pt x="714" y="223"/>
                  </a:cubicBezTo>
                  <a:cubicBezTo>
                    <a:pt x="658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111"/>
            <p:cNvSpPr/>
            <p:nvPr/>
          </p:nvSpPr>
          <p:spPr>
            <a:xfrm>
              <a:off x="45408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111"/>
            <p:cNvSpPr/>
            <p:nvPr/>
          </p:nvSpPr>
          <p:spPr>
            <a:xfrm>
              <a:off x="4648050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111"/>
            <p:cNvSpPr/>
            <p:nvPr/>
          </p:nvSpPr>
          <p:spPr>
            <a:xfrm>
              <a:off x="4487125" y="568100"/>
              <a:ext cx="18775" cy="18550"/>
            </a:xfrm>
            <a:custGeom>
              <a:avLst/>
              <a:gdLst/>
              <a:ahLst/>
              <a:cxnLst/>
              <a:rect l="l" t="t" r="r" b="b"/>
              <a:pathLst>
                <a:path w="751" h="742" extrusionOk="0">
                  <a:moveTo>
                    <a:pt x="371" y="0"/>
                  </a:moveTo>
                  <a:cubicBezTo>
                    <a:pt x="324" y="0"/>
                    <a:pt x="269" y="9"/>
                    <a:pt x="232" y="28"/>
                  </a:cubicBezTo>
                  <a:cubicBezTo>
                    <a:pt x="139" y="65"/>
                    <a:pt x="74" y="139"/>
                    <a:pt x="37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426"/>
                    <a:pt x="9" y="472"/>
                    <a:pt x="37" y="519"/>
                  </a:cubicBezTo>
                  <a:cubicBezTo>
                    <a:pt x="74" y="602"/>
                    <a:pt x="139" y="676"/>
                    <a:pt x="222" y="713"/>
                  </a:cubicBezTo>
                  <a:cubicBezTo>
                    <a:pt x="269" y="732"/>
                    <a:pt x="324" y="741"/>
                    <a:pt x="371" y="741"/>
                  </a:cubicBezTo>
                  <a:cubicBezTo>
                    <a:pt x="519" y="741"/>
                    <a:pt x="658" y="658"/>
                    <a:pt x="713" y="519"/>
                  </a:cubicBezTo>
                  <a:cubicBezTo>
                    <a:pt x="750" y="426"/>
                    <a:pt x="750" y="315"/>
                    <a:pt x="713" y="232"/>
                  </a:cubicBezTo>
                  <a:cubicBezTo>
                    <a:pt x="658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111"/>
            <p:cNvSpPr/>
            <p:nvPr/>
          </p:nvSpPr>
          <p:spPr>
            <a:xfrm>
              <a:off x="4594325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8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7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111"/>
            <p:cNvSpPr/>
            <p:nvPr/>
          </p:nvSpPr>
          <p:spPr>
            <a:xfrm>
              <a:off x="4594325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7" y="1"/>
                    <a:pt x="1" y="158"/>
                    <a:pt x="1" y="362"/>
                  </a:cubicBezTo>
                  <a:cubicBezTo>
                    <a:pt x="1" y="566"/>
                    <a:pt x="167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111"/>
            <p:cNvSpPr/>
            <p:nvPr/>
          </p:nvSpPr>
          <p:spPr>
            <a:xfrm>
              <a:off x="4540600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5"/>
                    <a:pt x="168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111"/>
            <p:cNvSpPr/>
            <p:nvPr/>
          </p:nvSpPr>
          <p:spPr>
            <a:xfrm>
              <a:off x="4647825" y="7290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0" y="167"/>
                    <a:pt x="1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111"/>
            <p:cNvSpPr/>
            <p:nvPr/>
          </p:nvSpPr>
          <p:spPr>
            <a:xfrm>
              <a:off x="4540850" y="6218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111"/>
            <p:cNvSpPr/>
            <p:nvPr/>
          </p:nvSpPr>
          <p:spPr>
            <a:xfrm>
              <a:off x="4648050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111"/>
            <p:cNvSpPr/>
            <p:nvPr/>
          </p:nvSpPr>
          <p:spPr>
            <a:xfrm>
              <a:off x="4487125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15" y="0"/>
                    <a:pt x="269" y="9"/>
                    <a:pt x="222" y="37"/>
                  </a:cubicBezTo>
                  <a:cubicBezTo>
                    <a:pt x="130" y="74"/>
                    <a:pt x="65" y="139"/>
                    <a:pt x="28" y="232"/>
                  </a:cubicBezTo>
                  <a:cubicBezTo>
                    <a:pt x="9" y="278"/>
                    <a:pt x="0" y="324"/>
                    <a:pt x="0" y="371"/>
                  </a:cubicBezTo>
                  <a:cubicBezTo>
                    <a:pt x="0" y="519"/>
                    <a:pt x="83" y="658"/>
                    <a:pt x="222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4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111"/>
            <p:cNvSpPr/>
            <p:nvPr/>
          </p:nvSpPr>
          <p:spPr>
            <a:xfrm>
              <a:off x="4487125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2" y="714"/>
                  </a:cubicBezTo>
                  <a:cubicBezTo>
                    <a:pt x="269" y="732"/>
                    <a:pt x="315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111"/>
            <p:cNvSpPr/>
            <p:nvPr/>
          </p:nvSpPr>
          <p:spPr>
            <a:xfrm>
              <a:off x="454060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111"/>
            <p:cNvSpPr/>
            <p:nvPr/>
          </p:nvSpPr>
          <p:spPr>
            <a:xfrm>
              <a:off x="46478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111"/>
            <p:cNvSpPr/>
            <p:nvPr/>
          </p:nvSpPr>
          <p:spPr>
            <a:xfrm>
              <a:off x="4809000" y="5683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61" y="0"/>
                  </a:moveTo>
                  <a:cubicBezTo>
                    <a:pt x="213" y="0"/>
                    <a:pt x="83" y="84"/>
                    <a:pt x="28" y="223"/>
                  </a:cubicBezTo>
                  <a:cubicBezTo>
                    <a:pt x="9" y="269"/>
                    <a:pt x="0" y="315"/>
                    <a:pt x="0" y="362"/>
                  </a:cubicBezTo>
                  <a:cubicBezTo>
                    <a:pt x="0" y="417"/>
                    <a:pt x="9" y="463"/>
                    <a:pt x="28" y="510"/>
                  </a:cubicBezTo>
                  <a:cubicBezTo>
                    <a:pt x="83" y="649"/>
                    <a:pt x="213" y="732"/>
                    <a:pt x="361" y="732"/>
                  </a:cubicBezTo>
                  <a:cubicBezTo>
                    <a:pt x="510" y="732"/>
                    <a:pt x="648" y="649"/>
                    <a:pt x="704" y="510"/>
                  </a:cubicBezTo>
                  <a:cubicBezTo>
                    <a:pt x="741" y="417"/>
                    <a:pt x="741" y="315"/>
                    <a:pt x="704" y="223"/>
                  </a:cubicBezTo>
                  <a:cubicBezTo>
                    <a:pt x="648" y="84"/>
                    <a:pt x="51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111"/>
            <p:cNvSpPr/>
            <p:nvPr/>
          </p:nvSpPr>
          <p:spPr>
            <a:xfrm>
              <a:off x="47552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5"/>
                    <a:pt x="167" y="741"/>
                    <a:pt x="371" y="741"/>
                  </a:cubicBezTo>
                  <a:cubicBezTo>
                    <a:pt x="574" y="741"/>
                    <a:pt x="741" y="575"/>
                    <a:pt x="741" y="371"/>
                  </a:cubicBezTo>
                  <a:cubicBezTo>
                    <a:pt x="741" y="167"/>
                    <a:pt x="574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111"/>
            <p:cNvSpPr/>
            <p:nvPr/>
          </p:nvSpPr>
          <p:spPr>
            <a:xfrm>
              <a:off x="4862475" y="5146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1" y="167"/>
                    <a:pt x="1" y="371"/>
                  </a:cubicBezTo>
                  <a:cubicBezTo>
                    <a:pt x="1" y="575"/>
                    <a:pt x="167" y="741"/>
                    <a:pt x="371" y="741"/>
                  </a:cubicBezTo>
                  <a:cubicBezTo>
                    <a:pt x="575" y="741"/>
                    <a:pt x="742" y="575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111"/>
            <p:cNvSpPr/>
            <p:nvPr/>
          </p:nvSpPr>
          <p:spPr>
            <a:xfrm>
              <a:off x="4701775" y="56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62" y="0"/>
                  </a:moveTo>
                  <a:cubicBezTo>
                    <a:pt x="315" y="0"/>
                    <a:pt x="269" y="9"/>
                    <a:pt x="223" y="28"/>
                  </a:cubicBezTo>
                  <a:cubicBezTo>
                    <a:pt x="130" y="65"/>
                    <a:pt x="65" y="139"/>
                    <a:pt x="28" y="232"/>
                  </a:cubicBezTo>
                  <a:cubicBezTo>
                    <a:pt x="10" y="278"/>
                    <a:pt x="1" y="324"/>
                    <a:pt x="1" y="371"/>
                  </a:cubicBezTo>
                  <a:cubicBezTo>
                    <a:pt x="1" y="426"/>
                    <a:pt x="10" y="472"/>
                    <a:pt x="28" y="519"/>
                  </a:cubicBezTo>
                  <a:cubicBezTo>
                    <a:pt x="65" y="602"/>
                    <a:pt x="130" y="676"/>
                    <a:pt x="223" y="713"/>
                  </a:cubicBezTo>
                  <a:cubicBezTo>
                    <a:pt x="269" y="732"/>
                    <a:pt x="315" y="741"/>
                    <a:pt x="362" y="741"/>
                  </a:cubicBezTo>
                  <a:cubicBezTo>
                    <a:pt x="510" y="741"/>
                    <a:pt x="649" y="658"/>
                    <a:pt x="704" y="519"/>
                  </a:cubicBezTo>
                  <a:cubicBezTo>
                    <a:pt x="742" y="426"/>
                    <a:pt x="742" y="315"/>
                    <a:pt x="704" y="232"/>
                  </a:cubicBezTo>
                  <a:cubicBezTo>
                    <a:pt x="649" y="9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111"/>
            <p:cNvSpPr/>
            <p:nvPr/>
          </p:nvSpPr>
          <p:spPr>
            <a:xfrm>
              <a:off x="4808750" y="782750"/>
              <a:ext cx="20175" cy="18325"/>
            </a:xfrm>
            <a:custGeom>
              <a:avLst/>
              <a:gdLst/>
              <a:ahLst/>
              <a:cxnLst/>
              <a:rect l="l" t="t" r="r" b="b"/>
              <a:pathLst>
                <a:path w="807" h="733" extrusionOk="0">
                  <a:moveTo>
                    <a:pt x="371" y="0"/>
                  </a:moveTo>
                  <a:cubicBezTo>
                    <a:pt x="223" y="0"/>
                    <a:pt x="84" y="84"/>
                    <a:pt x="29" y="223"/>
                  </a:cubicBezTo>
                  <a:cubicBezTo>
                    <a:pt x="10" y="269"/>
                    <a:pt x="1" y="315"/>
                    <a:pt x="1" y="371"/>
                  </a:cubicBezTo>
                  <a:cubicBezTo>
                    <a:pt x="1" y="575"/>
                    <a:pt x="168" y="732"/>
                    <a:pt x="371" y="732"/>
                  </a:cubicBezTo>
                  <a:cubicBezTo>
                    <a:pt x="621" y="732"/>
                    <a:pt x="807" y="464"/>
                    <a:pt x="705" y="223"/>
                  </a:cubicBezTo>
                  <a:cubicBezTo>
                    <a:pt x="649" y="84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111"/>
            <p:cNvSpPr/>
            <p:nvPr/>
          </p:nvSpPr>
          <p:spPr>
            <a:xfrm>
              <a:off x="4808750" y="675525"/>
              <a:ext cx="18550" cy="18325"/>
            </a:xfrm>
            <a:custGeom>
              <a:avLst/>
              <a:gdLst/>
              <a:ahLst/>
              <a:cxnLst/>
              <a:rect l="l" t="t" r="r" b="b"/>
              <a:pathLst>
                <a:path w="742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3"/>
                    <a:pt x="371" y="733"/>
                  </a:cubicBezTo>
                  <a:cubicBezTo>
                    <a:pt x="575" y="733"/>
                    <a:pt x="742" y="566"/>
                    <a:pt x="742" y="362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111"/>
            <p:cNvSpPr/>
            <p:nvPr/>
          </p:nvSpPr>
          <p:spPr>
            <a:xfrm>
              <a:off x="4755275" y="7290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61" y="0"/>
                  </a:moveTo>
                  <a:cubicBezTo>
                    <a:pt x="158" y="0"/>
                    <a:pt x="0" y="167"/>
                    <a:pt x="0" y="371"/>
                  </a:cubicBezTo>
                  <a:cubicBezTo>
                    <a:pt x="0" y="575"/>
                    <a:pt x="158" y="741"/>
                    <a:pt x="361" y="741"/>
                  </a:cubicBezTo>
                  <a:cubicBezTo>
                    <a:pt x="565" y="741"/>
                    <a:pt x="732" y="575"/>
                    <a:pt x="732" y="371"/>
                  </a:cubicBezTo>
                  <a:cubicBezTo>
                    <a:pt x="732" y="167"/>
                    <a:pt x="565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111"/>
            <p:cNvSpPr/>
            <p:nvPr/>
          </p:nvSpPr>
          <p:spPr>
            <a:xfrm>
              <a:off x="4862475" y="7290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0"/>
                  </a:moveTo>
                  <a:cubicBezTo>
                    <a:pt x="158" y="0"/>
                    <a:pt x="1" y="167"/>
                    <a:pt x="1" y="371"/>
                  </a:cubicBezTo>
                  <a:cubicBezTo>
                    <a:pt x="1" y="575"/>
                    <a:pt x="158" y="741"/>
                    <a:pt x="362" y="741"/>
                  </a:cubicBezTo>
                  <a:cubicBezTo>
                    <a:pt x="566" y="741"/>
                    <a:pt x="732" y="575"/>
                    <a:pt x="732" y="371"/>
                  </a:cubicBezTo>
                  <a:cubicBezTo>
                    <a:pt x="732" y="167"/>
                    <a:pt x="56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111"/>
            <p:cNvSpPr/>
            <p:nvPr/>
          </p:nvSpPr>
          <p:spPr>
            <a:xfrm>
              <a:off x="47552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8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8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111"/>
            <p:cNvSpPr/>
            <p:nvPr/>
          </p:nvSpPr>
          <p:spPr>
            <a:xfrm>
              <a:off x="4862475" y="6218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8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8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111"/>
            <p:cNvSpPr/>
            <p:nvPr/>
          </p:nvSpPr>
          <p:spPr>
            <a:xfrm>
              <a:off x="4701550" y="782525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0"/>
                  </a:moveTo>
                  <a:cubicBezTo>
                    <a:pt x="324" y="0"/>
                    <a:pt x="269" y="9"/>
                    <a:pt x="223" y="37"/>
                  </a:cubicBezTo>
                  <a:cubicBezTo>
                    <a:pt x="139" y="74"/>
                    <a:pt x="65" y="139"/>
                    <a:pt x="28" y="232"/>
                  </a:cubicBezTo>
                  <a:cubicBezTo>
                    <a:pt x="10" y="278"/>
                    <a:pt x="0" y="324"/>
                    <a:pt x="0" y="371"/>
                  </a:cubicBezTo>
                  <a:cubicBezTo>
                    <a:pt x="0" y="519"/>
                    <a:pt x="84" y="658"/>
                    <a:pt x="223" y="713"/>
                  </a:cubicBezTo>
                  <a:cubicBezTo>
                    <a:pt x="269" y="732"/>
                    <a:pt x="315" y="741"/>
                    <a:pt x="371" y="741"/>
                  </a:cubicBezTo>
                  <a:cubicBezTo>
                    <a:pt x="575" y="741"/>
                    <a:pt x="732" y="574"/>
                    <a:pt x="732" y="371"/>
                  </a:cubicBezTo>
                  <a:cubicBezTo>
                    <a:pt x="732" y="324"/>
                    <a:pt x="723" y="278"/>
                    <a:pt x="704" y="232"/>
                  </a:cubicBezTo>
                  <a:cubicBezTo>
                    <a:pt x="649" y="9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111"/>
            <p:cNvSpPr/>
            <p:nvPr/>
          </p:nvSpPr>
          <p:spPr>
            <a:xfrm>
              <a:off x="4701550" y="6753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4" y="1"/>
                    <a:pt x="269" y="10"/>
                    <a:pt x="232" y="28"/>
                  </a:cubicBezTo>
                  <a:cubicBezTo>
                    <a:pt x="93" y="93"/>
                    <a:pt x="0" y="223"/>
                    <a:pt x="0" y="371"/>
                  </a:cubicBezTo>
                  <a:cubicBezTo>
                    <a:pt x="0" y="519"/>
                    <a:pt x="93" y="658"/>
                    <a:pt x="223" y="714"/>
                  </a:cubicBezTo>
                  <a:cubicBezTo>
                    <a:pt x="269" y="732"/>
                    <a:pt x="324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111"/>
            <p:cNvSpPr/>
            <p:nvPr/>
          </p:nvSpPr>
          <p:spPr>
            <a:xfrm>
              <a:off x="4755025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8" y="0"/>
                    <a:pt x="1" y="167"/>
                    <a:pt x="1" y="371"/>
                  </a:cubicBezTo>
                  <a:cubicBezTo>
                    <a:pt x="1" y="574"/>
                    <a:pt x="168" y="741"/>
                    <a:pt x="371" y="741"/>
                  </a:cubicBezTo>
                  <a:cubicBezTo>
                    <a:pt x="575" y="741"/>
                    <a:pt x="742" y="574"/>
                    <a:pt x="742" y="371"/>
                  </a:cubicBezTo>
                  <a:cubicBezTo>
                    <a:pt x="742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111"/>
            <p:cNvSpPr/>
            <p:nvPr/>
          </p:nvSpPr>
          <p:spPr>
            <a:xfrm>
              <a:off x="4862250" y="8362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0"/>
                  </a:moveTo>
                  <a:cubicBezTo>
                    <a:pt x="167" y="0"/>
                    <a:pt x="0" y="167"/>
                    <a:pt x="0" y="371"/>
                  </a:cubicBezTo>
                  <a:cubicBezTo>
                    <a:pt x="0" y="574"/>
                    <a:pt x="167" y="741"/>
                    <a:pt x="371" y="741"/>
                  </a:cubicBezTo>
                  <a:cubicBezTo>
                    <a:pt x="575" y="741"/>
                    <a:pt x="741" y="574"/>
                    <a:pt x="741" y="371"/>
                  </a:cubicBezTo>
                  <a:cubicBezTo>
                    <a:pt x="741" y="167"/>
                    <a:pt x="575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111"/>
            <p:cNvSpPr/>
            <p:nvPr/>
          </p:nvSpPr>
          <p:spPr>
            <a:xfrm>
              <a:off x="3950825" y="888350"/>
              <a:ext cx="20400" cy="18300"/>
            </a:xfrm>
            <a:custGeom>
              <a:avLst/>
              <a:gdLst/>
              <a:ahLst/>
              <a:cxnLst/>
              <a:rect l="l" t="t" r="r" b="b"/>
              <a:pathLst>
                <a:path w="816" h="732" extrusionOk="0">
                  <a:moveTo>
                    <a:pt x="371" y="0"/>
                  </a:moveTo>
                  <a:cubicBezTo>
                    <a:pt x="222" y="0"/>
                    <a:pt x="93" y="83"/>
                    <a:pt x="37" y="222"/>
                  </a:cubicBezTo>
                  <a:cubicBezTo>
                    <a:pt x="9" y="269"/>
                    <a:pt x="0" y="315"/>
                    <a:pt x="0" y="361"/>
                  </a:cubicBezTo>
                  <a:cubicBezTo>
                    <a:pt x="0" y="565"/>
                    <a:pt x="167" y="732"/>
                    <a:pt x="371" y="732"/>
                  </a:cubicBezTo>
                  <a:cubicBezTo>
                    <a:pt x="630" y="732"/>
                    <a:pt x="815" y="463"/>
                    <a:pt x="713" y="222"/>
                  </a:cubicBezTo>
                  <a:cubicBezTo>
                    <a:pt x="658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111"/>
            <p:cNvSpPr/>
            <p:nvPr/>
          </p:nvSpPr>
          <p:spPr>
            <a:xfrm>
              <a:off x="3843600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39" y="66"/>
                    <a:pt x="65" y="140"/>
                    <a:pt x="3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93" y="649"/>
                    <a:pt x="223" y="714"/>
                  </a:cubicBezTo>
                  <a:cubicBezTo>
                    <a:pt x="269" y="733"/>
                    <a:pt x="325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111"/>
            <p:cNvSpPr/>
            <p:nvPr/>
          </p:nvSpPr>
          <p:spPr>
            <a:xfrm>
              <a:off x="3897325" y="941825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111"/>
            <p:cNvSpPr/>
            <p:nvPr/>
          </p:nvSpPr>
          <p:spPr>
            <a:xfrm>
              <a:off x="40045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33" y="575"/>
                    <a:pt x="733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111"/>
            <p:cNvSpPr/>
            <p:nvPr/>
          </p:nvSpPr>
          <p:spPr>
            <a:xfrm>
              <a:off x="3790100" y="9418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71" y="1"/>
                  </a:moveTo>
                  <a:cubicBezTo>
                    <a:pt x="168" y="1"/>
                    <a:pt x="1" y="158"/>
                    <a:pt x="1" y="362"/>
                  </a:cubicBezTo>
                  <a:cubicBezTo>
                    <a:pt x="1" y="566"/>
                    <a:pt x="168" y="732"/>
                    <a:pt x="362" y="732"/>
                  </a:cubicBezTo>
                  <a:cubicBezTo>
                    <a:pt x="566" y="732"/>
                    <a:pt x="733" y="566"/>
                    <a:pt x="733" y="371"/>
                  </a:cubicBezTo>
                  <a:cubicBezTo>
                    <a:pt x="733" y="167"/>
                    <a:pt x="566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111"/>
            <p:cNvSpPr/>
            <p:nvPr/>
          </p:nvSpPr>
          <p:spPr>
            <a:xfrm>
              <a:off x="416547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62" y="0"/>
                  </a:moveTo>
                  <a:cubicBezTo>
                    <a:pt x="213" y="0"/>
                    <a:pt x="84" y="83"/>
                    <a:pt x="28" y="222"/>
                  </a:cubicBezTo>
                  <a:cubicBezTo>
                    <a:pt x="10" y="269"/>
                    <a:pt x="0" y="315"/>
                    <a:pt x="0" y="361"/>
                  </a:cubicBezTo>
                  <a:cubicBezTo>
                    <a:pt x="0" y="565"/>
                    <a:pt x="158" y="732"/>
                    <a:pt x="362" y="732"/>
                  </a:cubicBezTo>
                  <a:cubicBezTo>
                    <a:pt x="621" y="732"/>
                    <a:pt x="806" y="463"/>
                    <a:pt x="704" y="222"/>
                  </a:cubicBezTo>
                  <a:cubicBezTo>
                    <a:pt x="649" y="83"/>
                    <a:pt x="510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111"/>
            <p:cNvSpPr/>
            <p:nvPr/>
          </p:nvSpPr>
          <p:spPr>
            <a:xfrm>
              <a:off x="4058025" y="88810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325" y="1"/>
                    <a:pt x="278" y="10"/>
                    <a:pt x="232" y="29"/>
                  </a:cubicBezTo>
                  <a:cubicBezTo>
                    <a:pt x="140" y="66"/>
                    <a:pt x="75" y="140"/>
                    <a:pt x="38" y="232"/>
                  </a:cubicBezTo>
                  <a:cubicBezTo>
                    <a:pt x="19" y="269"/>
                    <a:pt x="10" y="325"/>
                    <a:pt x="10" y="371"/>
                  </a:cubicBezTo>
                  <a:cubicBezTo>
                    <a:pt x="1" y="520"/>
                    <a:pt x="93" y="649"/>
                    <a:pt x="232" y="714"/>
                  </a:cubicBezTo>
                  <a:cubicBezTo>
                    <a:pt x="278" y="733"/>
                    <a:pt x="325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325"/>
                    <a:pt x="732" y="269"/>
                    <a:pt x="714" y="232"/>
                  </a:cubicBezTo>
                  <a:cubicBezTo>
                    <a:pt x="658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111"/>
            <p:cNvSpPr/>
            <p:nvPr/>
          </p:nvSpPr>
          <p:spPr>
            <a:xfrm>
              <a:off x="41117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111"/>
            <p:cNvSpPr/>
            <p:nvPr/>
          </p:nvSpPr>
          <p:spPr>
            <a:xfrm>
              <a:off x="42189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111"/>
            <p:cNvSpPr/>
            <p:nvPr/>
          </p:nvSpPr>
          <p:spPr>
            <a:xfrm>
              <a:off x="437990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62" y="732"/>
                  </a:cubicBezTo>
                  <a:cubicBezTo>
                    <a:pt x="621" y="732"/>
                    <a:pt x="806" y="463"/>
                    <a:pt x="705" y="222"/>
                  </a:cubicBezTo>
                  <a:cubicBezTo>
                    <a:pt x="649" y="83"/>
                    <a:pt x="51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111"/>
            <p:cNvSpPr/>
            <p:nvPr/>
          </p:nvSpPr>
          <p:spPr>
            <a:xfrm>
              <a:off x="4272675" y="888100"/>
              <a:ext cx="18325" cy="18550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2" y="1"/>
                  </a:moveTo>
                  <a:cubicBezTo>
                    <a:pt x="316" y="1"/>
                    <a:pt x="270" y="10"/>
                    <a:pt x="223" y="29"/>
                  </a:cubicBezTo>
                  <a:cubicBezTo>
                    <a:pt x="131" y="66"/>
                    <a:pt x="66" y="140"/>
                    <a:pt x="29" y="232"/>
                  </a:cubicBezTo>
                  <a:cubicBezTo>
                    <a:pt x="10" y="269"/>
                    <a:pt x="1" y="325"/>
                    <a:pt x="1" y="371"/>
                  </a:cubicBezTo>
                  <a:cubicBezTo>
                    <a:pt x="1" y="520"/>
                    <a:pt x="84" y="649"/>
                    <a:pt x="223" y="714"/>
                  </a:cubicBezTo>
                  <a:cubicBezTo>
                    <a:pt x="270" y="733"/>
                    <a:pt x="316" y="742"/>
                    <a:pt x="362" y="742"/>
                  </a:cubicBezTo>
                  <a:cubicBezTo>
                    <a:pt x="566" y="742"/>
                    <a:pt x="733" y="575"/>
                    <a:pt x="733" y="371"/>
                  </a:cubicBezTo>
                  <a:cubicBezTo>
                    <a:pt x="733" y="325"/>
                    <a:pt x="723" y="269"/>
                    <a:pt x="705" y="232"/>
                  </a:cubicBezTo>
                  <a:cubicBezTo>
                    <a:pt x="649" y="93"/>
                    <a:pt x="510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111"/>
            <p:cNvSpPr/>
            <p:nvPr/>
          </p:nvSpPr>
          <p:spPr>
            <a:xfrm>
              <a:off x="432617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1" y="167"/>
                    <a:pt x="1" y="371"/>
                  </a:cubicBezTo>
                  <a:cubicBezTo>
                    <a:pt x="1" y="575"/>
                    <a:pt x="167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111"/>
            <p:cNvSpPr/>
            <p:nvPr/>
          </p:nvSpPr>
          <p:spPr>
            <a:xfrm>
              <a:off x="44334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4" y="742"/>
                    <a:pt x="741" y="575"/>
                    <a:pt x="741" y="371"/>
                  </a:cubicBezTo>
                  <a:cubicBezTo>
                    <a:pt x="741" y="167"/>
                    <a:pt x="57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111"/>
            <p:cNvSpPr/>
            <p:nvPr/>
          </p:nvSpPr>
          <p:spPr>
            <a:xfrm>
              <a:off x="4594325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8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7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1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111"/>
            <p:cNvSpPr/>
            <p:nvPr/>
          </p:nvSpPr>
          <p:spPr>
            <a:xfrm>
              <a:off x="4487125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15" y="1"/>
                    <a:pt x="269" y="10"/>
                    <a:pt x="222" y="29"/>
                  </a:cubicBezTo>
                  <a:cubicBezTo>
                    <a:pt x="130" y="66"/>
                    <a:pt x="65" y="140"/>
                    <a:pt x="28" y="232"/>
                  </a:cubicBezTo>
                  <a:cubicBezTo>
                    <a:pt x="9" y="269"/>
                    <a:pt x="0" y="325"/>
                    <a:pt x="0" y="371"/>
                  </a:cubicBezTo>
                  <a:cubicBezTo>
                    <a:pt x="0" y="520"/>
                    <a:pt x="83" y="649"/>
                    <a:pt x="222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4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111"/>
            <p:cNvSpPr/>
            <p:nvPr/>
          </p:nvSpPr>
          <p:spPr>
            <a:xfrm>
              <a:off x="454060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111"/>
            <p:cNvSpPr/>
            <p:nvPr/>
          </p:nvSpPr>
          <p:spPr>
            <a:xfrm>
              <a:off x="46478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111"/>
            <p:cNvSpPr/>
            <p:nvPr/>
          </p:nvSpPr>
          <p:spPr>
            <a:xfrm>
              <a:off x="4808750" y="888350"/>
              <a:ext cx="20175" cy="18300"/>
            </a:xfrm>
            <a:custGeom>
              <a:avLst/>
              <a:gdLst/>
              <a:ahLst/>
              <a:cxnLst/>
              <a:rect l="l" t="t" r="r" b="b"/>
              <a:pathLst>
                <a:path w="807" h="732" extrusionOk="0">
                  <a:moveTo>
                    <a:pt x="371" y="0"/>
                  </a:moveTo>
                  <a:cubicBezTo>
                    <a:pt x="223" y="0"/>
                    <a:pt x="84" y="83"/>
                    <a:pt x="29" y="222"/>
                  </a:cubicBezTo>
                  <a:cubicBezTo>
                    <a:pt x="10" y="269"/>
                    <a:pt x="1" y="315"/>
                    <a:pt x="1" y="361"/>
                  </a:cubicBezTo>
                  <a:cubicBezTo>
                    <a:pt x="1" y="565"/>
                    <a:pt x="168" y="732"/>
                    <a:pt x="371" y="732"/>
                  </a:cubicBezTo>
                  <a:cubicBezTo>
                    <a:pt x="621" y="732"/>
                    <a:pt x="807" y="463"/>
                    <a:pt x="705" y="222"/>
                  </a:cubicBezTo>
                  <a:cubicBezTo>
                    <a:pt x="649" y="83"/>
                    <a:pt x="52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111"/>
            <p:cNvSpPr/>
            <p:nvPr/>
          </p:nvSpPr>
          <p:spPr>
            <a:xfrm>
              <a:off x="4701550" y="888100"/>
              <a:ext cx="18300" cy="18550"/>
            </a:xfrm>
            <a:custGeom>
              <a:avLst/>
              <a:gdLst/>
              <a:ahLst/>
              <a:cxnLst/>
              <a:rect l="l" t="t" r="r" b="b"/>
              <a:pathLst>
                <a:path w="732" h="742" extrusionOk="0">
                  <a:moveTo>
                    <a:pt x="371" y="1"/>
                  </a:moveTo>
                  <a:cubicBezTo>
                    <a:pt x="324" y="1"/>
                    <a:pt x="269" y="10"/>
                    <a:pt x="223" y="29"/>
                  </a:cubicBezTo>
                  <a:cubicBezTo>
                    <a:pt x="139" y="66"/>
                    <a:pt x="65" y="140"/>
                    <a:pt x="28" y="232"/>
                  </a:cubicBezTo>
                  <a:cubicBezTo>
                    <a:pt x="10" y="269"/>
                    <a:pt x="0" y="325"/>
                    <a:pt x="0" y="371"/>
                  </a:cubicBezTo>
                  <a:cubicBezTo>
                    <a:pt x="0" y="520"/>
                    <a:pt x="84" y="649"/>
                    <a:pt x="223" y="714"/>
                  </a:cubicBezTo>
                  <a:cubicBezTo>
                    <a:pt x="269" y="733"/>
                    <a:pt x="315" y="742"/>
                    <a:pt x="371" y="742"/>
                  </a:cubicBezTo>
                  <a:cubicBezTo>
                    <a:pt x="575" y="742"/>
                    <a:pt x="732" y="575"/>
                    <a:pt x="732" y="371"/>
                  </a:cubicBezTo>
                  <a:cubicBezTo>
                    <a:pt x="732" y="325"/>
                    <a:pt x="723" y="269"/>
                    <a:pt x="704" y="232"/>
                  </a:cubicBezTo>
                  <a:cubicBezTo>
                    <a:pt x="649" y="93"/>
                    <a:pt x="51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111"/>
            <p:cNvSpPr/>
            <p:nvPr/>
          </p:nvSpPr>
          <p:spPr>
            <a:xfrm>
              <a:off x="4755025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75"/>
                    <a:pt x="168" y="742"/>
                    <a:pt x="371" y="742"/>
                  </a:cubicBezTo>
                  <a:cubicBezTo>
                    <a:pt x="575" y="742"/>
                    <a:pt x="742" y="575"/>
                    <a:pt x="742" y="371"/>
                  </a:cubicBezTo>
                  <a:cubicBezTo>
                    <a:pt x="742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111"/>
            <p:cNvSpPr/>
            <p:nvPr/>
          </p:nvSpPr>
          <p:spPr>
            <a:xfrm>
              <a:off x="4862250" y="941825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1" y="1"/>
                  </a:moveTo>
                  <a:cubicBezTo>
                    <a:pt x="167" y="1"/>
                    <a:pt x="0" y="167"/>
                    <a:pt x="0" y="371"/>
                  </a:cubicBezTo>
                  <a:cubicBezTo>
                    <a:pt x="0" y="575"/>
                    <a:pt x="167" y="742"/>
                    <a:pt x="371" y="742"/>
                  </a:cubicBezTo>
                  <a:cubicBezTo>
                    <a:pt x="575" y="742"/>
                    <a:pt x="741" y="575"/>
                    <a:pt x="741" y="371"/>
                  </a:cubicBezTo>
                  <a:cubicBezTo>
                    <a:pt x="741" y="167"/>
                    <a:pt x="575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5" name="Google Shape;7105;p111"/>
          <p:cNvGrpSpPr/>
          <p:nvPr/>
        </p:nvGrpSpPr>
        <p:grpSpPr>
          <a:xfrm>
            <a:off x="313453" y="1330446"/>
            <a:ext cx="1303694" cy="41174"/>
            <a:chOff x="4205300" y="2866575"/>
            <a:chExt cx="1086050" cy="34300"/>
          </a:xfrm>
        </p:grpSpPr>
        <p:sp>
          <p:nvSpPr>
            <p:cNvPr id="7106" name="Google Shape;7106;p111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111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111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111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111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111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111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111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111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111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111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111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111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111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111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111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111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3" name="Google Shape;7123;p111"/>
          <p:cNvSpPr/>
          <p:nvPr/>
        </p:nvSpPr>
        <p:spPr>
          <a:xfrm>
            <a:off x="4014882" y="2151890"/>
            <a:ext cx="406451" cy="454169"/>
          </a:xfrm>
          <a:custGeom>
            <a:avLst/>
            <a:gdLst/>
            <a:ahLst/>
            <a:cxnLst/>
            <a:rect l="l" t="t" r="r" b="b"/>
            <a:pathLst>
              <a:path w="9310" h="10403" extrusionOk="0">
                <a:moveTo>
                  <a:pt x="4651" y="1"/>
                </a:moveTo>
                <a:cubicBezTo>
                  <a:pt x="4354" y="1"/>
                  <a:pt x="4113" y="251"/>
                  <a:pt x="4132" y="547"/>
                </a:cubicBezTo>
                <a:lnTo>
                  <a:pt x="4336" y="4651"/>
                </a:lnTo>
                <a:lnTo>
                  <a:pt x="4336" y="4651"/>
                </a:lnTo>
                <a:lnTo>
                  <a:pt x="881" y="2418"/>
                </a:lnTo>
                <a:cubicBezTo>
                  <a:pt x="795" y="2365"/>
                  <a:pt x="699" y="2339"/>
                  <a:pt x="605" y="2339"/>
                </a:cubicBezTo>
                <a:cubicBezTo>
                  <a:pt x="424" y="2339"/>
                  <a:pt x="246" y="2433"/>
                  <a:pt x="149" y="2604"/>
                </a:cubicBezTo>
                <a:cubicBezTo>
                  <a:pt x="1" y="2854"/>
                  <a:pt x="93" y="3187"/>
                  <a:pt x="362" y="3326"/>
                </a:cubicBezTo>
                <a:lnTo>
                  <a:pt x="4021" y="5197"/>
                </a:lnTo>
                <a:lnTo>
                  <a:pt x="362" y="7078"/>
                </a:lnTo>
                <a:cubicBezTo>
                  <a:pt x="93" y="7216"/>
                  <a:pt x="1" y="7541"/>
                  <a:pt x="149" y="7800"/>
                </a:cubicBezTo>
                <a:cubicBezTo>
                  <a:pt x="245" y="7968"/>
                  <a:pt x="419" y="8062"/>
                  <a:pt x="598" y="8062"/>
                </a:cubicBezTo>
                <a:cubicBezTo>
                  <a:pt x="694" y="8062"/>
                  <a:pt x="793" y="8035"/>
                  <a:pt x="881" y="7976"/>
                </a:cubicBezTo>
                <a:lnTo>
                  <a:pt x="4336" y="5753"/>
                </a:lnTo>
                <a:lnTo>
                  <a:pt x="4132" y="9856"/>
                </a:lnTo>
                <a:cubicBezTo>
                  <a:pt x="4113" y="10153"/>
                  <a:pt x="4354" y="10403"/>
                  <a:pt x="4651" y="10403"/>
                </a:cubicBezTo>
                <a:cubicBezTo>
                  <a:pt x="4947" y="10403"/>
                  <a:pt x="5188" y="10153"/>
                  <a:pt x="5178" y="9856"/>
                </a:cubicBezTo>
                <a:lnTo>
                  <a:pt x="4965" y="5753"/>
                </a:lnTo>
                <a:lnTo>
                  <a:pt x="4965" y="5753"/>
                </a:lnTo>
                <a:lnTo>
                  <a:pt x="8420" y="7976"/>
                </a:lnTo>
                <a:cubicBezTo>
                  <a:pt x="8508" y="8035"/>
                  <a:pt x="8608" y="8062"/>
                  <a:pt x="8706" y="8062"/>
                </a:cubicBezTo>
                <a:cubicBezTo>
                  <a:pt x="8887" y="8062"/>
                  <a:pt x="9065" y="7968"/>
                  <a:pt x="9161" y="7800"/>
                </a:cubicBezTo>
                <a:cubicBezTo>
                  <a:pt x="9310" y="7541"/>
                  <a:pt x="9208" y="7216"/>
                  <a:pt x="8948" y="7078"/>
                </a:cubicBezTo>
                <a:lnTo>
                  <a:pt x="5290" y="5197"/>
                </a:lnTo>
                <a:lnTo>
                  <a:pt x="8948" y="3326"/>
                </a:lnTo>
                <a:cubicBezTo>
                  <a:pt x="9208" y="3187"/>
                  <a:pt x="9310" y="2854"/>
                  <a:pt x="9161" y="2604"/>
                </a:cubicBezTo>
                <a:cubicBezTo>
                  <a:pt x="9064" y="2433"/>
                  <a:pt x="8883" y="2339"/>
                  <a:pt x="8699" y="2339"/>
                </a:cubicBezTo>
                <a:cubicBezTo>
                  <a:pt x="8603" y="2339"/>
                  <a:pt x="8506" y="2365"/>
                  <a:pt x="8420" y="2418"/>
                </a:cubicBezTo>
                <a:lnTo>
                  <a:pt x="4965" y="4651"/>
                </a:lnTo>
                <a:lnTo>
                  <a:pt x="5178" y="547"/>
                </a:lnTo>
                <a:cubicBezTo>
                  <a:pt x="5188" y="251"/>
                  <a:pt x="4947" y="1"/>
                  <a:pt x="46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4" name="Google Shape;7124;p111"/>
          <p:cNvSpPr/>
          <p:nvPr/>
        </p:nvSpPr>
        <p:spPr>
          <a:xfrm>
            <a:off x="2057225" y="4166210"/>
            <a:ext cx="605006" cy="675731"/>
          </a:xfrm>
          <a:custGeom>
            <a:avLst/>
            <a:gdLst/>
            <a:ahLst/>
            <a:cxnLst/>
            <a:rect l="l" t="t" r="r" b="b"/>
            <a:pathLst>
              <a:path w="13858" h="15478" extrusionOk="0">
                <a:moveTo>
                  <a:pt x="6929" y="0"/>
                </a:moveTo>
                <a:cubicBezTo>
                  <a:pt x="6484" y="0"/>
                  <a:pt x="6132" y="371"/>
                  <a:pt x="6151" y="815"/>
                </a:cubicBezTo>
                <a:lnTo>
                  <a:pt x="6457" y="6919"/>
                </a:lnTo>
                <a:lnTo>
                  <a:pt x="1316" y="3603"/>
                </a:lnTo>
                <a:cubicBezTo>
                  <a:pt x="1186" y="3519"/>
                  <a:pt x="1040" y="3479"/>
                  <a:pt x="896" y="3479"/>
                </a:cubicBezTo>
                <a:cubicBezTo>
                  <a:pt x="629" y="3479"/>
                  <a:pt x="367" y="3616"/>
                  <a:pt x="223" y="3863"/>
                </a:cubicBezTo>
                <a:cubicBezTo>
                  <a:pt x="1" y="4252"/>
                  <a:pt x="149" y="4743"/>
                  <a:pt x="547" y="4946"/>
                </a:cubicBezTo>
                <a:lnTo>
                  <a:pt x="5984" y="7734"/>
                </a:lnTo>
                <a:lnTo>
                  <a:pt x="547" y="10532"/>
                </a:lnTo>
                <a:cubicBezTo>
                  <a:pt x="149" y="10726"/>
                  <a:pt x="1" y="11226"/>
                  <a:pt x="223" y="11606"/>
                </a:cubicBezTo>
                <a:cubicBezTo>
                  <a:pt x="368" y="11859"/>
                  <a:pt x="630" y="11999"/>
                  <a:pt x="898" y="11999"/>
                </a:cubicBezTo>
                <a:cubicBezTo>
                  <a:pt x="1041" y="11999"/>
                  <a:pt x="1187" y="11959"/>
                  <a:pt x="1316" y="11875"/>
                </a:cubicBezTo>
                <a:lnTo>
                  <a:pt x="6457" y="8559"/>
                </a:lnTo>
                <a:lnTo>
                  <a:pt x="6457" y="8559"/>
                </a:lnTo>
                <a:lnTo>
                  <a:pt x="6151" y="14663"/>
                </a:lnTo>
                <a:cubicBezTo>
                  <a:pt x="6132" y="15107"/>
                  <a:pt x="6484" y="15478"/>
                  <a:pt x="6929" y="15478"/>
                </a:cubicBezTo>
                <a:cubicBezTo>
                  <a:pt x="7374" y="15478"/>
                  <a:pt x="7726" y="15107"/>
                  <a:pt x="7707" y="14663"/>
                </a:cubicBezTo>
                <a:lnTo>
                  <a:pt x="7401" y="8559"/>
                </a:lnTo>
                <a:lnTo>
                  <a:pt x="12533" y="11875"/>
                </a:lnTo>
                <a:cubicBezTo>
                  <a:pt x="12665" y="11959"/>
                  <a:pt x="12812" y="11999"/>
                  <a:pt x="12957" y="11999"/>
                </a:cubicBezTo>
                <a:cubicBezTo>
                  <a:pt x="13228" y="11999"/>
                  <a:pt x="13490" y="11859"/>
                  <a:pt x="13635" y="11606"/>
                </a:cubicBezTo>
                <a:cubicBezTo>
                  <a:pt x="13857" y="11226"/>
                  <a:pt x="13709" y="10726"/>
                  <a:pt x="13311" y="10532"/>
                </a:cubicBezTo>
                <a:lnTo>
                  <a:pt x="7874" y="7734"/>
                </a:lnTo>
                <a:lnTo>
                  <a:pt x="13311" y="4946"/>
                </a:lnTo>
                <a:cubicBezTo>
                  <a:pt x="13709" y="4743"/>
                  <a:pt x="13857" y="4252"/>
                  <a:pt x="13635" y="3863"/>
                </a:cubicBezTo>
                <a:cubicBezTo>
                  <a:pt x="13491" y="3616"/>
                  <a:pt x="13229" y="3479"/>
                  <a:pt x="12960" y="3479"/>
                </a:cubicBezTo>
                <a:cubicBezTo>
                  <a:pt x="12814" y="3479"/>
                  <a:pt x="12666" y="3519"/>
                  <a:pt x="12533" y="3603"/>
                </a:cubicBezTo>
                <a:lnTo>
                  <a:pt x="7401" y="6919"/>
                </a:lnTo>
                <a:lnTo>
                  <a:pt x="7707" y="815"/>
                </a:lnTo>
                <a:cubicBezTo>
                  <a:pt x="7726" y="371"/>
                  <a:pt x="7374" y="0"/>
                  <a:pt x="69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3887;p119">
            <a:extLst>
              <a:ext uri="{FF2B5EF4-FFF2-40B4-BE49-F238E27FC236}">
                <a16:creationId xmlns:a16="http://schemas.microsoft.com/office/drawing/2014/main" id="{3AF78196-B1DA-A347-A9A4-23C56EFBC51B}"/>
              </a:ext>
            </a:extLst>
          </p:cNvPr>
          <p:cNvGrpSpPr/>
          <p:nvPr/>
        </p:nvGrpSpPr>
        <p:grpSpPr>
          <a:xfrm>
            <a:off x="1485916" y="1349493"/>
            <a:ext cx="6200843" cy="2662169"/>
            <a:chOff x="749309" y="1112739"/>
            <a:chExt cx="2374155" cy="975464"/>
          </a:xfrm>
        </p:grpSpPr>
        <p:grpSp>
          <p:nvGrpSpPr>
            <p:cNvPr id="7" name="Google Shape;13888;p119">
              <a:extLst>
                <a:ext uri="{FF2B5EF4-FFF2-40B4-BE49-F238E27FC236}">
                  <a16:creationId xmlns:a16="http://schemas.microsoft.com/office/drawing/2014/main" id="{A477F1DC-85F4-E68F-C17C-CEE3042EF350}"/>
                </a:ext>
              </a:extLst>
            </p:cNvPr>
            <p:cNvGrpSpPr/>
            <p:nvPr/>
          </p:nvGrpSpPr>
          <p:grpSpPr>
            <a:xfrm>
              <a:off x="1092126" y="1112739"/>
              <a:ext cx="2028786" cy="975464"/>
              <a:chOff x="1092126" y="1112739"/>
              <a:chExt cx="2028786" cy="975464"/>
            </a:xfrm>
          </p:grpSpPr>
          <p:sp>
            <p:nvSpPr>
              <p:cNvPr id="17" name="Google Shape;13889;p119">
                <a:extLst>
                  <a:ext uri="{FF2B5EF4-FFF2-40B4-BE49-F238E27FC236}">
                    <a16:creationId xmlns:a16="http://schemas.microsoft.com/office/drawing/2014/main" id="{7042D20B-0F1E-BC4F-F551-F79C76DDA865}"/>
                  </a:ext>
                </a:extLst>
              </p:cNvPr>
              <p:cNvSpPr/>
              <p:nvPr/>
            </p:nvSpPr>
            <p:spPr>
              <a:xfrm>
                <a:off x="1092126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MON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13890;p119">
                <a:extLst>
                  <a:ext uri="{FF2B5EF4-FFF2-40B4-BE49-F238E27FC236}">
                    <a16:creationId xmlns:a16="http://schemas.microsoft.com/office/drawing/2014/main" id="{E52535CC-963D-04D4-4406-0C83CDBD9827}"/>
                  </a:ext>
                </a:extLst>
              </p:cNvPr>
              <p:cNvSpPr/>
              <p:nvPr/>
            </p:nvSpPr>
            <p:spPr>
              <a:xfrm>
                <a:off x="1434943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TUE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13891;p119">
                <a:extLst>
                  <a:ext uri="{FF2B5EF4-FFF2-40B4-BE49-F238E27FC236}">
                    <a16:creationId xmlns:a16="http://schemas.microsoft.com/office/drawing/2014/main" id="{6412F073-9FEA-2B1F-5A4B-7F03CBDE77E5}"/>
                  </a:ext>
                </a:extLst>
              </p:cNvPr>
              <p:cNvSpPr/>
              <p:nvPr/>
            </p:nvSpPr>
            <p:spPr>
              <a:xfrm>
                <a:off x="1777760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WED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13892;p119">
                <a:extLst>
                  <a:ext uri="{FF2B5EF4-FFF2-40B4-BE49-F238E27FC236}">
                    <a16:creationId xmlns:a16="http://schemas.microsoft.com/office/drawing/2014/main" id="{54CF92A4-70CA-225B-ADB0-C2267B788A40}"/>
                  </a:ext>
                </a:extLst>
              </p:cNvPr>
              <p:cNvSpPr/>
              <p:nvPr/>
            </p:nvSpPr>
            <p:spPr>
              <a:xfrm>
                <a:off x="2120578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THR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13893;p119">
                <a:extLst>
                  <a:ext uri="{FF2B5EF4-FFF2-40B4-BE49-F238E27FC236}">
                    <a16:creationId xmlns:a16="http://schemas.microsoft.com/office/drawing/2014/main" id="{F131F939-E446-1076-00F6-CC85E60AD73C}"/>
                  </a:ext>
                </a:extLst>
              </p:cNvPr>
              <p:cNvSpPr/>
              <p:nvPr/>
            </p:nvSpPr>
            <p:spPr>
              <a:xfrm>
                <a:off x="2463395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FRI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13894;p119">
                <a:extLst>
                  <a:ext uri="{FF2B5EF4-FFF2-40B4-BE49-F238E27FC236}">
                    <a16:creationId xmlns:a16="http://schemas.microsoft.com/office/drawing/2014/main" id="{2570AAB6-D7E2-4190-3A03-22865B51358F}"/>
                  </a:ext>
                </a:extLst>
              </p:cNvPr>
              <p:cNvSpPr/>
              <p:nvPr/>
            </p:nvSpPr>
            <p:spPr>
              <a:xfrm>
                <a:off x="2806212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SAT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13895;p119">
                <a:extLst>
                  <a:ext uri="{FF2B5EF4-FFF2-40B4-BE49-F238E27FC236}">
                    <a16:creationId xmlns:a16="http://schemas.microsoft.com/office/drawing/2014/main" id="{500B1E46-4A7A-4142-C259-C4476155CDDC}"/>
                  </a:ext>
                </a:extLst>
              </p:cNvPr>
              <p:cNvSpPr/>
              <p:nvPr/>
            </p:nvSpPr>
            <p:spPr>
              <a:xfrm>
                <a:off x="1092126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26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Google Shape;13896;p119">
                <a:extLst>
                  <a:ext uri="{FF2B5EF4-FFF2-40B4-BE49-F238E27FC236}">
                    <a16:creationId xmlns:a16="http://schemas.microsoft.com/office/drawing/2014/main" id="{5E058240-6800-8419-79ED-E550C1BBEE49}"/>
                  </a:ext>
                </a:extLst>
              </p:cNvPr>
              <p:cNvSpPr/>
              <p:nvPr/>
            </p:nvSpPr>
            <p:spPr>
              <a:xfrm>
                <a:off x="1434943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27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Google Shape;13897;p119">
                <a:extLst>
                  <a:ext uri="{FF2B5EF4-FFF2-40B4-BE49-F238E27FC236}">
                    <a16:creationId xmlns:a16="http://schemas.microsoft.com/office/drawing/2014/main" id="{68432A72-2F40-9033-5305-BDD2B89358B4}"/>
                  </a:ext>
                </a:extLst>
              </p:cNvPr>
              <p:cNvSpPr/>
              <p:nvPr/>
            </p:nvSpPr>
            <p:spPr>
              <a:xfrm>
                <a:off x="1777760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28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Google Shape;13898;p119">
                <a:extLst>
                  <a:ext uri="{FF2B5EF4-FFF2-40B4-BE49-F238E27FC236}">
                    <a16:creationId xmlns:a16="http://schemas.microsoft.com/office/drawing/2014/main" id="{33EA1AE6-AEE7-8250-BB71-ED7314C4F38E}"/>
                  </a:ext>
                </a:extLst>
              </p:cNvPr>
              <p:cNvSpPr/>
              <p:nvPr/>
            </p:nvSpPr>
            <p:spPr>
              <a:xfrm>
                <a:off x="2120578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29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Google Shape;13899;p119">
                <a:extLst>
                  <a:ext uri="{FF2B5EF4-FFF2-40B4-BE49-F238E27FC236}">
                    <a16:creationId xmlns:a16="http://schemas.microsoft.com/office/drawing/2014/main" id="{DB896B84-E280-B4C2-AB6E-4FE08AD3BD85}"/>
                  </a:ext>
                </a:extLst>
              </p:cNvPr>
              <p:cNvSpPr/>
              <p:nvPr/>
            </p:nvSpPr>
            <p:spPr>
              <a:xfrm>
                <a:off x="2463395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800" dirty="0">
                    <a:solidFill>
                      <a:sysClr val="windowText" lastClr="000000"/>
                    </a:solidFill>
                  </a:rPr>
                  <a:t>1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Google Shape;13900;p119">
                <a:extLst>
                  <a:ext uri="{FF2B5EF4-FFF2-40B4-BE49-F238E27FC236}">
                    <a16:creationId xmlns:a16="http://schemas.microsoft.com/office/drawing/2014/main" id="{12159A41-BB4C-CBB1-CA95-34230D46E0F4}"/>
                  </a:ext>
                </a:extLst>
              </p:cNvPr>
              <p:cNvSpPr/>
              <p:nvPr/>
            </p:nvSpPr>
            <p:spPr>
              <a:xfrm>
                <a:off x="2806212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Google Shape;13901;p119">
                <a:extLst>
                  <a:ext uri="{FF2B5EF4-FFF2-40B4-BE49-F238E27FC236}">
                    <a16:creationId xmlns:a16="http://schemas.microsoft.com/office/drawing/2014/main" id="{53776F52-44BC-A762-D261-8DC192075FC5}"/>
                  </a:ext>
                </a:extLst>
              </p:cNvPr>
              <p:cNvSpPr/>
              <p:nvPr/>
            </p:nvSpPr>
            <p:spPr>
              <a:xfrm>
                <a:off x="1092126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Google Shape;13902;p119">
                <a:extLst>
                  <a:ext uri="{FF2B5EF4-FFF2-40B4-BE49-F238E27FC236}">
                    <a16:creationId xmlns:a16="http://schemas.microsoft.com/office/drawing/2014/main" id="{AEBF80DE-D006-B00D-56AD-2D7A93B6AA6A}"/>
                  </a:ext>
                </a:extLst>
              </p:cNvPr>
              <p:cNvSpPr/>
              <p:nvPr/>
            </p:nvSpPr>
            <p:spPr>
              <a:xfrm>
                <a:off x="1434943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Google Shape;13903;p119">
                <a:extLst>
                  <a:ext uri="{FF2B5EF4-FFF2-40B4-BE49-F238E27FC236}">
                    <a16:creationId xmlns:a16="http://schemas.microsoft.com/office/drawing/2014/main" id="{484E1196-DAE3-D18D-ABA7-D9D29A1C8F4C}"/>
                  </a:ext>
                </a:extLst>
              </p:cNvPr>
              <p:cNvSpPr/>
              <p:nvPr/>
            </p:nvSpPr>
            <p:spPr>
              <a:xfrm>
                <a:off x="1777760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Google Shape;13904;p119">
                <a:extLst>
                  <a:ext uri="{FF2B5EF4-FFF2-40B4-BE49-F238E27FC236}">
                    <a16:creationId xmlns:a16="http://schemas.microsoft.com/office/drawing/2014/main" id="{FC87D2E4-632F-9C71-7787-7CB048C23F5C}"/>
                  </a:ext>
                </a:extLst>
              </p:cNvPr>
              <p:cNvSpPr/>
              <p:nvPr/>
            </p:nvSpPr>
            <p:spPr>
              <a:xfrm>
                <a:off x="2120578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Google Shape;13905;p119">
                <a:extLst>
                  <a:ext uri="{FF2B5EF4-FFF2-40B4-BE49-F238E27FC236}">
                    <a16:creationId xmlns:a16="http://schemas.microsoft.com/office/drawing/2014/main" id="{9C17C6FB-2808-9058-53F8-22C20DA6A38C}"/>
                  </a:ext>
                </a:extLst>
              </p:cNvPr>
              <p:cNvSpPr/>
              <p:nvPr/>
            </p:nvSpPr>
            <p:spPr>
              <a:xfrm>
                <a:off x="2463395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8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Google Shape;13906;p119">
                <a:extLst>
                  <a:ext uri="{FF2B5EF4-FFF2-40B4-BE49-F238E27FC236}">
                    <a16:creationId xmlns:a16="http://schemas.microsoft.com/office/drawing/2014/main" id="{4D1902BE-7A1B-5F1F-E272-11A155288BC6}"/>
                  </a:ext>
                </a:extLst>
              </p:cNvPr>
              <p:cNvSpPr/>
              <p:nvPr/>
            </p:nvSpPr>
            <p:spPr>
              <a:xfrm>
                <a:off x="2806212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9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13907;p119">
                <a:extLst>
                  <a:ext uri="{FF2B5EF4-FFF2-40B4-BE49-F238E27FC236}">
                    <a16:creationId xmlns:a16="http://schemas.microsoft.com/office/drawing/2014/main" id="{CE364F58-F60B-8FCB-73EF-436E05D275B3}"/>
                  </a:ext>
                </a:extLst>
              </p:cNvPr>
              <p:cNvSpPr/>
              <p:nvPr/>
            </p:nvSpPr>
            <p:spPr>
              <a:xfrm>
                <a:off x="1092126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11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Google Shape;13908;p119">
                <a:extLst>
                  <a:ext uri="{FF2B5EF4-FFF2-40B4-BE49-F238E27FC236}">
                    <a16:creationId xmlns:a16="http://schemas.microsoft.com/office/drawing/2014/main" id="{3C1B067C-ED6F-DA45-D65D-93D5B329CF9B}"/>
                  </a:ext>
                </a:extLst>
              </p:cNvPr>
              <p:cNvSpPr/>
              <p:nvPr/>
            </p:nvSpPr>
            <p:spPr>
              <a:xfrm>
                <a:off x="1434943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12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Google Shape;13909;p119">
                <a:extLst>
                  <a:ext uri="{FF2B5EF4-FFF2-40B4-BE49-F238E27FC236}">
                    <a16:creationId xmlns:a16="http://schemas.microsoft.com/office/drawing/2014/main" id="{F45A8EDF-446B-414F-F0AE-0BCE86C0EC7E}"/>
                  </a:ext>
                </a:extLst>
              </p:cNvPr>
              <p:cNvSpPr/>
              <p:nvPr/>
            </p:nvSpPr>
            <p:spPr>
              <a:xfrm>
                <a:off x="1777760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13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Google Shape;13910;p119">
                <a:extLst>
                  <a:ext uri="{FF2B5EF4-FFF2-40B4-BE49-F238E27FC236}">
                    <a16:creationId xmlns:a16="http://schemas.microsoft.com/office/drawing/2014/main" id="{C1B5A8DA-EC51-BCA5-A0C7-A2B557D3ECC4}"/>
                  </a:ext>
                </a:extLst>
              </p:cNvPr>
              <p:cNvSpPr/>
              <p:nvPr/>
            </p:nvSpPr>
            <p:spPr>
              <a:xfrm>
                <a:off x="2120578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14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13911;p119">
                <a:extLst>
                  <a:ext uri="{FF2B5EF4-FFF2-40B4-BE49-F238E27FC236}">
                    <a16:creationId xmlns:a16="http://schemas.microsoft.com/office/drawing/2014/main" id="{FEDFC56B-3B11-1ECB-30D8-F0C6C29B9513}"/>
                  </a:ext>
                </a:extLst>
              </p:cNvPr>
              <p:cNvSpPr/>
              <p:nvPr/>
            </p:nvSpPr>
            <p:spPr>
              <a:xfrm>
                <a:off x="2463395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15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Google Shape;13912;p119">
                <a:extLst>
                  <a:ext uri="{FF2B5EF4-FFF2-40B4-BE49-F238E27FC236}">
                    <a16:creationId xmlns:a16="http://schemas.microsoft.com/office/drawing/2014/main" id="{FBF6C0A2-16D3-71C2-29C6-2B81DA569ABF}"/>
                  </a:ext>
                </a:extLst>
              </p:cNvPr>
              <p:cNvSpPr/>
              <p:nvPr/>
            </p:nvSpPr>
            <p:spPr>
              <a:xfrm>
                <a:off x="2806212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16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oogle Shape;13913;p119">
              <a:extLst>
                <a:ext uri="{FF2B5EF4-FFF2-40B4-BE49-F238E27FC236}">
                  <a16:creationId xmlns:a16="http://schemas.microsoft.com/office/drawing/2014/main" id="{3A673CEF-BEB9-03D1-879F-33D6011E3274}"/>
                </a:ext>
              </a:extLst>
            </p:cNvPr>
            <p:cNvGrpSpPr/>
            <p:nvPr/>
          </p:nvGrpSpPr>
          <p:grpSpPr>
            <a:xfrm>
              <a:off x="749309" y="1112739"/>
              <a:ext cx="314700" cy="975464"/>
              <a:chOff x="749309" y="1112739"/>
              <a:chExt cx="314700" cy="975464"/>
            </a:xfrm>
          </p:grpSpPr>
          <p:sp>
            <p:nvSpPr>
              <p:cNvPr id="13" name="Google Shape;13914;p119">
                <a:extLst>
                  <a:ext uri="{FF2B5EF4-FFF2-40B4-BE49-F238E27FC236}">
                    <a16:creationId xmlns:a16="http://schemas.microsoft.com/office/drawing/2014/main" id="{A18DB6E2-2728-0AF2-4484-5B3919A76D71}"/>
                  </a:ext>
                </a:extLst>
              </p:cNvPr>
              <p:cNvSpPr/>
              <p:nvPr/>
            </p:nvSpPr>
            <p:spPr>
              <a:xfrm>
                <a:off x="749309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13915;p119">
                <a:extLst>
                  <a:ext uri="{FF2B5EF4-FFF2-40B4-BE49-F238E27FC236}">
                    <a16:creationId xmlns:a16="http://schemas.microsoft.com/office/drawing/2014/main" id="{A5ECE3BB-C466-1183-AEF4-688FB9CE85CE}"/>
                  </a:ext>
                </a:extLst>
              </p:cNvPr>
              <p:cNvSpPr/>
              <p:nvPr/>
            </p:nvSpPr>
            <p:spPr>
              <a:xfrm>
                <a:off x="749309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13916;p119">
                <a:extLst>
                  <a:ext uri="{FF2B5EF4-FFF2-40B4-BE49-F238E27FC236}">
                    <a16:creationId xmlns:a16="http://schemas.microsoft.com/office/drawing/2014/main" id="{A34ACF94-DA0B-DB2E-3E08-96775480E7C8}"/>
                  </a:ext>
                </a:extLst>
              </p:cNvPr>
              <p:cNvSpPr/>
              <p:nvPr/>
            </p:nvSpPr>
            <p:spPr>
              <a:xfrm>
                <a:off x="749309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13917;p119">
                <a:extLst>
                  <a:ext uri="{FF2B5EF4-FFF2-40B4-BE49-F238E27FC236}">
                    <a16:creationId xmlns:a16="http://schemas.microsoft.com/office/drawing/2014/main" id="{4768D2FC-E6A2-C6CB-5117-8E37CAB638E3}"/>
                  </a:ext>
                </a:extLst>
              </p:cNvPr>
              <p:cNvSpPr/>
              <p:nvPr/>
            </p:nvSpPr>
            <p:spPr>
              <a:xfrm>
                <a:off x="749309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SUN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Google Shape;13921;p119">
              <a:extLst>
                <a:ext uri="{FF2B5EF4-FFF2-40B4-BE49-F238E27FC236}">
                  <a16:creationId xmlns:a16="http://schemas.microsoft.com/office/drawing/2014/main" id="{17D672E1-CE6B-1D1F-A16B-11CA368665D3}"/>
                </a:ext>
              </a:extLst>
            </p:cNvPr>
            <p:cNvSpPr/>
            <p:nvPr/>
          </p:nvSpPr>
          <p:spPr>
            <a:xfrm>
              <a:off x="2463183" y="1766287"/>
              <a:ext cx="660281" cy="823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Google Shape;13912;p119">
            <a:extLst>
              <a:ext uri="{FF2B5EF4-FFF2-40B4-BE49-F238E27FC236}">
                <a16:creationId xmlns:a16="http://schemas.microsoft.com/office/drawing/2014/main" id="{E6B0AAD8-C49B-C65A-53F8-98B190023B7B}"/>
              </a:ext>
            </a:extLst>
          </p:cNvPr>
          <p:cNvSpPr/>
          <p:nvPr/>
        </p:nvSpPr>
        <p:spPr>
          <a:xfrm>
            <a:off x="1502074" y="4071438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17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Google Shape;13912;p119">
            <a:extLst>
              <a:ext uri="{FF2B5EF4-FFF2-40B4-BE49-F238E27FC236}">
                <a16:creationId xmlns:a16="http://schemas.microsoft.com/office/drawing/2014/main" id="{E3D125A9-7086-FD72-B303-8AFE35F8E51F}"/>
              </a:ext>
            </a:extLst>
          </p:cNvPr>
          <p:cNvSpPr/>
          <p:nvPr/>
        </p:nvSpPr>
        <p:spPr>
          <a:xfrm>
            <a:off x="2384106" y="4072782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18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Google Shape;13912;p119">
            <a:extLst>
              <a:ext uri="{FF2B5EF4-FFF2-40B4-BE49-F238E27FC236}">
                <a16:creationId xmlns:a16="http://schemas.microsoft.com/office/drawing/2014/main" id="{B5D08B8D-5F6E-937C-0202-EC98BA570C08}"/>
              </a:ext>
            </a:extLst>
          </p:cNvPr>
          <p:cNvSpPr/>
          <p:nvPr/>
        </p:nvSpPr>
        <p:spPr>
          <a:xfrm>
            <a:off x="3270084" y="4078074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19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Google Shape;13912;p119">
            <a:extLst>
              <a:ext uri="{FF2B5EF4-FFF2-40B4-BE49-F238E27FC236}">
                <a16:creationId xmlns:a16="http://schemas.microsoft.com/office/drawing/2014/main" id="{52A569E5-3D0C-25EB-5269-B58FDC87D46A}"/>
              </a:ext>
            </a:extLst>
          </p:cNvPr>
          <p:cNvSpPr/>
          <p:nvPr/>
        </p:nvSpPr>
        <p:spPr>
          <a:xfrm>
            <a:off x="4171834" y="4077826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20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Google Shape;13912;p119">
            <a:extLst>
              <a:ext uri="{FF2B5EF4-FFF2-40B4-BE49-F238E27FC236}">
                <a16:creationId xmlns:a16="http://schemas.microsoft.com/office/drawing/2014/main" id="{0A96C9A8-56FB-2317-2783-B0D6E0B16BD1}"/>
              </a:ext>
            </a:extLst>
          </p:cNvPr>
          <p:cNvSpPr/>
          <p:nvPr/>
        </p:nvSpPr>
        <p:spPr>
          <a:xfrm>
            <a:off x="5067411" y="4068171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21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Google Shape;13912;p119">
            <a:extLst>
              <a:ext uri="{FF2B5EF4-FFF2-40B4-BE49-F238E27FC236}">
                <a16:creationId xmlns:a16="http://schemas.microsoft.com/office/drawing/2014/main" id="{8483DF56-C15C-4C84-057D-2464DB984774}"/>
              </a:ext>
            </a:extLst>
          </p:cNvPr>
          <p:cNvSpPr/>
          <p:nvPr/>
        </p:nvSpPr>
        <p:spPr>
          <a:xfrm>
            <a:off x="5962230" y="4076426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22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Google Shape;13912;p119">
            <a:extLst>
              <a:ext uri="{FF2B5EF4-FFF2-40B4-BE49-F238E27FC236}">
                <a16:creationId xmlns:a16="http://schemas.microsoft.com/office/drawing/2014/main" id="{AD0A65F9-0D86-0064-5812-7245A0D0A935}"/>
              </a:ext>
            </a:extLst>
          </p:cNvPr>
          <p:cNvSpPr/>
          <p:nvPr/>
        </p:nvSpPr>
        <p:spPr>
          <a:xfrm>
            <a:off x="6855139" y="4076425"/>
            <a:ext cx="821937" cy="618967"/>
          </a:xfrm>
          <a:prstGeom prst="rect">
            <a:avLst/>
          </a:prstGeom>
          <a:noFill/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solidFill>
                  <a:sysClr val="windowText" lastClr="000000"/>
                </a:solidFill>
              </a:rPr>
              <a:t>23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Google Shape;13921;p119">
            <a:extLst>
              <a:ext uri="{FF2B5EF4-FFF2-40B4-BE49-F238E27FC236}">
                <a16:creationId xmlns:a16="http://schemas.microsoft.com/office/drawing/2014/main" id="{B4FA660D-FBA0-9EAA-8155-0A52CFF32074}"/>
              </a:ext>
            </a:extLst>
          </p:cNvPr>
          <p:cNvSpPr/>
          <p:nvPr/>
        </p:nvSpPr>
        <p:spPr>
          <a:xfrm>
            <a:off x="7950765" y="1371620"/>
            <a:ext cx="1115263" cy="212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首頁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0" name="Google Shape;13921;p119">
            <a:extLst>
              <a:ext uri="{FF2B5EF4-FFF2-40B4-BE49-F238E27FC236}">
                <a16:creationId xmlns:a16="http://schemas.microsoft.com/office/drawing/2014/main" id="{0EAFEA1C-4FCB-3A2A-8D11-78B14CD78E7E}"/>
              </a:ext>
            </a:extLst>
          </p:cNvPr>
          <p:cNvSpPr/>
          <p:nvPr/>
        </p:nvSpPr>
        <p:spPr>
          <a:xfrm>
            <a:off x="7950765" y="1753668"/>
            <a:ext cx="1115263" cy="2123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關於我們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Google Shape;13921;p119">
            <a:extLst>
              <a:ext uri="{FF2B5EF4-FFF2-40B4-BE49-F238E27FC236}">
                <a16:creationId xmlns:a16="http://schemas.microsoft.com/office/drawing/2014/main" id="{A954C4EB-70A0-9A1A-E24F-219C652DDF3F}"/>
              </a:ext>
            </a:extLst>
          </p:cNvPr>
          <p:cNvSpPr/>
          <p:nvPr/>
        </p:nvSpPr>
        <p:spPr>
          <a:xfrm>
            <a:off x="4177107" y="3799344"/>
            <a:ext cx="1712241" cy="2123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99" name="Google Shape;13921;p119">
            <a:extLst>
              <a:ext uri="{FF2B5EF4-FFF2-40B4-BE49-F238E27FC236}">
                <a16:creationId xmlns:a16="http://schemas.microsoft.com/office/drawing/2014/main" id="{30631C6F-B951-9ADE-A114-ECC9BA8AFAF1}"/>
              </a:ext>
            </a:extLst>
          </p:cNvPr>
          <p:cNvSpPr/>
          <p:nvPr/>
        </p:nvSpPr>
        <p:spPr>
          <a:xfrm>
            <a:off x="2382482" y="3799984"/>
            <a:ext cx="1716114" cy="2184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0" name="Google Shape;13921;p119">
            <a:extLst>
              <a:ext uri="{FF2B5EF4-FFF2-40B4-BE49-F238E27FC236}">
                <a16:creationId xmlns:a16="http://schemas.microsoft.com/office/drawing/2014/main" id="{8853FA38-40F2-4462-D785-28A58F5009BA}"/>
              </a:ext>
            </a:extLst>
          </p:cNvPr>
          <p:cNvSpPr/>
          <p:nvPr/>
        </p:nvSpPr>
        <p:spPr>
          <a:xfrm>
            <a:off x="7950765" y="2118492"/>
            <a:ext cx="1115263" cy="2123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診療項目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1" name="Google Shape;13921;p119">
            <a:extLst>
              <a:ext uri="{FF2B5EF4-FFF2-40B4-BE49-F238E27FC236}">
                <a16:creationId xmlns:a16="http://schemas.microsoft.com/office/drawing/2014/main" id="{3A2E1864-0E60-F7C8-5F54-E00EFBC00DFB}"/>
              </a:ext>
            </a:extLst>
          </p:cNvPr>
          <p:cNvSpPr/>
          <p:nvPr/>
        </p:nvSpPr>
        <p:spPr>
          <a:xfrm>
            <a:off x="5965613" y="3816439"/>
            <a:ext cx="407585" cy="195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2" name="Google Shape;13921;p119">
            <a:extLst>
              <a:ext uri="{FF2B5EF4-FFF2-40B4-BE49-F238E27FC236}">
                <a16:creationId xmlns:a16="http://schemas.microsoft.com/office/drawing/2014/main" id="{3B1C65E5-DD0F-49C9-80C8-843DE134508B}"/>
              </a:ext>
            </a:extLst>
          </p:cNvPr>
          <p:cNvSpPr/>
          <p:nvPr/>
        </p:nvSpPr>
        <p:spPr>
          <a:xfrm>
            <a:off x="7950765" y="2476102"/>
            <a:ext cx="1115263" cy="256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合作診所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3" name="Google Shape;13921;p119">
            <a:extLst>
              <a:ext uri="{FF2B5EF4-FFF2-40B4-BE49-F238E27FC236}">
                <a16:creationId xmlns:a16="http://schemas.microsoft.com/office/drawing/2014/main" id="{4D8F4A04-62E4-089E-A5A7-51235E6E8563}"/>
              </a:ext>
            </a:extLst>
          </p:cNvPr>
          <p:cNvSpPr/>
          <p:nvPr/>
        </p:nvSpPr>
        <p:spPr>
          <a:xfrm>
            <a:off x="6373198" y="3812372"/>
            <a:ext cx="407585" cy="1894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4" name="Google Shape;13921;p119">
            <a:extLst>
              <a:ext uri="{FF2B5EF4-FFF2-40B4-BE49-F238E27FC236}">
                <a16:creationId xmlns:a16="http://schemas.microsoft.com/office/drawing/2014/main" id="{99B628EE-DBEB-DA19-98D7-C955DAC37685}"/>
              </a:ext>
            </a:extLst>
          </p:cNvPr>
          <p:cNvSpPr/>
          <p:nvPr/>
        </p:nvSpPr>
        <p:spPr>
          <a:xfrm>
            <a:off x="7950764" y="2877831"/>
            <a:ext cx="1108483" cy="2564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聯絡我們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5" name="Google Shape;13921;p119">
            <a:extLst>
              <a:ext uri="{FF2B5EF4-FFF2-40B4-BE49-F238E27FC236}">
                <a16:creationId xmlns:a16="http://schemas.microsoft.com/office/drawing/2014/main" id="{F275B0CF-C1CA-1EF9-B6D0-B8D23B2382D1}"/>
              </a:ext>
            </a:extLst>
          </p:cNvPr>
          <p:cNvSpPr/>
          <p:nvPr/>
        </p:nvSpPr>
        <p:spPr>
          <a:xfrm>
            <a:off x="6867210" y="3813226"/>
            <a:ext cx="819549" cy="211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5" name="Google Shape;13921;p119">
            <a:extLst>
              <a:ext uri="{FF2B5EF4-FFF2-40B4-BE49-F238E27FC236}">
                <a16:creationId xmlns:a16="http://schemas.microsoft.com/office/drawing/2014/main" id="{5AFE83D3-2F8B-D6CD-F404-E9A74F2D3324}"/>
              </a:ext>
            </a:extLst>
          </p:cNvPr>
          <p:cNvSpPr/>
          <p:nvPr/>
        </p:nvSpPr>
        <p:spPr>
          <a:xfrm>
            <a:off x="1502074" y="3799048"/>
            <a:ext cx="819549" cy="211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6" name="Google Shape;13921;p119">
            <a:extLst>
              <a:ext uri="{FF2B5EF4-FFF2-40B4-BE49-F238E27FC236}">
                <a16:creationId xmlns:a16="http://schemas.microsoft.com/office/drawing/2014/main" id="{142A2963-D9FB-F320-A581-D7A0483344E0}"/>
              </a:ext>
            </a:extLst>
          </p:cNvPr>
          <p:cNvSpPr/>
          <p:nvPr/>
        </p:nvSpPr>
        <p:spPr>
          <a:xfrm>
            <a:off x="7950764" y="3271581"/>
            <a:ext cx="1108483" cy="224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醫師團隊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7" name="Google Shape;13921;p119">
            <a:extLst>
              <a:ext uri="{FF2B5EF4-FFF2-40B4-BE49-F238E27FC236}">
                <a16:creationId xmlns:a16="http://schemas.microsoft.com/office/drawing/2014/main" id="{054D2F9A-BBAA-3EC9-6389-FE1CB09373E4}"/>
              </a:ext>
            </a:extLst>
          </p:cNvPr>
          <p:cNvSpPr/>
          <p:nvPr/>
        </p:nvSpPr>
        <p:spPr>
          <a:xfrm>
            <a:off x="1505179" y="4496964"/>
            <a:ext cx="3488592" cy="211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8" name="Google Shape;13921;p119">
            <a:extLst>
              <a:ext uri="{FF2B5EF4-FFF2-40B4-BE49-F238E27FC236}">
                <a16:creationId xmlns:a16="http://schemas.microsoft.com/office/drawing/2014/main" id="{4D2F20F4-DC88-164E-A402-05BA6EB2A3B1}"/>
              </a:ext>
            </a:extLst>
          </p:cNvPr>
          <p:cNvSpPr/>
          <p:nvPr/>
        </p:nvSpPr>
        <p:spPr>
          <a:xfrm>
            <a:off x="7742586" y="3647096"/>
            <a:ext cx="1316661" cy="211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9" name="Google Shape;13921;p119">
            <a:extLst>
              <a:ext uri="{FF2B5EF4-FFF2-40B4-BE49-F238E27FC236}">
                <a16:creationId xmlns:a16="http://schemas.microsoft.com/office/drawing/2014/main" id="{3DFDB877-B11B-E74D-6576-041F8E077C59}"/>
              </a:ext>
            </a:extLst>
          </p:cNvPr>
          <p:cNvSpPr/>
          <p:nvPr/>
        </p:nvSpPr>
        <p:spPr>
          <a:xfrm>
            <a:off x="7950764" y="4001827"/>
            <a:ext cx="1108483" cy="211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簡報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30" name="Google Shape;13921;p119">
            <a:extLst>
              <a:ext uri="{FF2B5EF4-FFF2-40B4-BE49-F238E27FC236}">
                <a16:creationId xmlns:a16="http://schemas.microsoft.com/office/drawing/2014/main" id="{7B42C2BD-A89C-054F-5BC2-A9CDB8CECA70}"/>
              </a:ext>
            </a:extLst>
          </p:cNvPr>
          <p:cNvSpPr/>
          <p:nvPr/>
        </p:nvSpPr>
        <p:spPr>
          <a:xfrm>
            <a:off x="5073584" y="4483227"/>
            <a:ext cx="819549" cy="211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043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77"/>
          <p:cNvSpPr txBox="1">
            <a:spLocks noGrp="1"/>
          </p:cNvSpPr>
          <p:nvPr>
            <p:ph type="title" idx="2"/>
          </p:nvPr>
        </p:nvSpPr>
        <p:spPr>
          <a:xfrm>
            <a:off x="1710088" y="1702713"/>
            <a:ext cx="1192800" cy="9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</a:t>
            </a:r>
            <a:endParaRPr dirty="0"/>
          </a:p>
        </p:txBody>
      </p:sp>
      <p:grpSp>
        <p:nvGrpSpPr>
          <p:cNvPr id="3163" name="Google Shape;3163;p77"/>
          <p:cNvGrpSpPr/>
          <p:nvPr/>
        </p:nvGrpSpPr>
        <p:grpSpPr>
          <a:xfrm>
            <a:off x="3920153" y="4360599"/>
            <a:ext cx="1303694" cy="41174"/>
            <a:chOff x="4205300" y="2866575"/>
            <a:chExt cx="1086050" cy="34300"/>
          </a:xfrm>
        </p:grpSpPr>
        <p:sp>
          <p:nvSpPr>
            <p:cNvPr id="3164" name="Google Shape;3164;p77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7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7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7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7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7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7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7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7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7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7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7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7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7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7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7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7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1" name="Google Shape;3181;p77"/>
          <p:cNvSpPr/>
          <p:nvPr/>
        </p:nvSpPr>
        <p:spPr>
          <a:xfrm>
            <a:off x="3293000" y="1388538"/>
            <a:ext cx="4140900" cy="27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000000" algn="bl" rotWithShape="0">
              <a:schemeClr val="dk1">
                <a:alpha val="9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77"/>
          <p:cNvSpPr txBox="1">
            <a:spLocks noGrp="1"/>
          </p:cNvSpPr>
          <p:nvPr>
            <p:ph type="title"/>
          </p:nvPr>
        </p:nvSpPr>
        <p:spPr>
          <a:xfrm>
            <a:off x="3293000" y="1663938"/>
            <a:ext cx="4140900" cy="13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82"/>
          <p:cNvSpPr txBox="1">
            <a:spLocks noGrp="1"/>
          </p:cNvSpPr>
          <p:nvPr>
            <p:ph type="title"/>
          </p:nvPr>
        </p:nvSpPr>
        <p:spPr>
          <a:xfrm>
            <a:off x="720000" y="436126"/>
            <a:ext cx="77040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遇到的困難</a:t>
            </a:r>
            <a:endParaRPr dirty="0"/>
          </a:p>
        </p:txBody>
      </p:sp>
      <p:sp>
        <p:nvSpPr>
          <p:cNvPr id="3322" name="Google Shape;3322;p82"/>
          <p:cNvSpPr/>
          <p:nvPr/>
        </p:nvSpPr>
        <p:spPr>
          <a:xfrm>
            <a:off x="901837" y="2057390"/>
            <a:ext cx="241077" cy="269367"/>
          </a:xfrm>
          <a:custGeom>
            <a:avLst/>
            <a:gdLst/>
            <a:ahLst/>
            <a:cxnLst/>
            <a:rect l="l" t="t" r="r" b="b"/>
            <a:pathLst>
              <a:path w="5522" h="6170" extrusionOk="0">
                <a:moveTo>
                  <a:pt x="2761" y="1"/>
                </a:moveTo>
                <a:cubicBezTo>
                  <a:pt x="2585" y="1"/>
                  <a:pt x="2446" y="149"/>
                  <a:pt x="2455" y="325"/>
                </a:cubicBezTo>
                <a:lnTo>
                  <a:pt x="2576" y="2761"/>
                </a:lnTo>
                <a:lnTo>
                  <a:pt x="529" y="1436"/>
                </a:lnTo>
                <a:cubicBezTo>
                  <a:pt x="478" y="1404"/>
                  <a:pt x="420" y="1389"/>
                  <a:pt x="363" y="1389"/>
                </a:cubicBezTo>
                <a:cubicBezTo>
                  <a:pt x="254" y="1389"/>
                  <a:pt x="148" y="1444"/>
                  <a:pt x="93" y="1547"/>
                </a:cubicBezTo>
                <a:cubicBezTo>
                  <a:pt x="1" y="1696"/>
                  <a:pt x="66" y="1890"/>
                  <a:pt x="223" y="1974"/>
                </a:cubicBezTo>
                <a:lnTo>
                  <a:pt x="2390" y="3085"/>
                </a:lnTo>
                <a:lnTo>
                  <a:pt x="223" y="4197"/>
                </a:lnTo>
                <a:cubicBezTo>
                  <a:pt x="66" y="4280"/>
                  <a:pt x="1" y="4474"/>
                  <a:pt x="93" y="4623"/>
                </a:cubicBezTo>
                <a:cubicBezTo>
                  <a:pt x="148" y="4726"/>
                  <a:pt x="254" y="4781"/>
                  <a:pt x="363" y="4781"/>
                </a:cubicBezTo>
                <a:cubicBezTo>
                  <a:pt x="420" y="4781"/>
                  <a:pt x="478" y="4766"/>
                  <a:pt x="529" y="4734"/>
                </a:cubicBezTo>
                <a:lnTo>
                  <a:pt x="2576" y="3409"/>
                </a:lnTo>
                <a:lnTo>
                  <a:pt x="2455" y="5845"/>
                </a:lnTo>
                <a:cubicBezTo>
                  <a:pt x="2446" y="6021"/>
                  <a:pt x="2585" y="6169"/>
                  <a:pt x="2761" y="6169"/>
                </a:cubicBezTo>
                <a:cubicBezTo>
                  <a:pt x="2937" y="6169"/>
                  <a:pt x="3085" y="6021"/>
                  <a:pt x="3076" y="5845"/>
                </a:cubicBezTo>
                <a:lnTo>
                  <a:pt x="2955" y="3409"/>
                </a:lnTo>
                <a:lnTo>
                  <a:pt x="4993" y="4734"/>
                </a:lnTo>
                <a:cubicBezTo>
                  <a:pt x="5048" y="4766"/>
                  <a:pt x="5106" y="4781"/>
                  <a:pt x="5164" y="4781"/>
                </a:cubicBezTo>
                <a:cubicBezTo>
                  <a:pt x="5273" y="4781"/>
                  <a:pt x="5377" y="4726"/>
                  <a:pt x="5438" y="4623"/>
                </a:cubicBezTo>
                <a:cubicBezTo>
                  <a:pt x="5521" y="4474"/>
                  <a:pt x="5466" y="4280"/>
                  <a:pt x="5308" y="4197"/>
                </a:cubicBezTo>
                <a:lnTo>
                  <a:pt x="3141" y="3085"/>
                </a:lnTo>
                <a:lnTo>
                  <a:pt x="5308" y="1974"/>
                </a:lnTo>
                <a:cubicBezTo>
                  <a:pt x="5466" y="1890"/>
                  <a:pt x="5521" y="1696"/>
                  <a:pt x="5438" y="1547"/>
                </a:cubicBezTo>
                <a:cubicBezTo>
                  <a:pt x="5377" y="1444"/>
                  <a:pt x="5273" y="1389"/>
                  <a:pt x="5164" y="1389"/>
                </a:cubicBezTo>
                <a:cubicBezTo>
                  <a:pt x="5106" y="1389"/>
                  <a:pt x="5048" y="1404"/>
                  <a:pt x="4993" y="1436"/>
                </a:cubicBezTo>
                <a:lnTo>
                  <a:pt x="2955" y="2761"/>
                </a:lnTo>
                <a:lnTo>
                  <a:pt x="3076" y="325"/>
                </a:lnTo>
                <a:cubicBezTo>
                  <a:pt x="3085" y="149"/>
                  <a:pt x="2937" y="1"/>
                  <a:pt x="27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3" name="Google Shape;3323;p82"/>
          <p:cNvGrpSpPr/>
          <p:nvPr/>
        </p:nvGrpSpPr>
        <p:grpSpPr>
          <a:xfrm>
            <a:off x="3920153" y="1329438"/>
            <a:ext cx="1303694" cy="41174"/>
            <a:chOff x="4205300" y="2866575"/>
            <a:chExt cx="1086050" cy="34300"/>
          </a:xfrm>
        </p:grpSpPr>
        <p:sp>
          <p:nvSpPr>
            <p:cNvPr id="3324" name="Google Shape;3324;p82"/>
            <p:cNvSpPr/>
            <p:nvPr/>
          </p:nvSpPr>
          <p:spPr>
            <a:xfrm>
              <a:off x="4205300" y="2866575"/>
              <a:ext cx="63700" cy="34300"/>
            </a:xfrm>
            <a:custGeom>
              <a:avLst/>
              <a:gdLst/>
              <a:ahLst/>
              <a:cxnLst/>
              <a:rect l="l" t="t" r="r" b="b"/>
              <a:pathLst>
                <a:path w="2548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2"/>
            <p:cNvSpPr/>
            <p:nvPr/>
          </p:nvSpPr>
          <p:spPr>
            <a:xfrm>
              <a:off x="42689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2"/>
            <p:cNvSpPr/>
            <p:nvPr/>
          </p:nvSpPr>
          <p:spPr>
            <a:xfrm>
              <a:off x="43329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2"/>
            <p:cNvSpPr/>
            <p:nvPr/>
          </p:nvSpPr>
          <p:spPr>
            <a:xfrm>
              <a:off x="43968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2"/>
            <p:cNvSpPr/>
            <p:nvPr/>
          </p:nvSpPr>
          <p:spPr>
            <a:xfrm>
              <a:off x="44607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2"/>
            <p:cNvSpPr/>
            <p:nvPr/>
          </p:nvSpPr>
          <p:spPr>
            <a:xfrm>
              <a:off x="452462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2"/>
            <p:cNvSpPr/>
            <p:nvPr/>
          </p:nvSpPr>
          <p:spPr>
            <a:xfrm>
              <a:off x="458855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2"/>
            <p:cNvSpPr/>
            <p:nvPr/>
          </p:nvSpPr>
          <p:spPr>
            <a:xfrm>
              <a:off x="465245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2"/>
            <p:cNvSpPr/>
            <p:nvPr/>
          </p:nvSpPr>
          <p:spPr>
            <a:xfrm>
              <a:off x="47163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2"/>
            <p:cNvSpPr/>
            <p:nvPr/>
          </p:nvSpPr>
          <p:spPr>
            <a:xfrm>
              <a:off x="478027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2"/>
            <p:cNvSpPr/>
            <p:nvPr/>
          </p:nvSpPr>
          <p:spPr>
            <a:xfrm>
              <a:off x="4844175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82"/>
            <p:cNvSpPr/>
            <p:nvPr/>
          </p:nvSpPr>
          <p:spPr>
            <a:xfrm>
              <a:off x="49081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0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82"/>
            <p:cNvSpPr/>
            <p:nvPr/>
          </p:nvSpPr>
          <p:spPr>
            <a:xfrm>
              <a:off x="4972000" y="2866575"/>
              <a:ext cx="63725" cy="34300"/>
            </a:xfrm>
            <a:custGeom>
              <a:avLst/>
              <a:gdLst/>
              <a:ahLst/>
              <a:cxnLst/>
              <a:rect l="l" t="t" r="r" b="b"/>
              <a:pathLst>
                <a:path w="2549" h="1372" extrusionOk="0">
                  <a:moveTo>
                    <a:pt x="1270" y="1"/>
                  </a:moveTo>
                  <a:lnTo>
                    <a:pt x="1" y="686"/>
                  </a:lnTo>
                  <a:lnTo>
                    <a:pt x="1270" y="1372"/>
                  </a:lnTo>
                  <a:lnTo>
                    <a:pt x="2548" y="68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82"/>
            <p:cNvSpPr/>
            <p:nvPr/>
          </p:nvSpPr>
          <p:spPr>
            <a:xfrm>
              <a:off x="5035700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82"/>
            <p:cNvSpPr/>
            <p:nvPr/>
          </p:nvSpPr>
          <p:spPr>
            <a:xfrm>
              <a:off x="5099600" y="2866575"/>
              <a:ext cx="63950" cy="34300"/>
            </a:xfrm>
            <a:custGeom>
              <a:avLst/>
              <a:gdLst/>
              <a:ahLst/>
              <a:cxnLst/>
              <a:rect l="l" t="t" r="r" b="b"/>
              <a:pathLst>
                <a:path w="2558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82"/>
            <p:cNvSpPr/>
            <p:nvPr/>
          </p:nvSpPr>
          <p:spPr>
            <a:xfrm>
              <a:off x="51635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8" y="1"/>
                  </a:moveTo>
                  <a:lnTo>
                    <a:pt x="0" y="686"/>
                  </a:lnTo>
                  <a:lnTo>
                    <a:pt x="1278" y="1372"/>
                  </a:lnTo>
                  <a:lnTo>
                    <a:pt x="2557" y="68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2"/>
            <p:cNvSpPr/>
            <p:nvPr/>
          </p:nvSpPr>
          <p:spPr>
            <a:xfrm>
              <a:off x="5227425" y="2866575"/>
              <a:ext cx="63925" cy="34300"/>
            </a:xfrm>
            <a:custGeom>
              <a:avLst/>
              <a:gdLst/>
              <a:ahLst/>
              <a:cxnLst/>
              <a:rect l="l" t="t" r="r" b="b"/>
              <a:pathLst>
                <a:path w="2557" h="1372" extrusionOk="0">
                  <a:moveTo>
                    <a:pt x="1279" y="1"/>
                  </a:moveTo>
                  <a:lnTo>
                    <a:pt x="1" y="686"/>
                  </a:lnTo>
                  <a:lnTo>
                    <a:pt x="1279" y="1372"/>
                  </a:lnTo>
                  <a:lnTo>
                    <a:pt x="2557" y="68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3555A9-D4AB-B10D-CD31-C5F586D4C72A}"/>
              </a:ext>
            </a:extLst>
          </p:cNvPr>
          <p:cNvSpPr txBox="1"/>
          <p:nvPr/>
        </p:nvSpPr>
        <p:spPr>
          <a:xfrm>
            <a:off x="720000" y="1349347"/>
            <a:ext cx="770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Be Vietnam Pro" panose="02020500000000000000" charset="0"/>
              </a:rPr>
              <a:t>HTML</a:t>
            </a:r>
            <a:r>
              <a:rPr lang="zh-TW" altLang="en-US" sz="2000" dirty="0">
                <a:latin typeface="Be Vietnam Pro" panose="02020500000000000000" charset="0"/>
              </a:rPr>
              <a:t> 父層與兄弟層的關係</a:t>
            </a:r>
            <a:endParaRPr lang="en-US" altLang="zh-TW" sz="2000" dirty="0">
              <a:latin typeface="Be Vietnam Pro" panose="0202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Be Vietnam Pro" panose="0202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addEventListener</a:t>
            </a:r>
            <a:r>
              <a:rPr lang="zh-TW" altLang="en-US" sz="20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事件處理函式</a:t>
            </a:r>
            <a:endParaRPr lang="en-US" altLang="zh-TW" sz="200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Be Vietnam Pro" panose="0202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0" dirty="0">
                <a:solidFill>
                  <a:srgbClr val="3D3D3D"/>
                </a:solidFill>
                <a:effectLst/>
                <a:latin typeface="-apple-system"/>
              </a:rPr>
              <a:t>@keyframes</a:t>
            </a:r>
            <a:r>
              <a:rPr lang="zh-TW" altLang="en-US" sz="2000" i="0" dirty="0">
                <a:solidFill>
                  <a:srgbClr val="3D3D3D"/>
                </a:solidFill>
                <a:effectLst/>
                <a:latin typeface="-apple-system"/>
              </a:rPr>
              <a:t> </a:t>
            </a:r>
            <a:r>
              <a:rPr lang="en-US" altLang="zh-TW" sz="2000" i="0" dirty="0">
                <a:solidFill>
                  <a:srgbClr val="3D3D3D"/>
                </a:solidFill>
                <a:effectLst/>
                <a:latin typeface="-apple-system"/>
              </a:rPr>
              <a:t>CSS</a:t>
            </a:r>
            <a:r>
              <a:rPr lang="zh-TW" altLang="en-US" sz="2000" dirty="0">
                <a:solidFill>
                  <a:srgbClr val="3D3D3D"/>
                </a:solidFill>
                <a:latin typeface="-apple-system"/>
              </a:rPr>
              <a:t>動畫</a:t>
            </a:r>
            <a:endParaRPr lang="en-US" altLang="zh-TW" sz="2000" dirty="0">
              <a:solidFill>
                <a:srgbClr val="3D3D3D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i="0" dirty="0">
              <a:solidFill>
                <a:srgbClr val="3D3D3D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3D3D3D"/>
                </a:solidFill>
                <a:latin typeface="-apple-system"/>
              </a:rPr>
              <a:t>Puppop</a:t>
            </a:r>
            <a:r>
              <a:rPr lang="en-US" altLang="zh-TW" sz="2000" dirty="0">
                <a:solidFill>
                  <a:srgbClr val="3D3D3D"/>
                </a:solidFill>
                <a:latin typeface="-apple-system"/>
              </a:rPr>
              <a:t> </a:t>
            </a:r>
            <a:r>
              <a:rPr lang="zh-TW" altLang="en-US" sz="2000" dirty="0">
                <a:solidFill>
                  <a:srgbClr val="3D3D3D"/>
                </a:solidFill>
                <a:latin typeface="-apple-system"/>
              </a:rPr>
              <a:t>和 導覽列</a:t>
            </a:r>
            <a:endParaRPr lang="en-US" altLang="zh-TW" sz="2000" dirty="0">
              <a:solidFill>
                <a:srgbClr val="3D3D3D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i="0" dirty="0">
              <a:solidFill>
                <a:srgbClr val="3D3D3D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Mousemove</a:t>
            </a:r>
            <a:r>
              <a:rPr lang="en-US" altLang="zh-TW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Mousedown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Mouseup</a:t>
            </a:r>
            <a:endParaRPr lang="en-US" altLang="zh-TW" sz="2000" dirty="0">
              <a:solidFill>
                <a:srgbClr val="3D3D3D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Be Vietnam Pro" panose="0202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>
              <a:latin typeface="Be Vietnam Pro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6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9" name="Google Shape;7129;p112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參考圖片來源</a:t>
            </a:r>
            <a:endParaRPr dirty="0"/>
          </a:p>
        </p:txBody>
      </p:sp>
      <p:sp>
        <p:nvSpPr>
          <p:cNvPr id="7130" name="Google Shape;7130;p112"/>
          <p:cNvSpPr txBox="1"/>
          <p:nvPr/>
        </p:nvSpPr>
        <p:spPr>
          <a:xfrm>
            <a:off x="716700" y="1188000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100" dirty="0">
                <a:solidFill>
                  <a:schemeClr val="bg1"/>
                </a:solidFill>
              </a:rPr>
              <a:t>．</a:t>
            </a:r>
            <a:r>
              <a:rPr lang="en-US" altLang="zh-TW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Pexels</a:t>
            </a:r>
            <a:r>
              <a:rPr lang="en-US" altLang="zh-TW" sz="1100" dirty="0">
                <a:solidFill>
                  <a:schemeClr val="bg1"/>
                </a:solidFill>
              </a:rPr>
              <a:t> </a:t>
            </a:r>
            <a:r>
              <a:rPr lang="zh-TW" altLang="en-US" sz="1100" dirty="0">
                <a:solidFill>
                  <a:schemeClr val="bg1"/>
                </a:solidFill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https://www.pexels.com/zh-tw/Pexels </a:t>
            </a:r>
            <a:r>
              <a:rPr lang="zh-TW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TW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https://www.pexels.com/zh-tw/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</a:rPr>
              <a:t>．卓越美學牙醫診所</a:t>
            </a:r>
            <a:r>
              <a:rPr lang="en-US" altLang="zh-TW" sz="1100" dirty="0">
                <a:solidFill>
                  <a:schemeClr val="bg1"/>
                </a:solidFill>
              </a:rPr>
              <a:t> </a:t>
            </a:r>
            <a:r>
              <a:rPr lang="zh-TW" altLang="en-US" sz="1100" dirty="0">
                <a:solidFill>
                  <a:schemeClr val="bg1"/>
                </a:solidFill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https://excellbeauty.com/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</a:rPr>
              <a:t>．中科美學牙醫診所 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https://ctechdental.com/environment/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</a:rPr>
              <a:t>．君悅美學牙醫診所 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https://jydc.tw/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  <a:latin typeface="+mj-lt"/>
              </a:rPr>
              <a:t>．</a:t>
            </a:r>
            <a:r>
              <a:rPr lang="en-US" altLang="zh-TW" sz="11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illustrations and vector art: girl with open mouth</a:t>
            </a:r>
            <a:r>
              <a:rPr lang="zh-TW" altLang="en-US" sz="11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100" dirty="0">
                <a:solidFill>
                  <a:schemeClr val="bg1"/>
                </a:solidFill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https://en.ac-illust.com/clip-art/590229/girl-with-open-mouth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zh-TW" altLang="en-US" sz="1100" dirty="0">
                <a:solidFill>
                  <a:schemeClr val="bg1"/>
                </a:solidFill>
                <a:latin typeface="+mj-lt"/>
              </a:rPr>
              <a:t>．</a:t>
            </a:r>
            <a:r>
              <a:rPr lang="zh-TW" altLang="en-US" sz="1100" i="0" dirty="0">
                <a:solidFill>
                  <a:schemeClr val="bg1"/>
                </a:solidFill>
                <a:effectLst/>
                <a:latin typeface="+mj-lt"/>
              </a:rPr>
              <a:t>圖精靈 </a:t>
            </a:r>
            <a:r>
              <a:rPr lang="zh-TW" altLang="en-US" sz="1100" dirty="0">
                <a:solidFill>
                  <a:schemeClr val="bg1"/>
                </a:solidFill>
              </a:rPr>
              <a:t>上網日期：</a:t>
            </a:r>
            <a:r>
              <a:rPr lang="en-US" altLang="zh-TW" sz="1100" dirty="0">
                <a:solidFill>
                  <a:schemeClr val="bg1"/>
                </a:solidFill>
              </a:rPr>
              <a:t>2024</a:t>
            </a:r>
            <a:r>
              <a:rPr lang="zh-TW" altLang="en-US" sz="1100" dirty="0">
                <a:solidFill>
                  <a:schemeClr val="bg1"/>
                </a:solidFill>
              </a:rPr>
              <a:t>年</a:t>
            </a:r>
            <a:r>
              <a:rPr lang="en-US" altLang="zh-TW" sz="1100" dirty="0">
                <a:solidFill>
                  <a:schemeClr val="bg1"/>
                </a:solidFill>
              </a:rPr>
              <a:t>3</a:t>
            </a:r>
            <a:r>
              <a:rPr lang="zh-TW" altLang="en-US" sz="1100" dirty="0">
                <a:solidFill>
                  <a:schemeClr val="bg1"/>
                </a:solidFill>
              </a:rPr>
              <a:t>月</a:t>
            </a:r>
            <a:r>
              <a:rPr lang="en-US" altLang="zh-TW" sz="1100" dirty="0">
                <a:solidFill>
                  <a:schemeClr val="bg1"/>
                </a:solidFill>
              </a:rPr>
              <a:t>22</a:t>
            </a:r>
            <a:r>
              <a:rPr lang="zh-TW" altLang="en-US" sz="1100" dirty="0">
                <a:solidFill>
                  <a:schemeClr val="bg1"/>
                </a:solidFill>
              </a:rPr>
              <a:t>日。檢自：</a:t>
            </a:r>
            <a:r>
              <a:rPr lang="en-US" altLang="zh-TW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https://616pic.com/sucai/192iwr4lr.html</a:t>
            </a:r>
          </a:p>
        </p:txBody>
      </p:sp>
    </p:spTree>
    <p:extLst>
      <p:ext uri="{BB962C8B-B14F-4D97-AF65-F5344CB8AC3E}">
        <p14:creationId xmlns:p14="http://schemas.microsoft.com/office/powerpoint/2010/main" val="24482013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ality Control Required Documentation by Slidesgo">
  <a:themeElements>
    <a:clrScheme name="Simple Light">
      <a:dk1>
        <a:srgbClr val="000000"/>
      </a:dk1>
      <a:lt1>
        <a:srgbClr val="F5F5F5"/>
      </a:lt1>
      <a:dk2>
        <a:srgbClr val="CCCCCC"/>
      </a:dk2>
      <a:lt2>
        <a:srgbClr val="FEF6D6"/>
      </a:lt2>
      <a:accent1>
        <a:srgbClr val="1B1D26"/>
      </a:accent1>
      <a:accent2>
        <a:srgbClr val="405BB2"/>
      </a:accent2>
      <a:accent3>
        <a:srgbClr val="A5B843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315</Words>
  <Application>Microsoft Office PowerPoint</Application>
  <PresentationFormat>如螢幕大小 (16:9)</PresentationFormat>
  <Paragraphs>85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24" baseType="lpstr">
      <vt:lpstr>Times New Roman</vt:lpstr>
      <vt:lpstr>Kite One</vt:lpstr>
      <vt:lpstr>Sarala</vt:lpstr>
      <vt:lpstr>-apple-system</vt:lpstr>
      <vt:lpstr>Lato</vt:lpstr>
      <vt:lpstr>Bebas Neue</vt:lpstr>
      <vt:lpstr>Roboto</vt:lpstr>
      <vt:lpstr>Noto Serif Georgian</vt:lpstr>
      <vt:lpstr>Noto Serif Georgian SemiBold</vt:lpstr>
      <vt:lpstr>Be Vietnam Pro</vt:lpstr>
      <vt:lpstr>Arial</vt:lpstr>
      <vt:lpstr>Proxima Nova</vt:lpstr>
      <vt:lpstr>Consolas</vt:lpstr>
      <vt:lpstr>Simple Light</vt:lpstr>
      <vt:lpstr>Quality Control Required Documentation by Slidesgo</vt:lpstr>
      <vt:lpstr>Slidesgo Final Pages</vt:lpstr>
      <vt:lpstr>小專題 – 牙科診所</vt:lpstr>
      <vt:lpstr>1</vt:lpstr>
      <vt:lpstr>動機</vt:lpstr>
      <vt:lpstr>使用的技術</vt:lpstr>
      <vt:lpstr>時程</vt:lpstr>
      <vt:lpstr>4</vt:lpstr>
      <vt:lpstr>遇到的困難</vt:lpstr>
      <vt:lpstr>參考圖片來源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小專題 – 牙科診所</dc:title>
  <cp:lastModifiedBy>CI YANG CHEN</cp:lastModifiedBy>
  <cp:revision>13</cp:revision>
  <dcterms:modified xsi:type="dcterms:W3CDTF">2024-03-21T18:49:33Z</dcterms:modified>
</cp:coreProperties>
</file>