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2EA3-6C04-6349-849A-FBDB816D8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263DC-CD6B-4E46-9576-EC8655B7F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878A3-A39B-B54B-AE0E-2A1C8061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9748-D15A-2E4E-9D94-74C46CC02FC7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CFBAC-AA4D-A746-BB80-8E1DA12D0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10347-9F02-EF45-AFBE-E6B5444A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0DFE-3128-6143-A7A6-6B6B2B9EF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9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AA15-3AB2-0346-AB90-4929FCD49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E9139-730A-E74E-B6A8-50ABB08C9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13E1F-6C2A-434C-A1BC-EF7093D2E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9748-D15A-2E4E-9D94-74C46CC02FC7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37C4B-E2D2-4E47-810F-7ACF26A14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A43EE-2053-DA45-B1C9-E20A0E2E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0DFE-3128-6143-A7A6-6B6B2B9EF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7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6645D-0F8C-164C-A49B-3810461A9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5530E-28FC-BB41-AEAF-7A6E43AC7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0480F-FFC1-F149-A7B2-E736AF92A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9748-D15A-2E4E-9D94-74C46CC02FC7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61FB8-43DB-C44E-853C-657C20E7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8FF90-15E5-7648-B332-72314C51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0DFE-3128-6143-A7A6-6B6B2B9EF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9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4F7F-A2A2-8646-968C-4CC5FC92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4302A-0784-6E4D-B0C5-50A7C8EF3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B1130-E197-BD44-9F9D-69BE5680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9748-D15A-2E4E-9D94-74C46CC02FC7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7F80F-209C-2B40-8304-7351BDBCB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5541B-E77F-5440-9DD3-AC73F051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0DFE-3128-6143-A7A6-6B6B2B9EF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2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87D16-7F50-8146-BE73-F48551833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81B37-B1A6-2945-B345-91E4C6013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5A9CA-2141-3647-975B-4E892519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9748-D15A-2E4E-9D94-74C46CC02FC7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B55AC-F82C-A14B-832D-EB9BBCB11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592A4-9035-E642-8449-CF33C881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0DFE-3128-6143-A7A6-6B6B2B9EF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6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7DAD-964E-1841-BBB7-7E64FA19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0853B-E2F1-7844-AB76-F94A221EA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8C4A1-1C45-F44B-A2D0-113D3023A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A8527-F6E2-8E49-A696-A7FFB8803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9748-D15A-2E4E-9D94-74C46CC02FC7}" type="datetimeFigureOut">
              <a:rPr lang="en-US" smtClean="0"/>
              <a:t>7/10/20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685D7-2DF6-F947-8508-EAFE4E15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21638-C7BE-D04D-A5A0-64F3E6C0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0DFE-3128-6143-A7A6-6B6B2B9EF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8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24BF1-F4EE-4C44-9FAD-151B38B00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4387C-2410-6F48-B01B-175D1478B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CEEA3-77A7-E54E-AE9B-C8EECF2A4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8C13C-1BBF-0441-9796-DB7C5AD2F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9B235E-3D16-9746-8030-DA3A72BE4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879DC-46E7-ED46-9CAB-1F0EFD1B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9748-D15A-2E4E-9D94-74C46CC02FC7}" type="datetimeFigureOut">
              <a:rPr lang="en-US" smtClean="0"/>
              <a:t>7/10/20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86E91-087F-0740-951F-64968F60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3519F9-18E9-9F40-B247-D061DB58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0DFE-3128-6143-A7A6-6B6B2B9EF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8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D491E-A55D-D541-A99B-95300042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E291EF-DD42-AC42-9E87-7FA693BB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9748-D15A-2E4E-9D94-74C46CC02FC7}" type="datetimeFigureOut">
              <a:rPr lang="en-US" smtClean="0"/>
              <a:t>7/10/20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D4B26-C575-E64B-A459-EB68B316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20A03-BF65-5A44-B2E5-8D14E5512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0DFE-3128-6143-A7A6-6B6B2B9EF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3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68B405-CCB2-BF43-BB68-0D495F78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9748-D15A-2E4E-9D94-74C46CC02FC7}" type="datetimeFigureOut">
              <a:rPr lang="en-US" smtClean="0"/>
              <a:t>7/10/20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C66BDE-67A2-314A-BCD2-78438E638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87649-123A-2949-B09B-59681C4F5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0DFE-3128-6143-A7A6-6B6B2B9EF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8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B149-C0D2-E74B-9DC5-4EDBF910B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B3916-8BAA-3741-ADE8-F197562F6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D6120-4992-F74C-889B-D3CBE4033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D2375-1F58-154E-9CCF-BF41D237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9748-D15A-2E4E-9D94-74C46CC02FC7}" type="datetimeFigureOut">
              <a:rPr lang="en-US" smtClean="0"/>
              <a:t>7/10/20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65C28-DDED-744A-967C-D344C930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D81C4-1110-2F41-8191-E350CFB8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0DFE-3128-6143-A7A6-6B6B2B9EF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5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4C576-0546-9B43-A56E-7874B69A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4E9B9D-B5CF-334F-AA90-C085CA467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AF5FE-B846-3640-891D-17DB953D3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F8764-32DB-F647-8FE6-4E1491625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9748-D15A-2E4E-9D94-74C46CC02FC7}" type="datetimeFigureOut">
              <a:rPr lang="en-US" smtClean="0"/>
              <a:t>7/10/20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D218A-CFDA-134F-8A9A-C7A53B0B5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090A2-4E87-2340-A9BF-BDBC7A41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0DFE-3128-6143-A7A6-6B6B2B9EF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9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67218-021D-394A-8ADC-0308CD02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6F676-AACA-1D44-A9EC-59D2999F6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DF078-CE7C-0C4A-BA4A-263738569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9748-D15A-2E4E-9D94-74C46CC02FC7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8E280-194B-3F45-934E-8FF4A69A2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617A4-20C6-E748-A6AA-4E685775F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30DFE-3128-6143-A7A6-6B6B2B9EF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0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53C71F-15D7-B644-B6F3-CCB7BFD2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Shamir secret sharing scheme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FC5742-7EC3-5543-9863-16F31B52A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a group of top students (CGA at least A-) and are good in mathematics, you may implement the Shamir secret sharing scheme over GF(2^8). You may follow the work in the sample file. </a:t>
            </a:r>
          </a:p>
          <a:p>
            <a:r>
              <a:rPr lang="en-US" dirty="0"/>
              <a:t>Otherwise, you just implement the Shamir secret sharing scheme over </a:t>
            </a:r>
            <a:r>
              <a:rPr lang="en-US" dirty="0" err="1"/>
              <a:t>Z_p</a:t>
            </a:r>
            <a:r>
              <a:rPr lang="en-US" dirty="0"/>
              <a:t>, where p is a prime number. </a:t>
            </a:r>
          </a:p>
          <a:p>
            <a:r>
              <a:rPr lang="en-US" dirty="0"/>
              <a:t>You may learn the Shamir secret sharing scheme from my lecture slides. There are many online materials </a:t>
            </a:r>
            <a:r>
              <a:rPr lang="en-US"/>
              <a:t>and demos about </a:t>
            </a:r>
            <a:r>
              <a:rPr lang="en-US" dirty="0"/>
              <a:t>the Shamir secret sharing scheme. </a:t>
            </a:r>
          </a:p>
          <a:p>
            <a:r>
              <a:rPr lang="en-US" dirty="0"/>
              <a:t>You can use any programming language you like.  </a:t>
            </a:r>
          </a:p>
        </p:txBody>
      </p:sp>
    </p:spTree>
    <p:extLst>
      <p:ext uri="{BB962C8B-B14F-4D97-AF65-F5344CB8AC3E}">
        <p14:creationId xmlns:p14="http://schemas.microsoft.com/office/powerpoint/2010/main" val="3410581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Shamir secret sharing scheme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Shamir secret sharing scheme </dc:title>
  <dc:creator>Microsoft Office User</dc:creator>
  <cp:lastModifiedBy>Microsoft Office User</cp:lastModifiedBy>
  <cp:revision>1</cp:revision>
  <dcterms:created xsi:type="dcterms:W3CDTF">2020-07-10T00:49:47Z</dcterms:created>
  <dcterms:modified xsi:type="dcterms:W3CDTF">2020-07-10T00:57:09Z</dcterms:modified>
</cp:coreProperties>
</file>