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82" r:id="rId4"/>
    <p:sldId id="262" r:id="rId5"/>
    <p:sldId id="283" r:id="rId6"/>
    <p:sldId id="263" r:id="rId7"/>
    <p:sldId id="275" r:id="rId8"/>
    <p:sldId id="264" r:id="rId9"/>
    <p:sldId id="284" r:id="rId10"/>
    <p:sldId id="265" r:id="rId11"/>
    <p:sldId id="266" r:id="rId12"/>
    <p:sldId id="276" r:id="rId13"/>
    <p:sldId id="277" r:id="rId14"/>
    <p:sldId id="278" r:id="rId15"/>
    <p:sldId id="279" r:id="rId16"/>
    <p:sldId id="296" r:id="rId17"/>
    <p:sldId id="267" r:id="rId18"/>
    <p:sldId id="268" r:id="rId19"/>
    <p:sldId id="269" r:id="rId20"/>
    <p:sldId id="270" r:id="rId21"/>
    <p:sldId id="295" r:id="rId22"/>
    <p:sldId id="297" r:id="rId23"/>
    <p:sldId id="300" r:id="rId24"/>
    <p:sldId id="298" r:id="rId25"/>
    <p:sldId id="299" r:id="rId26"/>
    <p:sldId id="285" r:id="rId27"/>
    <p:sldId id="274" r:id="rId28"/>
    <p:sldId id="280" r:id="rId29"/>
    <p:sldId id="271" r:id="rId30"/>
    <p:sldId id="261" r:id="rId31"/>
  </p:sldIdLst>
  <p:sldSz cx="9144000" cy="6858000" type="screen4x3"/>
  <p:notesSz cx="6884988" cy="10018713"/>
  <p:embeddedFontLst>
    <p:embeddedFont>
      <p:font typeface="Ericsson Capital TT" charset="0"/>
      <p:regular r:id="rId34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82"/>
            <p14:sldId id="262"/>
            <p14:sldId id="283"/>
            <p14:sldId id="263"/>
            <p14:sldId id="275"/>
            <p14:sldId id="264"/>
            <p14:sldId id="284"/>
            <p14:sldId id="265"/>
            <p14:sldId id="266"/>
            <p14:sldId id="276"/>
            <p14:sldId id="277"/>
            <p14:sldId id="278"/>
            <p14:sldId id="279"/>
            <p14:sldId id="296"/>
            <p14:sldId id="267"/>
            <p14:sldId id="268"/>
            <p14:sldId id="269"/>
            <p14:sldId id="270"/>
            <p14:sldId id="295"/>
            <p14:sldId id="297"/>
            <p14:sldId id="300"/>
            <p14:sldId id="298"/>
            <p14:sldId id="299"/>
            <p14:sldId id="285"/>
            <p14:sldId id="274"/>
            <p14:sldId id="280"/>
            <p14:sldId id="271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2014-09-09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FB2-131D-4CC6-A0FA-0885CD167CC4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4A1E22-9349-4F9A-8356-45FA2D2714C6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8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2014-09-09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0193D-3608-475C-A113-A718126E48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2014-09-09  |  Page </a:t>
            </a:r>
            <a:fld id="{DA68F721-4648-4344-A1DC-D6CE5129B0D0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topics/data-typ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 err="1" smtClean="0"/>
              <a:t>Git</a:t>
            </a:r>
            <a:r>
              <a:rPr lang="en-US" altLang="zh-CN" sz="9600" dirty="0" smtClean="0"/>
              <a:t> </a:t>
            </a:r>
            <a:r>
              <a:rPr lang="en-US" altLang="zh-CN" sz="5700" dirty="0" smtClean="0"/>
              <a:t/>
            </a:r>
            <a:br>
              <a:rPr lang="en-US" altLang="zh-CN" sz="5700" dirty="0" smtClean="0"/>
            </a:br>
            <a:r>
              <a:rPr lang="en-US" altLang="zh-CN" sz="5500" dirty="0" smtClean="0"/>
              <a:t>Conflict </a:t>
            </a:r>
            <a:r>
              <a:rPr lang="en-US" sz="5500" dirty="0" smtClean="0"/>
              <a:t>Resolution</a:t>
            </a:r>
            <a:endParaRPr lang="en-US" sz="5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Sorted Sets</a:t>
            </a:r>
          </a:p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573967"/>
            <a:ext cx="8351839" cy="4078033"/>
          </a:xfrm>
        </p:spPr>
        <p:txBody>
          <a:bodyPr/>
          <a:lstStyle/>
          <a:p>
            <a:r>
              <a:rPr lang="en-US" dirty="0" smtClean="0"/>
              <a:t>Map&lt;String, String&gt;</a:t>
            </a:r>
          </a:p>
          <a:p>
            <a:pPr lvl="1"/>
            <a:r>
              <a:rPr lang="en-US" dirty="0" smtClean="0"/>
              <a:t>Value is binary safe, could save anything like a jpg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et/</a:t>
            </a:r>
            <a:r>
              <a:rPr lang="en-US" dirty="0" err="1" smtClean="0"/>
              <a:t>setnx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err="1" smtClean="0"/>
              <a:t>Mset</a:t>
            </a:r>
            <a:r>
              <a:rPr lang="en-US" dirty="0" smtClean="0"/>
              <a:t>/</a:t>
            </a:r>
            <a:r>
              <a:rPr lang="en-US" dirty="0" err="1" smtClean="0"/>
              <a:t>msetnx</a:t>
            </a:r>
            <a:endParaRPr lang="en-US" dirty="0"/>
          </a:p>
          <a:p>
            <a:pPr lvl="1"/>
            <a:r>
              <a:rPr lang="en-US" dirty="0" err="1" smtClean="0"/>
              <a:t>Getset</a:t>
            </a:r>
            <a:endParaRPr lang="en-US" dirty="0"/>
          </a:p>
          <a:p>
            <a:pPr lvl="1"/>
            <a:r>
              <a:rPr lang="en-US" dirty="0" err="1" smtClean="0"/>
              <a:t>Incr</a:t>
            </a:r>
            <a:r>
              <a:rPr lang="en-US" dirty="0" smtClean="0"/>
              <a:t>/</a:t>
            </a:r>
            <a:r>
              <a:rPr lang="en-US" dirty="0" err="1" smtClean="0"/>
              <a:t>incrby</a:t>
            </a:r>
            <a:endParaRPr lang="en-US" dirty="0" smtClean="0"/>
          </a:p>
          <a:p>
            <a:pPr lvl="1"/>
            <a:r>
              <a:rPr lang="en-US" dirty="0" err="1" smtClean="0"/>
              <a:t>Desc</a:t>
            </a:r>
            <a:r>
              <a:rPr lang="en-US" dirty="0" smtClean="0"/>
              <a:t>/</a:t>
            </a:r>
            <a:r>
              <a:rPr lang="en-US" dirty="0" err="1" smtClean="0"/>
              <a:t>descby</a:t>
            </a:r>
            <a:endParaRPr lang="en-US" dirty="0" smtClean="0"/>
          </a:p>
          <a:p>
            <a:pPr lvl="1"/>
            <a:r>
              <a:rPr lang="en-US" dirty="0" smtClean="0"/>
              <a:t>append/</a:t>
            </a:r>
          </a:p>
          <a:p>
            <a:pPr lvl="1"/>
            <a:r>
              <a:rPr lang="en-US" dirty="0" err="1" smtClean="0"/>
              <a:t>strlen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dirty="0" smtClean="0"/>
              <a:t>----String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7796" y="3298393"/>
            <a:ext cx="442209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dirty="0"/>
              <a:t>http://redis.io/commands#string</a:t>
            </a:r>
          </a:p>
        </p:txBody>
      </p:sp>
    </p:spTree>
    <p:extLst>
      <p:ext uri="{BB962C8B-B14F-4D97-AF65-F5344CB8AC3E}">
        <p14:creationId xmlns:p14="http://schemas.microsoft.com/office/powerpoint/2010/main" val="542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573967"/>
            <a:ext cx="8351839" cy="4078033"/>
          </a:xfrm>
        </p:spPr>
        <p:txBody>
          <a:bodyPr/>
          <a:lstStyle/>
          <a:p>
            <a:r>
              <a:rPr lang="en-US" dirty="0" smtClean="0"/>
              <a:t>Map&lt;String, Map&lt;</a:t>
            </a:r>
            <a:r>
              <a:rPr lang="en-US" dirty="0" err="1" smtClean="0"/>
              <a:t>String,String</a:t>
            </a:r>
            <a:r>
              <a:rPr lang="en-US" dirty="0" smtClean="0"/>
              <a:t>&gt;&gt;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err="1" smtClean="0"/>
              <a:t>hset</a:t>
            </a:r>
            <a:r>
              <a:rPr lang="en-US" dirty="0" smtClean="0"/>
              <a:t>/</a:t>
            </a:r>
            <a:r>
              <a:rPr lang="en-US" dirty="0" err="1" smtClean="0"/>
              <a:t>hsetnx</a:t>
            </a:r>
            <a:endParaRPr lang="en-US" dirty="0" smtClean="0"/>
          </a:p>
          <a:p>
            <a:pPr lvl="1"/>
            <a:r>
              <a:rPr lang="en-US" dirty="0" err="1" smtClean="0"/>
              <a:t>hget</a:t>
            </a:r>
            <a:endParaRPr lang="en-US" dirty="0" smtClean="0"/>
          </a:p>
          <a:p>
            <a:pPr lvl="1"/>
            <a:r>
              <a:rPr lang="en-US" dirty="0" err="1" smtClean="0"/>
              <a:t>hmset</a:t>
            </a:r>
            <a:r>
              <a:rPr lang="en-US" dirty="0" smtClean="0"/>
              <a:t>/</a:t>
            </a:r>
            <a:r>
              <a:rPr lang="en-US" dirty="0" err="1" smtClean="0"/>
              <a:t>hmsetnx</a:t>
            </a:r>
            <a:endParaRPr lang="en-US" dirty="0" smtClean="0"/>
          </a:p>
          <a:p>
            <a:pPr lvl="1"/>
            <a:r>
              <a:rPr lang="en-US" dirty="0" err="1" smtClean="0"/>
              <a:t>hincr</a:t>
            </a:r>
            <a:r>
              <a:rPr lang="en-US" dirty="0" smtClean="0"/>
              <a:t>/</a:t>
            </a:r>
            <a:r>
              <a:rPr lang="en-US" dirty="0" err="1" smtClean="0"/>
              <a:t>hincrby</a:t>
            </a:r>
            <a:endParaRPr lang="en-US" dirty="0" smtClean="0"/>
          </a:p>
          <a:p>
            <a:pPr lvl="1"/>
            <a:r>
              <a:rPr lang="en-US" dirty="0" err="1" smtClean="0"/>
              <a:t>hdesc</a:t>
            </a:r>
            <a:r>
              <a:rPr lang="en-US" dirty="0" smtClean="0"/>
              <a:t>/</a:t>
            </a:r>
            <a:r>
              <a:rPr lang="en-US" dirty="0" err="1" smtClean="0"/>
              <a:t>hdescby</a:t>
            </a:r>
            <a:endParaRPr lang="en-US" dirty="0" smtClean="0"/>
          </a:p>
          <a:p>
            <a:pPr lvl="1"/>
            <a:r>
              <a:rPr lang="en-US" dirty="0" err="1" smtClean="0"/>
              <a:t>Hkeys</a:t>
            </a:r>
            <a:r>
              <a:rPr lang="en-US" dirty="0" smtClean="0"/>
              <a:t>/</a:t>
            </a:r>
            <a:r>
              <a:rPr lang="en-US" dirty="0" err="1" smtClean="0"/>
              <a:t>hvals</a:t>
            </a:r>
            <a:endParaRPr lang="en-US" dirty="0" smtClean="0"/>
          </a:p>
          <a:p>
            <a:pPr lvl="1"/>
            <a:r>
              <a:rPr lang="en-US" dirty="0" err="1" smtClean="0"/>
              <a:t>hgetall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dirty="0" smtClean="0"/>
              <a:t>----Hashes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7874" y="2668806"/>
            <a:ext cx="442209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dirty="0"/>
              <a:t>http://redis.io/commands#hash</a:t>
            </a:r>
          </a:p>
        </p:txBody>
      </p:sp>
    </p:spTree>
    <p:extLst>
      <p:ext uri="{BB962C8B-B14F-4D97-AF65-F5344CB8AC3E}">
        <p14:creationId xmlns:p14="http://schemas.microsoft.com/office/powerpoint/2010/main" val="3490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573967"/>
            <a:ext cx="8351839" cy="4078033"/>
          </a:xfrm>
        </p:spPr>
        <p:txBody>
          <a:bodyPr/>
          <a:lstStyle/>
          <a:p>
            <a:r>
              <a:rPr lang="en-US" dirty="0" smtClean="0"/>
              <a:t>Map&lt;String, List&lt;String&gt;&gt;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err="1" smtClean="0"/>
              <a:t>Lpush</a:t>
            </a:r>
            <a:r>
              <a:rPr lang="en-US" dirty="0" smtClean="0"/>
              <a:t>/</a:t>
            </a:r>
            <a:r>
              <a:rPr lang="en-US" dirty="0" err="1" smtClean="0"/>
              <a:t>rpush</a:t>
            </a:r>
            <a:endParaRPr lang="en-US" dirty="0" smtClean="0"/>
          </a:p>
          <a:p>
            <a:pPr lvl="1"/>
            <a:r>
              <a:rPr lang="en-US" dirty="0" err="1" smtClean="0"/>
              <a:t>lrange</a:t>
            </a:r>
            <a:endParaRPr lang="en-US" dirty="0" smtClean="0"/>
          </a:p>
          <a:p>
            <a:pPr lvl="1"/>
            <a:r>
              <a:rPr lang="en-US" dirty="0" err="1" smtClean="0"/>
              <a:t>linsert</a:t>
            </a:r>
            <a:endParaRPr lang="en-US" dirty="0"/>
          </a:p>
          <a:p>
            <a:pPr lvl="1"/>
            <a:r>
              <a:rPr lang="en-US" dirty="0" err="1" smtClean="0"/>
              <a:t>Lset</a:t>
            </a:r>
            <a:r>
              <a:rPr lang="en-US" dirty="0" smtClean="0"/>
              <a:t>/</a:t>
            </a:r>
            <a:r>
              <a:rPr lang="en-US" dirty="0" err="1" smtClean="0"/>
              <a:t>lrem</a:t>
            </a:r>
            <a:endParaRPr lang="en-US" dirty="0" smtClean="0"/>
          </a:p>
          <a:p>
            <a:pPr lvl="1"/>
            <a:r>
              <a:rPr lang="en-US" dirty="0" err="1" smtClean="0"/>
              <a:t>Lpop</a:t>
            </a:r>
            <a:r>
              <a:rPr lang="en-US" dirty="0" smtClean="0"/>
              <a:t>/</a:t>
            </a:r>
            <a:r>
              <a:rPr lang="en-US" dirty="0" err="1" smtClean="0"/>
              <a:t>rpop</a:t>
            </a:r>
            <a:endParaRPr lang="en-US" dirty="0" smtClean="0"/>
          </a:p>
          <a:p>
            <a:pPr lvl="1"/>
            <a:r>
              <a:rPr lang="en-US" dirty="0" err="1" smtClean="0"/>
              <a:t>Lindex</a:t>
            </a:r>
            <a:endParaRPr lang="en-US" dirty="0" smtClean="0"/>
          </a:p>
          <a:p>
            <a:pPr lvl="1"/>
            <a:r>
              <a:rPr lang="en-US" dirty="0" err="1" smtClean="0"/>
              <a:t>llen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dirty="0" smtClean="0"/>
              <a:t>----Lists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7874" y="2668806"/>
            <a:ext cx="442209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dirty="0"/>
              <a:t>http://redis.io/commands#list</a:t>
            </a:r>
          </a:p>
        </p:txBody>
      </p:sp>
    </p:spTree>
    <p:extLst>
      <p:ext uri="{BB962C8B-B14F-4D97-AF65-F5344CB8AC3E}">
        <p14:creationId xmlns:p14="http://schemas.microsoft.com/office/powerpoint/2010/main" val="17749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573967"/>
            <a:ext cx="8351839" cy="4078033"/>
          </a:xfrm>
        </p:spPr>
        <p:txBody>
          <a:bodyPr/>
          <a:lstStyle/>
          <a:p>
            <a:r>
              <a:rPr lang="en-US" dirty="0" smtClean="0"/>
              <a:t>Map&lt;String, Set&lt;String&gt;&gt;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err="1" smtClean="0"/>
              <a:t>sadd</a:t>
            </a:r>
            <a:endParaRPr lang="en-US" dirty="0" smtClean="0"/>
          </a:p>
          <a:p>
            <a:pPr lvl="1"/>
            <a:r>
              <a:rPr lang="en-US" dirty="0" err="1" smtClean="0"/>
              <a:t>srem</a:t>
            </a:r>
            <a:endParaRPr lang="en-US" dirty="0" smtClean="0"/>
          </a:p>
          <a:p>
            <a:pPr lvl="1"/>
            <a:r>
              <a:rPr lang="en-US" dirty="0" err="1" smtClean="0"/>
              <a:t>spop</a:t>
            </a:r>
            <a:endParaRPr lang="en-US" dirty="0" smtClean="0"/>
          </a:p>
          <a:p>
            <a:pPr lvl="1"/>
            <a:r>
              <a:rPr lang="en-US" dirty="0" err="1" smtClean="0"/>
              <a:t>Sdiff</a:t>
            </a:r>
            <a:r>
              <a:rPr lang="en-US" dirty="0" smtClean="0"/>
              <a:t>/</a:t>
            </a:r>
            <a:r>
              <a:rPr lang="en-US" dirty="0" err="1" smtClean="0"/>
              <a:t>sdiffstore</a:t>
            </a:r>
            <a:endParaRPr lang="en-US" dirty="0" smtClean="0"/>
          </a:p>
          <a:p>
            <a:pPr lvl="1"/>
            <a:r>
              <a:rPr lang="en-US" dirty="0" smtClean="0"/>
              <a:t>Sinter/</a:t>
            </a:r>
            <a:r>
              <a:rPr lang="en-US" dirty="0" err="1" smtClean="0"/>
              <a:t>sinterstore</a:t>
            </a:r>
            <a:endParaRPr lang="en-US" dirty="0" smtClean="0"/>
          </a:p>
          <a:p>
            <a:pPr lvl="1"/>
            <a:r>
              <a:rPr lang="en-US" dirty="0" err="1" smtClean="0"/>
              <a:t>Sunion</a:t>
            </a:r>
            <a:r>
              <a:rPr lang="en-US" dirty="0" smtClean="0"/>
              <a:t>/</a:t>
            </a:r>
            <a:r>
              <a:rPr lang="en-US" dirty="0" err="1" smtClean="0"/>
              <a:t>sunionstore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dirty="0" smtClean="0"/>
              <a:t>----sets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7874" y="2668806"/>
            <a:ext cx="442209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redis.io/commands#set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573967"/>
            <a:ext cx="8351839" cy="4078033"/>
          </a:xfrm>
        </p:spPr>
        <p:txBody>
          <a:bodyPr/>
          <a:lstStyle/>
          <a:p>
            <a:r>
              <a:rPr lang="en-US" dirty="0" smtClean="0"/>
              <a:t>Map&lt;String, Set&lt;String&gt;&gt;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err="1" smtClean="0"/>
              <a:t>zadd</a:t>
            </a:r>
            <a:endParaRPr lang="en-US" dirty="0" smtClean="0"/>
          </a:p>
          <a:p>
            <a:pPr lvl="1"/>
            <a:r>
              <a:rPr lang="en-US" dirty="0" err="1" smtClean="0"/>
              <a:t>zrem</a:t>
            </a:r>
            <a:endParaRPr lang="en-US" dirty="0" smtClean="0"/>
          </a:p>
          <a:p>
            <a:pPr lvl="1"/>
            <a:r>
              <a:rPr lang="en-US" dirty="0" err="1" smtClean="0"/>
              <a:t>Zrank</a:t>
            </a:r>
            <a:r>
              <a:rPr lang="en-US" dirty="0" smtClean="0"/>
              <a:t>/</a:t>
            </a:r>
            <a:r>
              <a:rPr lang="en-US" dirty="0" err="1" smtClean="0"/>
              <a:t>zrevrank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dirty="0" smtClean="0"/>
              <a:t>----</a:t>
            </a:r>
            <a:r>
              <a:rPr lang="en-US" b="1" dirty="0"/>
              <a:t>sorted sets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7874" y="2668806"/>
            <a:ext cx="442209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dirty="0"/>
              <a:t>http://redis.io/commands#sorted_set</a:t>
            </a:r>
          </a:p>
        </p:txBody>
      </p:sp>
    </p:spTree>
    <p:extLst>
      <p:ext uri="{BB962C8B-B14F-4D97-AF65-F5344CB8AC3E}">
        <p14:creationId xmlns:p14="http://schemas.microsoft.com/office/powerpoint/2010/main" val="33082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326916"/>
          </a:xfrm>
        </p:spPr>
        <p:txBody>
          <a:bodyPr/>
          <a:lstStyle/>
          <a:p>
            <a:r>
              <a:rPr lang="en-US" dirty="0"/>
              <a:t>Download, extract and compile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with: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http://download.redis.io/releases/redis-3.0.4.tar.gz 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redis-3.0.4.tar.gz 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/>
              <a:t>cd redis-3.0.4 </a:t>
            </a:r>
            <a:endParaRPr lang="en-US" dirty="0" smtClean="0"/>
          </a:p>
          <a:p>
            <a:pPr lvl="1"/>
            <a:r>
              <a:rPr lang="en-US" dirty="0" smtClean="0"/>
              <a:t>$ make</a:t>
            </a:r>
          </a:p>
          <a:p>
            <a:r>
              <a:rPr lang="en-US" dirty="0"/>
              <a:t>Run </a:t>
            </a:r>
            <a:r>
              <a:rPr lang="en-US" dirty="0" err="1"/>
              <a:t>Redis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$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redis</a:t>
            </a:r>
            <a:r>
              <a:rPr lang="en-US" dirty="0" smtClean="0"/>
              <a:t>-server</a:t>
            </a:r>
          </a:p>
          <a:p>
            <a:r>
              <a:rPr lang="en-US" dirty="0"/>
              <a:t>interact with </a:t>
            </a:r>
            <a:r>
              <a:rPr lang="en-US" dirty="0" err="1"/>
              <a:t>Redis</a:t>
            </a:r>
            <a:r>
              <a:rPr lang="en-US" dirty="0"/>
              <a:t> using the built-in client: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“multi”</a:t>
            </a:r>
          </a:p>
          <a:p>
            <a:r>
              <a:rPr lang="en-US" dirty="0" smtClean="0"/>
              <a:t>End with “exec”</a:t>
            </a:r>
          </a:p>
          <a:p>
            <a:r>
              <a:rPr lang="en-US" dirty="0" smtClean="0"/>
              <a:t>Rollback by “discard”</a:t>
            </a:r>
          </a:p>
          <a:p>
            <a:r>
              <a:rPr lang="en-US" dirty="0" smtClean="0"/>
              <a:t>Optimistic lock by “watch”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Only rollback failed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869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Snapshotting</a:t>
            </a:r>
          </a:p>
          <a:p>
            <a:endParaRPr lang="en-US" dirty="0"/>
          </a:p>
          <a:p>
            <a:r>
              <a:rPr lang="en-US" dirty="0" smtClean="0"/>
              <a:t>AOF(Append-Only File)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0" y="239713"/>
            <a:ext cx="7790930" cy="1085371"/>
          </a:xfrm>
        </p:spPr>
        <p:txBody>
          <a:bodyPr>
            <a:normAutofit/>
          </a:bodyPr>
          <a:lstStyle/>
          <a:p>
            <a:r>
              <a:rPr lang="en-US" dirty="0" smtClean="0"/>
              <a:t>Persistence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/>
              <a:t>save 900 1 </a:t>
            </a:r>
            <a:r>
              <a:rPr lang="en-US" dirty="0" smtClean="0"/>
              <a:t>           #after </a:t>
            </a:r>
            <a:r>
              <a:rPr lang="en-US" dirty="0"/>
              <a:t>900 sec (15 min) if at least 1 key </a:t>
            </a:r>
            <a:r>
              <a:rPr lang="en-US" dirty="0" smtClean="0"/>
              <a:t>changed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300 </a:t>
            </a:r>
            <a:r>
              <a:rPr lang="en-US" dirty="0" smtClean="0"/>
              <a:t>10          #after </a:t>
            </a:r>
            <a:r>
              <a:rPr lang="en-US" dirty="0"/>
              <a:t>300 sec (5 min) if at least 10 keys changed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/>
              <a:t>60 </a:t>
            </a:r>
            <a:r>
              <a:rPr lang="en-US" dirty="0" smtClean="0"/>
              <a:t>10000      #after </a:t>
            </a:r>
            <a:r>
              <a:rPr lang="en-US" dirty="0"/>
              <a:t>60 sec if at least 10000 keys </a:t>
            </a:r>
            <a:r>
              <a:rPr lang="en-US" dirty="0" smtClean="0"/>
              <a:t>changed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Full Backup</a:t>
            </a:r>
          </a:p>
          <a:p>
            <a:endParaRPr lang="en-US" dirty="0"/>
          </a:p>
          <a:p>
            <a:r>
              <a:rPr lang="en-US" dirty="0" smtClean="0"/>
              <a:t>Call “save” or “</a:t>
            </a:r>
            <a:r>
              <a:rPr lang="en-US" dirty="0" err="1" smtClean="0"/>
              <a:t>bgsave</a:t>
            </a:r>
            <a:r>
              <a:rPr lang="en-US" dirty="0" smtClean="0"/>
              <a:t>” to do a backup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Snapshotting</a:t>
            </a:r>
          </a:p>
        </p:txBody>
      </p:sp>
    </p:spTree>
    <p:extLst>
      <p:ext uri="{BB962C8B-B14F-4D97-AF65-F5344CB8AC3E}">
        <p14:creationId xmlns:p14="http://schemas.microsoft.com/office/powerpoint/2010/main" val="39002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Which commands might give us conflicts? The "</a:t>
            </a:r>
            <a:r>
              <a:rPr lang="en-US" altLang="zh-CN" dirty="0" err="1"/>
              <a:t>mergy</a:t>
            </a:r>
            <a:r>
              <a:rPr lang="en-US" altLang="zh-CN" dirty="0"/>
              <a:t>" ones, of course: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am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apply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pop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Which give us conflicts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appendfsync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al</a:t>
            </a:r>
            <a:r>
              <a:rPr lang="en-US" dirty="0"/>
              <a:t>ways		# </a:t>
            </a:r>
            <a:r>
              <a:rPr lang="en-US" dirty="0" err="1"/>
              <a:t>fsync</a:t>
            </a:r>
            <a:r>
              <a:rPr lang="en-US" dirty="0"/>
              <a:t> after every write to the append only log</a:t>
            </a:r>
            <a:endParaRPr lang="en-US" dirty="0" smtClean="0"/>
          </a:p>
          <a:p>
            <a:pPr lvl="2"/>
            <a:r>
              <a:rPr lang="en-US" dirty="0" err="1" smtClean="0"/>
              <a:t>Everysec</a:t>
            </a:r>
            <a:r>
              <a:rPr lang="en-US" dirty="0"/>
              <a:t>	# </a:t>
            </a:r>
            <a:r>
              <a:rPr lang="en-US" dirty="0" err="1"/>
              <a:t>fsync</a:t>
            </a:r>
            <a:r>
              <a:rPr lang="en-US" dirty="0"/>
              <a:t> only if </a:t>
            </a:r>
            <a:r>
              <a:rPr lang="en-US" dirty="0" smtClean="0"/>
              <a:t>1s </a:t>
            </a:r>
            <a:r>
              <a:rPr lang="en-US" dirty="0"/>
              <a:t>passed since the last </a:t>
            </a:r>
            <a:r>
              <a:rPr lang="en-US" dirty="0" err="1"/>
              <a:t>fsync</a:t>
            </a:r>
            <a:endParaRPr lang="en-US" dirty="0" smtClean="0"/>
          </a:p>
          <a:p>
            <a:pPr lvl="2"/>
            <a:r>
              <a:rPr lang="en-US" dirty="0"/>
              <a:t>No		# </a:t>
            </a:r>
            <a:r>
              <a:rPr lang="en-US" dirty="0" smtClean="0"/>
              <a:t>let </a:t>
            </a:r>
            <a:r>
              <a:rPr lang="en-US" dirty="0"/>
              <a:t>the OS flush the data when it wants</a:t>
            </a:r>
            <a:endParaRPr lang="en-US" dirty="0" smtClean="0"/>
          </a:p>
          <a:p>
            <a:r>
              <a:rPr lang="en-US" dirty="0" smtClean="0"/>
              <a:t>Redundancy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bgrewriteaof</a:t>
            </a:r>
            <a:endParaRPr lang="en-US" dirty="0" smtClean="0"/>
          </a:p>
          <a:p>
            <a:pPr lvl="1"/>
            <a:r>
              <a:rPr lang="en-US" dirty="0" smtClean="0"/>
              <a:t>Save the SNAPSHOT by command, then save as </a:t>
            </a:r>
            <a:r>
              <a:rPr lang="en-US" dirty="0" err="1" smtClean="0"/>
              <a:t>aof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AOF</a:t>
            </a:r>
          </a:p>
        </p:txBody>
      </p:sp>
    </p:spTree>
    <p:extLst>
      <p:ext uri="{BB962C8B-B14F-4D97-AF65-F5344CB8AC3E}">
        <p14:creationId xmlns:p14="http://schemas.microsoft.com/office/powerpoint/2010/main" val="22388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master can have multiple slaves.</a:t>
            </a:r>
          </a:p>
          <a:p>
            <a:r>
              <a:rPr lang="en-US" dirty="0" err="1"/>
              <a:t>Redis</a:t>
            </a:r>
            <a:r>
              <a:rPr lang="en-US" dirty="0"/>
              <a:t> replication is non-blocking on the master side. </a:t>
            </a:r>
            <a:endParaRPr lang="en-US" dirty="0" smtClean="0"/>
          </a:p>
          <a:p>
            <a:r>
              <a:rPr lang="en-US" dirty="0"/>
              <a:t>by default slaves are </a:t>
            </a:r>
            <a:r>
              <a:rPr lang="en-US" dirty="0" smtClean="0"/>
              <a:t>read-only</a:t>
            </a:r>
          </a:p>
          <a:p>
            <a:r>
              <a:rPr lang="en-US" dirty="0" err="1" smtClean="0"/>
              <a:t>Configurated</a:t>
            </a:r>
            <a:r>
              <a:rPr lang="en-US" dirty="0" smtClean="0"/>
              <a:t> by “</a:t>
            </a:r>
            <a:r>
              <a:rPr lang="en-US" dirty="0" err="1" smtClean="0"/>
              <a:t>slaveof</a:t>
            </a:r>
            <a:r>
              <a:rPr lang="en-US" dirty="0" smtClean="0"/>
              <a:t> [IP] [PORT]”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Subscribers express interest in one or more </a:t>
            </a:r>
            <a:r>
              <a:rPr lang="en-US" dirty="0" smtClean="0"/>
              <a:t>channels</a:t>
            </a:r>
          </a:p>
          <a:p>
            <a:r>
              <a:rPr lang="en-US" dirty="0" smtClean="0"/>
              <a:t>Publishers send </a:t>
            </a:r>
            <a:r>
              <a:rPr lang="en-US" dirty="0"/>
              <a:t>their messages to specific </a:t>
            </a:r>
            <a:r>
              <a:rPr lang="en-US" dirty="0" smtClean="0"/>
              <a:t>subscribers</a:t>
            </a:r>
            <a:endParaRPr lang="en-US" dirty="0"/>
          </a:p>
          <a:p>
            <a:r>
              <a:rPr lang="en-US" dirty="0" smtClean="0"/>
              <a:t>Command:</a:t>
            </a:r>
          </a:p>
          <a:p>
            <a:pPr lvl="1"/>
            <a:r>
              <a:rPr lang="en-US" dirty="0"/>
              <a:t>SUBSCRIBE </a:t>
            </a:r>
            <a:r>
              <a:rPr lang="en-US" dirty="0" smtClean="0"/>
              <a:t>channel1 channel2 …</a:t>
            </a:r>
          </a:p>
          <a:p>
            <a:pPr lvl="1"/>
            <a:r>
              <a:rPr lang="en-US" dirty="0" smtClean="0"/>
              <a:t>PUBLISH       channel message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Sub/pub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dirty="0"/>
              <a:t> </a:t>
            </a:r>
            <a:r>
              <a:rPr lang="en-US" i="1" dirty="0"/>
              <a:t>multiple commands</a:t>
            </a:r>
            <a:r>
              <a:rPr lang="en-US" dirty="0"/>
              <a:t> to the server without waiting for the replies at all, and finally read the replies in a single </a:t>
            </a:r>
            <a:r>
              <a:rPr lang="en-US" dirty="0" smtClean="0"/>
              <a:t>step</a:t>
            </a:r>
          </a:p>
          <a:p>
            <a:endParaRPr lang="en-US" dirty="0" smtClean="0"/>
          </a:p>
          <a:p>
            <a:r>
              <a:rPr lang="en-US" dirty="0" smtClean="0"/>
              <a:t>Not able in </a:t>
            </a:r>
            <a:r>
              <a:rPr lang="en-US" dirty="0" err="1" smtClean="0"/>
              <a:t>cmd</a:t>
            </a:r>
            <a:r>
              <a:rPr lang="en-US" dirty="0" smtClean="0"/>
              <a:t> mode. </a:t>
            </a:r>
          </a:p>
          <a:p>
            <a:r>
              <a:rPr lang="en-US" dirty="0" smtClean="0"/>
              <a:t>Can do this </a:t>
            </a:r>
            <a:r>
              <a:rPr lang="en-US" smtClean="0"/>
              <a:t>in programing.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2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4356960"/>
          </a:xfrm>
        </p:spPr>
        <p:txBody>
          <a:bodyPr/>
          <a:lstStyle/>
          <a:p>
            <a:r>
              <a:rPr lang="en-US" dirty="0" smtClean="0"/>
              <a:t>Keys</a:t>
            </a:r>
          </a:p>
          <a:p>
            <a:r>
              <a:rPr lang="en-US" dirty="0" err="1" smtClean="0"/>
              <a:t>Dbsize</a:t>
            </a:r>
            <a:endParaRPr lang="en-US" dirty="0" smtClean="0"/>
          </a:p>
          <a:p>
            <a:r>
              <a:rPr lang="en-US" dirty="0" smtClean="0"/>
              <a:t>Rename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Move</a:t>
            </a:r>
          </a:p>
          <a:p>
            <a:r>
              <a:rPr lang="en-US" dirty="0" smtClean="0"/>
              <a:t>Del</a:t>
            </a:r>
          </a:p>
          <a:p>
            <a:r>
              <a:rPr lang="en-US" dirty="0" smtClean="0"/>
              <a:t>Info</a:t>
            </a:r>
          </a:p>
          <a:p>
            <a:r>
              <a:rPr lang="en-US" dirty="0" smtClean="0"/>
              <a:t>Ping</a:t>
            </a:r>
          </a:p>
          <a:p>
            <a:r>
              <a:rPr lang="en-US" dirty="0" smtClean="0"/>
              <a:t>Expire</a:t>
            </a:r>
          </a:p>
          <a:p>
            <a:r>
              <a:rPr lang="en-US" dirty="0" err="1" smtClean="0"/>
              <a:t>Ttl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</a:t>
            </a:r>
            <a:r>
              <a:rPr lang="en-US" dirty="0" err="1" smtClean="0"/>
              <a:t>cmd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2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984276"/>
          </a:xfrm>
        </p:spPr>
        <p:txBody>
          <a:bodyPr/>
          <a:lstStyle/>
          <a:p>
            <a:r>
              <a:rPr lang="en-US" b="1" dirty="0"/>
              <a:t>Monitoring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Sentinel </a:t>
            </a:r>
            <a:r>
              <a:rPr lang="en-US" dirty="0"/>
              <a:t>constantly checks if your master and slave instances are working as expected.</a:t>
            </a:r>
          </a:p>
          <a:p>
            <a:r>
              <a:rPr lang="en-US" b="1" dirty="0"/>
              <a:t>Notification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Sentinel </a:t>
            </a:r>
            <a:r>
              <a:rPr lang="en-US" dirty="0"/>
              <a:t>can notify the system administrator, another computer programs, via an API, that something </a:t>
            </a:r>
            <a:r>
              <a:rPr lang="en-US"/>
              <a:t>is </a:t>
            </a:r>
            <a:r>
              <a:rPr lang="en-US" smtClean="0"/>
              <a:t>wrong.</a:t>
            </a:r>
            <a:endParaRPr lang="en-US" dirty="0"/>
          </a:p>
          <a:p>
            <a:r>
              <a:rPr lang="en-US" b="1" dirty="0"/>
              <a:t>Automatic failover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master is not working as expected, Sentinel can start a failover process where a slave is promoted to </a:t>
            </a:r>
            <a:r>
              <a:rPr lang="en-US" dirty="0" smtClean="0"/>
              <a:t>master.</a:t>
            </a:r>
            <a:endParaRPr lang="en-US" dirty="0"/>
          </a:p>
          <a:p>
            <a:r>
              <a:rPr lang="en-US" b="1" dirty="0"/>
              <a:t>Configuration provider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Sentinel </a:t>
            </a:r>
            <a:r>
              <a:rPr lang="en-US" dirty="0"/>
              <a:t>acts as a source of authority for clients service discovery: clients connect to Sentinels in order to ask for the address of the current </a:t>
            </a:r>
            <a:r>
              <a:rPr lang="en-US" dirty="0" err="1"/>
              <a:t>Redis</a:t>
            </a:r>
            <a:r>
              <a:rPr lang="en-US" dirty="0"/>
              <a:t> master responsible for a given service. If a failover occurs, Sentinels will report the new address.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Redis</a:t>
            </a:r>
            <a:r>
              <a:rPr lang="en-US" b="1" dirty="0"/>
              <a:t> </a:t>
            </a:r>
            <a:r>
              <a:rPr lang="en-US" b="1" dirty="0" smtClean="0"/>
              <a:t>Sentinel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1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How to use</a:t>
            </a:r>
          </a:p>
          <a:p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Scenarios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0" y="239713"/>
            <a:ext cx="7656017" cy="1085371"/>
          </a:xfrm>
        </p:spPr>
        <p:txBody>
          <a:bodyPr/>
          <a:lstStyle/>
          <a:p>
            <a:r>
              <a:rPr lang="en-US" dirty="0" smtClean="0"/>
              <a:t>Applications Scenarios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7" y="1325084"/>
            <a:ext cx="5824044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9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0" y="239713"/>
            <a:ext cx="7656017" cy="1085371"/>
          </a:xfrm>
        </p:spPr>
        <p:txBody>
          <a:bodyPr/>
          <a:lstStyle/>
          <a:p>
            <a:r>
              <a:rPr lang="en-US" dirty="0" smtClean="0"/>
              <a:t>Applications Scenarios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603875"/>
            <a:ext cx="8351839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6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N list</a:t>
            </a:r>
          </a:p>
          <a:p>
            <a:pPr marL="355600" lvl="1" indent="0">
              <a:buNone/>
            </a:pPr>
            <a:endParaRPr lang="en-US" dirty="0" smtClean="0"/>
          </a:p>
          <a:p>
            <a:pPr lvl="1"/>
            <a:r>
              <a:rPr lang="en-US" b="1" dirty="0"/>
              <a:t>SELECT</a:t>
            </a:r>
            <a:r>
              <a:rPr lang="en-US" dirty="0"/>
              <a:t> * </a:t>
            </a:r>
            <a:r>
              <a:rPr lang="en-US" b="1" dirty="0"/>
              <a:t>FROM</a:t>
            </a:r>
            <a:r>
              <a:rPr lang="en-US" dirty="0"/>
              <a:t> foo </a:t>
            </a:r>
            <a:r>
              <a:rPr lang="en-US" b="1" dirty="0"/>
              <a:t>WHERE</a:t>
            </a:r>
            <a:r>
              <a:rPr lang="en-US" dirty="0"/>
              <a:t> ... </a:t>
            </a:r>
            <a:r>
              <a:rPr lang="en-US" b="1" dirty="0"/>
              <a:t>ORDER</a:t>
            </a:r>
            <a:r>
              <a:rPr lang="en-US" dirty="0"/>
              <a:t> </a:t>
            </a:r>
            <a:r>
              <a:rPr lang="en-US" b="1" dirty="0"/>
              <a:t>BY</a:t>
            </a:r>
            <a:r>
              <a:rPr lang="en-US" dirty="0"/>
              <a:t> </a:t>
            </a:r>
            <a:r>
              <a:rPr lang="en-US" b="1" dirty="0"/>
              <a:t>time</a:t>
            </a:r>
            <a:r>
              <a:rPr lang="en-US" dirty="0"/>
              <a:t> </a:t>
            </a:r>
            <a:r>
              <a:rPr lang="en-US" b="1" dirty="0"/>
              <a:t>DESC</a:t>
            </a:r>
            <a:r>
              <a:rPr lang="en-US" dirty="0"/>
              <a:t> LIMIT </a:t>
            </a:r>
            <a:r>
              <a:rPr lang="en-US" dirty="0" smtClean="0"/>
              <a:t>10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4498" y="3162925"/>
            <a:ext cx="7600013" cy="3277820"/>
          </a:xfrm>
          <a:prstGeom prst="rect">
            <a:avLst/>
          </a:prstGeom>
          <a:noFill/>
          <a:ln w="3175" cap="rnd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latinLnBrk="0"/>
            <a:r>
              <a:rPr lang="en-US" sz="1800" b="1" dirty="0"/>
              <a:t>FUNCTION</a:t>
            </a:r>
            <a:r>
              <a:rPr lang="en-US" sz="1800" dirty="0"/>
              <a:t> </a:t>
            </a:r>
            <a:r>
              <a:rPr lang="en-US" sz="1800" dirty="0" err="1"/>
              <a:t>get_latest_comments</a:t>
            </a:r>
            <a:r>
              <a:rPr lang="en-US" sz="1800" dirty="0"/>
              <a:t>(</a:t>
            </a:r>
            <a:r>
              <a:rPr lang="en-US" sz="1800" dirty="0" err="1"/>
              <a:t>start,num_items</a:t>
            </a:r>
            <a:r>
              <a:rPr lang="en-US" sz="1800" dirty="0"/>
              <a:t>): </a:t>
            </a:r>
          </a:p>
          <a:p>
            <a:pPr latinLnBrk="0"/>
            <a:r>
              <a:rPr lang="en-US" sz="1800" dirty="0"/>
              <a:t>   </a:t>
            </a:r>
            <a:r>
              <a:rPr lang="en-US" sz="1800" dirty="0" err="1"/>
              <a:t>id_list</a:t>
            </a:r>
            <a:r>
              <a:rPr lang="en-US" sz="1800" dirty="0"/>
              <a:t> = </a:t>
            </a:r>
            <a:r>
              <a:rPr lang="en-US" sz="1800" dirty="0" err="1"/>
              <a:t>redis.lrange</a:t>
            </a:r>
            <a:r>
              <a:rPr lang="en-US" sz="1800" dirty="0"/>
              <a:t>("latest.comments",start,start+num_items-1) </a:t>
            </a:r>
          </a:p>
          <a:p>
            <a:pPr latinLnBrk="0"/>
            <a:r>
              <a:rPr lang="en-US" sz="1800" dirty="0"/>
              <a:t>   IF </a:t>
            </a:r>
            <a:r>
              <a:rPr lang="en-US" sz="1800" dirty="0" err="1"/>
              <a:t>id_list.length</a:t>
            </a:r>
            <a:r>
              <a:rPr lang="en-US" sz="1800" dirty="0"/>
              <a:t> &amp;</a:t>
            </a:r>
            <a:r>
              <a:rPr lang="en-US" sz="1800" dirty="0" err="1"/>
              <a:t>lt</a:t>
            </a:r>
            <a:r>
              <a:rPr lang="en-US" sz="1800" dirty="0"/>
              <a:t>; </a:t>
            </a:r>
            <a:r>
              <a:rPr lang="en-US" sz="1800" dirty="0" err="1"/>
              <a:t>num_items</a:t>
            </a:r>
            <a:r>
              <a:rPr lang="en-US" sz="1800" dirty="0"/>
              <a:t> </a:t>
            </a:r>
          </a:p>
          <a:p>
            <a:pPr latinLnBrk="0"/>
            <a:r>
              <a:rPr lang="en-US" sz="1800" dirty="0"/>
              <a:t>       </a:t>
            </a:r>
            <a:r>
              <a:rPr lang="en-US" sz="1800" dirty="0" err="1"/>
              <a:t>id_list</a:t>
            </a:r>
            <a:r>
              <a:rPr lang="en-US" sz="1800" dirty="0"/>
              <a:t> = SQL_DB("</a:t>
            </a:r>
            <a:r>
              <a:rPr lang="en-US" sz="1800" b="1" dirty="0"/>
              <a:t>SELECT</a:t>
            </a:r>
            <a:r>
              <a:rPr lang="en-US" sz="1800" dirty="0"/>
              <a:t> ... </a:t>
            </a:r>
            <a:r>
              <a:rPr lang="en-US" sz="1800" b="1" dirty="0"/>
              <a:t>ORDER</a:t>
            </a:r>
            <a:r>
              <a:rPr lang="en-US" sz="1800" dirty="0"/>
              <a:t> </a:t>
            </a:r>
            <a:r>
              <a:rPr lang="en-US" sz="1800" b="1" dirty="0"/>
              <a:t>BY</a:t>
            </a:r>
            <a:r>
              <a:rPr lang="en-US" sz="1800" dirty="0"/>
              <a:t> </a:t>
            </a:r>
            <a:r>
              <a:rPr lang="en-US" sz="1800" b="1" dirty="0"/>
              <a:t>time</a:t>
            </a:r>
            <a:r>
              <a:rPr lang="en-US" sz="1800" dirty="0"/>
              <a:t> LIMIT ...") </a:t>
            </a:r>
          </a:p>
          <a:p>
            <a:pPr latinLnBrk="0"/>
            <a:r>
              <a:rPr lang="en-US" sz="1800" dirty="0"/>
              <a:t>   </a:t>
            </a:r>
            <a:r>
              <a:rPr lang="en-US" sz="1800" b="1" dirty="0"/>
              <a:t>END</a:t>
            </a:r>
            <a:r>
              <a:rPr lang="en-US" sz="1800" dirty="0"/>
              <a:t> </a:t>
            </a:r>
          </a:p>
          <a:p>
            <a:pPr latinLnBrk="0"/>
            <a:r>
              <a:rPr lang="en-US" sz="1800" dirty="0"/>
              <a:t>   </a:t>
            </a:r>
            <a:r>
              <a:rPr lang="en-US" sz="1800" b="1" dirty="0"/>
              <a:t>RETURN</a:t>
            </a:r>
            <a:r>
              <a:rPr lang="en-US" sz="1800" dirty="0"/>
              <a:t> </a:t>
            </a:r>
            <a:r>
              <a:rPr lang="en-US" sz="1800" dirty="0" err="1"/>
              <a:t>id_list</a:t>
            </a:r>
            <a:r>
              <a:rPr lang="en-US" sz="1800" dirty="0"/>
              <a:t> </a:t>
            </a:r>
          </a:p>
          <a:p>
            <a:pPr latinLnBrk="0"/>
            <a:r>
              <a:rPr lang="en-US" sz="1800" b="1" dirty="0"/>
              <a:t>END</a:t>
            </a:r>
            <a:r>
              <a:rPr lang="en-US" sz="1800" dirty="0"/>
              <a:t>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28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tool of </a:t>
            </a:r>
            <a:r>
              <a:rPr lang="en-US" altLang="zh-CN"/>
              <a:t>Conflict </a:t>
            </a:r>
            <a:r>
              <a:rPr lang="en-US" altLang="zh-CN" smtClean="0"/>
              <a:t>Resolution</a:t>
            </a:r>
            <a:r>
              <a:rPr lang="en-US" altLang="zh-CN" dirty="0"/>
              <a:t>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mergetool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Conflict resolution </a:t>
            </a:r>
            <a:r>
              <a:rPr lang="en-US" sz="2800" dirty="0" smtClean="0"/>
              <a:t>tool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3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REmote</a:t>
            </a:r>
            <a:r>
              <a:rPr lang="en-US" dirty="0" smtClean="0"/>
              <a:t> </a:t>
            </a:r>
            <a:r>
              <a:rPr lang="en-US" dirty="0" err="1"/>
              <a:t>DIctionary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534988" lvl="2" indent="-176213">
              <a:buClr>
                <a:srgbClr val="00A9D4"/>
              </a:buClr>
              <a:buFont typeface="Arial" charset="0"/>
              <a:buChar char="›"/>
            </a:pPr>
            <a:r>
              <a:rPr lang="en-US" dirty="0" err="1"/>
              <a:t>Redis</a:t>
            </a:r>
            <a:r>
              <a:rPr lang="en-US" dirty="0"/>
              <a:t> is an open source, advanced </a:t>
            </a:r>
            <a:r>
              <a:rPr lang="en-US" b="1" dirty="0"/>
              <a:t>key-value store</a:t>
            </a:r>
            <a:r>
              <a:rPr lang="en-US" dirty="0"/>
              <a:t>. It is often referred to as a </a:t>
            </a:r>
            <a:r>
              <a:rPr lang="en-US" b="1" dirty="0"/>
              <a:t>data structure server</a:t>
            </a:r>
            <a:r>
              <a:rPr lang="en-US" dirty="0"/>
              <a:t> since keys can contain </a:t>
            </a:r>
            <a:r>
              <a:rPr lang="en-US" dirty="0">
                <a:hlinkClick r:id="rId3" action="ppaction://hlinkfile"/>
              </a:rPr>
              <a:t>strings</a:t>
            </a:r>
            <a:r>
              <a:rPr lang="en-US" dirty="0"/>
              <a:t>, </a:t>
            </a:r>
            <a:r>
              <a:rPr lang="en-US" dirty="0">
                <a:hlinkClick r:id="rId3" action="ppaction://hlinkfile"/>
              </a:rPr>
              <a:t>hashes</a:t>
            </a:r>
            <a:r>
              <a:rPr lang="en-US" dirty="0"/>
              <a:t>, </a:t>
            </a:r>
            <a:r>
              <a:rPr lang="en-US" dirty="0">
                <a:hlinkClick r:id="rId3" action="ppaction://hlinkfile"/>
              </a:rPr>
              <a:t>lists</a:t>
            </a:r>
            <a:r>
              <a:rPr lang="en-US" dirty="0"/>
              <a:t>, </a:t>
            </a:r>
            <a:r>
              <a:rPr lang="en-US" dirty="0">
                <a:hlinkClick r:id="rId3" action="ppaction://hlinkfile"/>
              </a:rPr>
              <a:t>sets</a:t>
            </a:r>
            <a:r>
              <a:rPr lang="en-US" dirty="0"/>
              <a:t> and </a:t>
            </a:r>
            <a:r>
              <a:rPr lang="en-US" dirty="0">
                <a:hlinkClick r:id="rId3" action="ppaction://hlinkfile"/>
              </a:rPr>
              <a:t>sorted sets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of NoSQL</a:t>
            </a:r>
          </a:p>
          <a:p>
            <a:pPr lvl="1"/>
            <a:r>
              <a:rPr lang="en-US" dirty="0" smtClean="0"/>
              <a:t>To deal with high concurrency, big data, etc. SNS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lang="en-US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endParaRPr lang="en-US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How to use</a:t>
            </a:r>
          </a:p>
          <a:p>
            <a:r>
              <a:rPr lang="en-US" dirty="0" smtClean="0"/>
              <a:t>Scenarios &amp; 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Memcache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Key-Value cache works in memory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BerkelyDB</a:t>
            </a:r>
            <a:endParaRPr lang="en-US" dirty="0" smtClean="0"/>
          </a:p>
          <a:p>
            <a:pPr lvl="1"/>
            <a:r>
              <a:rPr lang="en-US" dirty="0" smtClean="0"/>
              <a:t> It was a engine of MySQL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now acquired by Oracle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 Oriented-Document</a:t>
            </a:r>
          </a:p>
          <a:p>
            <a:pPr lvl="1"/>
            <a:r>
              <a:rPr lang="en-US" dirty="0" smtClean="0"/>
              <a:t> Work better in more read/less write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Comparison--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Data structure revise</a:t>
            </a:r>
          </a:p>
          <a:p>
            <a:pPr lvl="1"/>
            <a:r>
              <a:rPr lang="en-US" dirty="0" smtClean="0"/>
              <a:t>Distribution</a:t>
            </a:r>
          </a:p>
          <a:p>
            <a:pPr lvl="1"/>
            <a:endParaRPr lang="en-US" dirty="0"/>
          </a:p>
          <a:p>
            <a:r>
              <a:rPr lang="en-US" dirty="0" smtClean="0"/>
              <a:t>Weaker</a:t>
            </a:r>
          </a:p>
          <a:p>
            <a:pPr lvl="1"/>
            <a:r>
              <a:rPr lang="en-US" dirty="0" smtClean="0"/>
              <a:t>Logic expression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q</a:t>
            </a:r>
            <a:r>
              <a:rPr lang="en-US" dirty="0" smtClean="0"/>
              <a:t>uery </a:t>
            </a:r>
          </a:p>
          <a:p>
            <a:pPr lvl="1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-- RDMS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pPr lvl="1"/>
            <a:r>
              <a:rPr lang="en-US" dirty="0"/>
              <a:t>By C and run in memory</a:t>
            </a:r>
          </a:p>
          <a:p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Could save data to disk in an asynchronous way </a:t>
            </a:r>
          </a:p>
          <a:p>
            <a:r>
              <a:rPr lang="en-US" dirty="0" smtClean="0"/>
              <a:t>Multi languages support</a:t>
            </a:r>
          </a:p>
          <a:p>
            <a:pPr lvl="1"/>
            <a:r>
              <a:rPr lang="en-US" dirty="0" smtClean="0"/>
              <a:t>PHP, Java, Perl, Python</a:t>
            </a:r>
          </a:p>
          <a:p>
            <a:r>
              <a:rPr lang="en-US" dirty="0" smtClean="0"/>
              <a:t>Master – Slave Replication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Easy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</a:t>
            </a:r>
          </a:p>
          <a:p>
            <a:r>
              <a:rPr lang="en-US" dirty="0" smtClean="0"/>
              <a:t>Scenarios &amp; 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756</Words>
  <Application>Microsoft Office PowerPoint</Application>
  <PresentationFormat>全屏显示(4:3)</PresentationFormat>
  <Paragraphs>316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宋体</vt:lpstr>
      <vt:lpstr>Ericsson Capital TT</vt:lpstr>
      <vt:lpstr>PresentationTemplate2011</vt:lpstr>
      <vt:lpstr>Git  Conflict Resolution</vt:lpstr>
      <vt:lpstr>Which give us conflicts</vt:lpstr>
      <vt:lpstr>Conflict resolution tool</vt:lpstr>
      <vt:lpstr>What is redis</vt:lpstr>
      <vt:lpstr>Agenda</vt:lpstr>
      <vt:lpstr>Comparison--NoSql</vt:lpstr>
      <vt:lpstr>comparison -- RDMS</vt:lpstr>
      <vt:lpstr>Feature</vt:lpstr>
      <vt:lpstr>Agenda</vt:lpstr>
      <vt:lpstr>Data Structure</vt:lpstr>
      <vt:lpstr>Data Structure ----String</vt:lpstr>
      <vt:lpstr>Data Structure ----Hashes</vt:lpstr>
      <vt:lpstr>Data Structure ----Lists</vt:lpstr>
      <vt:lpstr>Data Structure ----sets</vt:lpstr>
      <vt:lpstr>Data Structure ----sorted sets </vt:lpstr>
      <vt:lpstr>Install</vt:lpstr>
      <vt:lpstr>Transaction</vt:lpstr>
      <vt:lpstr>Persistence mechanism</vt:lpstr>
      <vt:lpstr>Snapshotting</vt:lpstr>
      <vt:lpstr>AOF</vt:lpstr>
      <vt:lpstr>Replication</vt:lpstr>
      <vt:lpstr>Sub/pub</vt:lpstr>
      <vt:lpstr>Pipeline</vt:lpstr>
      <vt:lpstr>Other useful cmd</vt:lpstr>
      <vt:lpstr>Redis Sentinel</vt:lpstr>
      <vt:lpstr>Agenda</vt:lpstr>
      <vt:lpstr>Applications Scenarios</vt:lpstr>
      <vt:lpstr>Applications Scenarios</vt:lpstr>
      <vt:lpstr>Examples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Patrick Cai</dc:creator>
  <dc:description>Rev PA1</dc:description>
  <cp:lastModifiedBy>User</cp:lastModifiedBy>
  <cp:revision>149</cp:revision>
  <dcterms:created xsi:type="dcterms:W3CDTF">2011-05-24T09:22:48Z</dcterms:created>
  <dcterms:modified xsi:type="dcterms:W3CDTF">2015-11-05T16:26:26Z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2014-09-09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Patrick Cai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REDIS</vt:lpwstr>
  </property>
  <property fmtid="{D5CDD505-2E9C-101B-9397-08002B2CF9AE}" pid="43" name="Title">
    <vt:lpwstr/>
  </property>
  <property fmtid="{D5CDD505-2E9C-101B-9397-08002B2CF9AE}" pid="44" name="Date">
    <vt:lpwstr>2014-09-09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