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B5733-5BAA-4896-9200-4809EFC3F8C0}" v="48" dt="2019-03-21T01:13:10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Malikowski" userId="515e52bde90fbef4" providerId="LiveId" clId="{244B5733-5BAA-4896-9200-4809EFC3F8C0}"/>
    <pc:docChg chg="custSel modSld">
      <pc:chgData name="Steven Malikowski" userId="515e52bde90fbef4" providerId="LiveId" clId="{244B5733-5BAA-4896-9200-4809EFC3F8C0}" dt="2019-03-21T14:08:55.161" v="609" actId="1076"/>
      <pc:docMkLst>
        <pc:docMk/>
      </pc:docMkLst>
      <pc:sldChg chg="addSp delSp modSp">
        <pc:chgData name="Steven Malikowski" userId="515e52bde90fbef4" providerId="LiveId" clId="{244B5733-5BAA-4896-9200-4809EFC3F8C0}" dt="2019-03-21T14:08:55.161" v="609" actId="1076"/>
        <pc:sldMkLst>
          <pc:docMk/>
          <pc:sldMk cId="3931275379" sldId="256"/>
        </pc:sldMkLst>
        <pc:spChg chg="add del">
          <ac:chgData name="Steven Malikowski" userId="515e52bde90fbef4" providerId="LiveId" clId="{244B5733-5BAA-4896-9200-4809EFC3F8C0}" dt="2019-03-21T01:01:33.943" v="428"/>
          <ac:spMkLst>
            <pc:docMk/>
            <pc:sldMk cId="3931275379" sldId="256"/>
            <ac:spMk id="17" creationId="{06B9FD68-D66D-454D-A74C-41E17D47ED5F}"/>
          </ac:spMkLst>
        </pc:spChg>
        <pc:graphicFrameChg chg="mod modGraphic">
          <ac:chgData name="Steven Malikowski" userId="515e52bde90fbef4" providerId="LiveId" clId="{244B5733-5BAA-4896-9200-4809EFC3F8C0}" dt="2019-03-21T01:05:16.530" v="471" actId="1076"/>
          <ac:graphicFrameMkLst>
            <pc:docMk/>
            <pc:sldMk cId="3931275379" sldId="256"/>
            <ac:graphicFrameMk id="4" creationId="{C8C45B6C-036E-4D2D-A757-D845D5E9E78A}"/>
          </ac:graphicFrameMkLst>
        </pc:graphicFrameChg>
        <pc:graphicFrameChg chg="mod modGraphic">
          <ac:chgData name="Steven Malikowski" userId="515e52bde90fbef4" providerId="LiveId" clId="{244B5733-5BAA-4896-9200-4809EFC3F8C0}" dt="2019-03-21T14:08:44.045" v="607" actId="20577"/>
          <ac:graphicFrameMkLst>
            <pc:docMk/>
            <pc:sldMk cId="3931275379" sldId="256"/>
            <ac:graphicFrameMk id="5" creationId="{4771D9B5-2EF8-4D91-B520-38435EF8C5F8}"/>
          </ac:graphicFrameMkLst>
        </pc:graphicFrameChg>
        <pc:graphicFrameChg chg="mod modGraphic">
          <ac:chgData name="Steven Malikowski" userId="515e52bde90fbef4" providerId="LiveId" clId="{244B5733-5BAA-4896-9200-4809EFC3F8C0}" dt="2019-03-21T01:13:39.207" v="569" actId="20577"/>
          <ac:graphicFrameMkLst>
            <pc:docMk/>
            <pc:sldMk cId="3931275379" sldId="256"/>
            <ac:graphicFrameMk id="6" creationId="{33EB6B8A-CFF7-4D91-961D-9BF3D104E772}"/>
          </ac:graphicFrameMkLst>
        </pc:graphicFrameChg>
        <pc:graphicFrameChg chg="mod modGraphic">
          <ac:chgData name="Steven Malikowski" userId="515e52bde90fbef4" providerId="LiveId" clId="{244B5733-5BAA-4896-9200-4809EFC3F8C0}" dt="2019-03-21T01:06:50.161" v="485" actId="1076"/>
          <ac:graphicFrameMkLst>
            <pc:docMk/>
            <pc:sldMk cId="3931275379" sldId="256"/>
            <ac:graphicFrameMk id="7" creationId="{26643FF5-6B0B-437D-AAB0-7D4A52B6EAF6}"/>
          </ac:graphicFrameMkLst>
        </pc:graphicFrameChg>
        <pc:graphicFrameChg chg="mod modGraphic">
          <ac:chgData name="Steven Malikowski" userId="515e52bde90fbef4" providerId="LiveId" clId="{244B5733-5BAA-4896-9200-4809EFC3F8C0}" dt="2019-03-21T01:07:37.946" v="498" actId="1076"/>
          <ac:graphicFrameMkLst>
            <pc:docMk/>
            <pc:sldMk cId="3931275379" sldId="256"/>
            <ac:graphicFrameMk id="8" creationId="{CD95F672-C603-42B5-9439-E58905A2A621}"/>
          </ac:graphicFrameMkLst>
        </pc:graphicFrameChg>
        <pc:graphicFrameChg chg="mod modGraphic">
          <ac:chgData name="Steven Malikowski" userId="515e52bde90fbef4" providerId="LiveId" clId="{244B5733-5BAA-4896-9200-4809EFC3F8C0}" dt="2019-03-21T01:07:06.870" v="490" actId="1076"/>
          <ac:graphicFrameMkLst>
            <pc:docMk/>
            <pc:sldMk cId="3931275379" sldId="256"/>
            <ac:graphicFrameMk id="9" creationId="{FA4FC30C-F509-47C8-96DE-3FBC36796276}"/>
          </ac:graphicFrameMkLst>
        </pc:graphicFrameChg>
        <pc:graphicFrameChg chg="del modGraphic">
          <ac:chgData name="Steven Malikowski" userId="515e52bde90fbef4" providerId="LiveId" clId="{244B5733-5BAA-4896-9200-4809EFC3F8C0}" dt="2019-03-21T00:44:55.827" v="52" actId="478"/>
          <ac:graphicFrameMkLst>
            <pc:docMk/>
            <pc:sldMk cId="3931275379" sldId="256"/>
            <ac:graphicFrameMk id="10" creationId="{57A77B8F-49E0-49C0-BEC2-35D4382D0A84}"/>
          </ac:graphicFrameMkLst>
        </pc:graphicFrameChg>
        <pc:graphicFrameChg chg="mod modGraphic">
          <ac:chgData name="Steven Malikowski" userId="515e52bde90fbef4" providerId="LiveId" clId="{244B5733-5BAA-4896-9200-4809EFC3F8C0}" dt="2019-03-21T01:03:14.383" v="449" actId="1076"/>
          <ac:graphicFrameMkLst>
            <pc:docMk/>
            <pc:sldMk cId="3931275379" sldId="256"/>
            <ac:graphicFrameMk id="11" creationId="{75B2CDE6-6371-43AC-9ABD-E325F7D17650}"/>
          </ac:graphicFrameMkLst>
        </pc:graphicFrameChg>
        <pc:graphicFrameChg chg="del mod modGraphic">
          <ac:chgData name="Steven Malikowski" userId="515e52bde90fbef4" providerId="LiveId" clId="{244B5733-5BAA-4896-9200-4809EFC3F8C0}" dt="2019-03-21T14:08:48.926" v="608" actId="478"/>
          <ac:graphicFrameMkLst>
            <pc:docMk/>
            <pc:sldMk cId="3931275379" sldId="256"/>
            <ac:graphicFrameMk id="12" creationId="{68166866-4C91-442A-948C-80770E69013D}"/>
          </ac:graphicFrameMkLst>
        </pc:graphicFrameChg>
        <pc:graphicFrameChg chg="add mod modGraphic">
          <ac:chgData name="Steven Malikowski" userId="515e52bde90fbef4" providerId="LiveId" clId="{244B5733-5BAA-4896-9200-4809EFC3F8C0}" dt="2019-03-21T01:06:54.800" v="486" actId="1076"/>
          <ac:graphicFrameMkLst>
            <pc:docMk/>
            <pc:sldMk cId="3931275379" sldId="256"/>
            <ac:graphicFrameMk id="13" creationId="{2290354E-3775-455F-AA79-DE4AD8B42F28}"/>
          </ac:graphicFrameMkLst>
        </pc:graphicFrameChg>
        <pc:graphicFrameChg chg="add mod modGraphic">
          <ac:chgData name="Steven Malikowski" userId="515e52bde90fbef4" providerId="LiveId" clId="{244B5733-5BAA-4896-9200-4809EFC3F8C0}" dt="2019-03-21T01:07:30.530" v="496" actId="1076"/>
          <ac:graphicFrameMkLst>
            <pc:docMk/>
            <pc:sldMk cId="3931275379" sldId="256"/>
            <ac:graphicFrameMk id="14" creationId="{C6942B4D-3B71-4F0C-B8D6-6A86FAB2CA82}"/>
          </ac:graphicFrameMkLst>
        </pc:graphicFrameChg>
        <pc:graphicFrameChg chg="add mod modGraphic">
          <ac:chgData name="Steven Malikowski" userId="515e52bde90fbef4" providerId="LiveId" clId="{244B5733-5BAA-4896-9200-4809EFC3F8C0}" dt="2019-03-21T01:05:39.190" v="478" actId="14100"/>
          <ac:graphicFrameMkLst>
            <pc:docMk/>
            <pc:sldMk cId="3931275379" sldId="256"/>
            <ac:graphicFrameMk id="15" creationId="{0EC96391-A1C0-4724-9460-5B0C4A25B035}"/>
          </ac:graphicFrameMkLst>
        </pc:graphicFrameChg>
        <pc:graphicFrameChg chg="add mod modGraphic">
          <ac:chgData name="Steven Malikowski" userId="515e52bde90fbef4" providerId="LiveId" clId="{244B5733-5BAA-4896-9200-4809EFC3F8C0}" dt="2019-03-21T14:08:55.161" v="609" actId="1076"/>
          <ac:graphicFrameMkLst>
            <pc:docMk/>
            <pc:sldMk cId="3931275379" sldId="256"/>
            <ac:graphicFrameMk id="16" creationId="{5C434B98-50B2-4D59-8753-BFC1BE805443}"/>
          </ac:graphicFrameMkLst>
        </pc:graphicFrameChg>
        <pc:cxnChg chg="add mod">
          <ac:chgData name="Steven Malikowski" userId="515e52bde90fbef4" providerId="LiveId" clId="{244B5733-5BAA-4896-9200-4809EFC3F8C0}" dt="2019-03-21T01:11:58.648" v="541" actId="14100"/>
          <ac:cxnSpMkLst>
            <pc:docMk/>
            <pc:sldMk cId="3931275379" sldId="256"/>
            <ac:cxnSpMk id="19" creationId="{F331424E-A602-4248-BBBC-B50537233F15}"/>
          </ac:cxnSpMkLst>
        </pc:cxnChg>
        <pc:cxnChg chg="add mod">
          <ac:chgData name="Steven Malikowski" userId="515e52bde90fbef4" providerId="LiveId" clId="{244B5733-5BAA-4896-9200-4809EFC3F8C0}" dt="2019-03-21T01:08:39.596" v="535" actId="14100"/>
          <ac:cxnSpMkLst>
            <pc:docMk/>
            <pc:sldMk cId="3931275379" sldId="256"/>
            <ac:cxnSpMk id="20" creationId="{0BE85591-E231-49A3-ACB4-1E0BADF6A330}"/>
          </ac:cxnSpMkLst>
        </pc:cxnChg>
        <pc:cxnChg chg="add mod">
          <ac:chgData name="Steven Malikowski" userId="515e52bde90fbef4" providerId="LiveId" clId="{244B5733-5BAA-4896-9200-4809EFC3F8C0}" dt="2019-03-21T01:07:24.763" v="495" actId="14100"/>
          <ac:cxnSpMkLst>
            <pc:docMk/>
            <pc:sldMk cId="3931275379" sldId="256"/>
            <ac:cxnSpMk id="23" creationId="{8EC526AF-90F7-45EA-A56B-F6ADCB6AB158}"/>
          </ac:cxnSpMkLst>
        </pc:cxnChg>
        <pc:cxnChg chg="add mod">
          <ac:chgData name="Steven Malikowski" userId="515e52bde90fbef4" providerId="LiveId" clId="{244B5733-5BAA-4896-9200-4809EFC3F8C0}" dt="2019-03-21T01:07:48.530" v="500" actId="14100"/>
          <ac:cxnSpMkLst>
            <pc:docMk/>
            <pc:sldMk cId="3931275379" sldId="256"/>
            <ac:cxnSpMk id="27" creationId="{3732CA11-9154-4EEC-B2D1-5458D9D90825}"/>
          </ac:cxnSpMkLst>
        </pc:cxnChg>
        <pc:cxnChg chg="add mod">
          <ac:chgData name="Steven Malikowski" userId="515e52bde90fbef4" providerId="LiveId" clId="{244B5733-5BAA-4896-9200-4809EFC3F8C0}" dt="2019-03-21T01:08:09.781" v="534" actId="14100"/>
          <ac:cxnSpMkLst>
            <pc:docMk/>
            <pc:sldMk cId="3931275379" sldId="256"/>
            <ac:cxnSpMk id="31" creationId="{001A92F7-97D5-4FC0-A1A8-8EC019D53518}"/>
          </ac:cxnSpMkLst>
        </pc:cxnChg>
        <pc:cxnChg chg="add mod">
          <ac:chgData name="Steven Malikowski" userId="515e52bde90fbef4" providerId="LiveId" clId="{244B5733-5BAA-4896-9200-4809EFC3F8C0}" dt="2019-03-21T01:11:44.593" v="538" actId="14100"/>
          <ac:cxnSpMkLst>
            <pc:docMk/>
            <pc:sldMk cId="3931275379" sldId="256"/>
            <ac:cxnSpMk id="34" creationId="{2FB96317-D30A-43AC-9690-58EA51E122B9}"/>
          </ac:cxnSpMkLst>
        </pc:cxnChg>
        <pc:cxnChg chg="add mod">
          <ac:chgData name="Steven Malikowski" userId="515e52bde90fbef4" providerId="LiveId" clId="{244B5733-5BAA-4896-9200-4809EFC3F8C0}" dt="2019-03-21T01:12:11.655" v="543" actId="14100"/>
          <ac:cxnSpMkLst>
            <pc:docMk/>
            <pc:sldMk cId="3931275379" sldId="256"/>
            <ac:cxnSpMk id="37" creationId="{9AF214FC-ED60-4DBF-9B75-D51FE434B4C6}"/>
          </ac:cxnSpMkLst>
        </pc:cxnChg>
        <pc:cxnChg chg="add mod">
          <ac:chgData name="Steven Malikowski" userId="515e52bde90fbef4" providerId="LiveId" clId="{244B5733-5BAA-4896-9200-4809EFC3F8C0}" dt="2019-03-21T01:12:29.374" v="546" actId="14100"/>
          <ac:cxnSpMkLst>
            <pc:docMk/>
            <pc:sldMk cId="3931275379" sldId="256"/>
            <ac:cxnSpMk id="41" creationId="{5E16EFEA-12AB-4EF1-A5B4-3054BE3DE3DE}"/>
          </ac:cxnSpMkLst>
        </pc:cxnChg>
        <pc:cxnChg chg="add mod">
          <ac:chgData name="Steven Malikowski" userId="515e52bde90fbef4" providerId="LiveId" clId="{244B5733-5BAA-4896-9200-4809EFC3F8C0}" dt="2019-03-21T01:12:39.711" v="549" actId="14100"/>
          <ac:cxnSpMkLst>
            <pc:docMk/>
            <pc:sldMk cId="3931275379" sldId="256"/>
            <ac:cxnSpMk id="43" creationId="{E7DC729D-2AC3-4EEC-970F-BA4E7C5F6272}"/>
          </ac:cxnSpMkLst>
        </pc:cxnChg>
        <pc:cxnChg chg="add mod">
          <ac:chgData name="Steven Malikowski" userId="515e52bde90fbef4" providerId="LiveId" clId="{244B5733-5BAA-4896-9200-4809EFC3F8C0}" dt="2019-03-21T01:13:35.975" v="567" actId="14100"/>
          <ac:cxnSpMkLst>
            <pc:docMk/>
            <pc:sldMk cId="3931275379" sldId="256"/>
            <ac:cxnSpMk id="46" creationId="{7AFF7D90-D8EA-40B2-8392-A490AD6C8E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F938-EC34-4224-9BB4-B80A814F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3F6EA-F798-4ED2-ABDB-443A950F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57A6-A705-4AA2-ABFB-E6CFC884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718E-FD31-4D14-9B1F-48048C10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0BBC4-7E0B-41C5-BD0C-78473820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62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86F7-20E9-43B1-B229-69E4E222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1A709-2F72-4C70-87DC-57B935C53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CF85-0694-4F9E-907E-39B7FD00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1A8C7-0912-4D2C-BE73-C8D1AC4B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C7EB5-8C16-4AAA-9070-F5CCB632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2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7D7DA-C87F-4C0F-A9D9-C8E1EC045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B2A13-BD8C-489B-9FA6-5A1E338B8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B8DC-6CFA-46AD-A9FE-2A976A77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78B9C-CD10-49BD-B25D-0A113D4A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0F3C-C483-461E-AE10-61660D13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2EB0-8200-4908-B15E-7864CF3C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8889-C517-4216-B9B6-1A87C96D7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E1A60-0CC5-4E79-A872-57922991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F653-8BA4-42D7-8B6D-B82A5F80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5A42-6594-4495-B29E-D8B49329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34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30EF-CE7B-4C0F-8A24-2B2BE301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F5856-8199-496A-9E76-BD6E340D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30BA-93CD-44F8-9E90-8668972D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AEF8E-3B0D-4F2B-96CE-6F55A5A0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09B4-E459-4B93-91CC-0F7CA278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1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5F74-CC93-476F-A461-E55D1265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0A6CC-D8D6-44F1-B9FF-F115DEC4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3D5D0-EDAE-4F36-81E6-D80AAFA2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46493-A556-4EF9-90A3-5396EE0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785F-961A-499B-94D2-56352F5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4970-D39E-4638-91DC-A8953FEA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8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69C9-8687-4808-83DA-0AEC932C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6E723-9426-4E31-9B2D-848B51CA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B03AD-4D47-40C7-B762-4E7ADF02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CF8A0-F4CE-4E4C-9727-8192D2C07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781F7-4071-48ED-8EFE-3E414A352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44271-BB46-4F5F-AE18-A8E5FD86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788B5-082A-46E2-A584-D52E33D9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F740C1-E61A-436E-BB69-FC638844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66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C9498-920B-450E-98C6-3892ABCA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AB0FF-BAA6-4A89-8A04-0FE4BDF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401F-C4A1-4311-A212-843E2DD0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9A785-A992-4E5F-BDA9-CB87B901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290FF-BE5A-4400-98AD-311C78CA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5E2DC-35BE-4524-994D-81DFB940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0FD4A-28B4-4360-B2B9-EE9D0688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808-E42F-44D3-B5A9-A48E035A8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5D42-C4CF-4491-84D1-6ADFC8DD3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685B-1A1F-4EA4-A6BA-4A8F99AA3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C7E1B-F71E-41C9-986C-6DF8D95D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F8AC1-D963-4419-8388-63C614C1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03038-1D55-4FFF-BD35-5480CE43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3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8BFA-36B6-4AAC-B2A6-66248F5B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7D8F9-5264-4EE4-BD0F-FAF5C5332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3636E-D952-4494-AA46-411FB298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7972B-192F-4752-9EA7-7D2CAE72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81103-EAA8-41F9-8BA4-F27C270F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8C5A-B39C-4072-9F12-4EF4196D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5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66962-1B59-4C38-8C23-27CD2F6D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EA511-8FD0-4C8A-98B6-8A25568E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F4B8C-66A3-4DC0-A127-028D9C486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58AC-30B7-49B4-A59C-F0F516A930F6}" type="datetimeFigureOut">
              <a:rPr lang="en-GB" smtClean="0"/>
              <a:t>21/03/2019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F8AA-C062-4CDD-92B5-02FFCC3D0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D6EBD-C996-4180-AE2B-791A89584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E9C0-71B0-42BA-A43F-136B2DF45E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C45B6C-036E-4D2D-A757-D845D5E9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85870"/>
              </p:ext>
            </p:extLst>
          </p:nvPr>
        </p:nvGraphicFramePr>
        <p:xfrm>
          <a:off x="4126236" y="795414"/>
          <a:ext cx="1629987" cy="50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258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857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Vehicle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9335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MakeId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PriceID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ExteriorId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81215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InteriorId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459747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BodyId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60426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PriceId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917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0688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isNew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933219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isAutom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1486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35208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1582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555515"/>
                  </a:ext>
                </a:extLst>
              </a:tr>
              <a:tr h="31445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DateAdded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9861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71D9B5-2EF8-4D91-B520-38435EF8C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13800"/>
              </p:ext>
            </p:extLst>
          </p:nvPr>
        </p:nvGraphicFramePr>
        <p:xfrm>
          <a:off x="10248487" y="126796"/>
          <a:ext cx="1568864" cy="2481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2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54532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84181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2727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isAdmin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45040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Pwd</a:t>
                      </a:r>
                      <a:r>
                        <a:rPr lang="en-US" sz="1400" dirty="0"/>
                        <a:t> (Encrypted)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EB6B8A-CFF7-4D91-961D-9BF3D104E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135874"/>
              </p:ext>
            </p:extLst>
          </p:nvPr>
        </p:nvGraphicFramePr>
        <p:xfrm>
          <a:off x="6096000" y="4489588"/>
          <a:ext cx="1568864" cy="22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746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61118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Specials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SpecialId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FeaturedId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06112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Cost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857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643FF5-6B0B-437D-AAB0-7D4A52B6E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1633"/>
              </p:ext>
            </p:extLst>
          </p:nvPr>
        </p:nvGraphicFramePr>
        <p:xfrm>
          <a:off x="8075819" y="4599000"/>
          <a:ext cx="1628738" cy="188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235038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FeatureId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PriceId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97764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4961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95F672-C603-42B5-9439-E58905A2A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58738"/>
              </p:ext>
            </p:extLst>
          </p:nvPr>
        </p:nvGraphicFramePr>
        <p:xfrm>
          <a:off x="244331" y="1896927"/>
          <a:ext cx="146722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Color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colorId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438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4FC30C-F509-47C8-96DE-3FBC36796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93121"/>
              </p:ext>
            </p:extLst>
          </p:nvPr>
        </p:nvGraphicFramePr>
        <p:xfrm>
          <a:off x="2122515" y="4733143"/>
          <a:ext cx="156886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015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9384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BodyStyles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  <a:r>
                        <a:rPr lang="en-GB" sz="1400" dirty="0" err="1"/>
                        <a:t>odyId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SUV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Truck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278161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B2CDE6-6371-43AC-9ABD-E325F7D17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90160"/>
              </p:ext>
            </p:extLst>
          </p:nvPr>
        </p:nvGraphicFramePr>
        <p:xfrm>
          <a:off x="6193566" y="767427"/>
          <a:ext cx="1619895" cy="22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226195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Price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PriceId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SpecialId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</a:t>
                      </a:r>
                      <a:r>
                        <a:rPr lang="en-GB" sz="1400" dirty="0"/>
                        <a:t>SRP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DiscountMax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  <a:tr h="37650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87683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290354E-3775-455F-AA79-DE4AD8B42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08305"/>
              </p:ext>
            </p:extLst>
          </p:nvPr>
        </p:nvGraphicFramePr>
        <p:xfrm>
          <a:off x="2122515" y="138496"/>
          <a:ext cx="146722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Make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MakeId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Make1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Make3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Make4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  <a:tr h="294418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Make5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4384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942B4D-3B71-4F0C-B8D6-6A86FAB2C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19356"/>
              </p:ext>
            </p:extLst>
          </p:nvPr>
        </p:nvGraphicFramePr>
        <p:xfrm>
          <a:off x="244331" y="4144871"/>
          <a:ext cx="1467229" cy="214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ModelId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Model3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  <a:tr h="30708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4384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C96391-A1C0-4724-9460-5B0C4A25B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453810"/>
              </p:ext>
            </p:extLst>
          </p:nvPr>
        </p:nvGraphicFramePr>
        <p:xfrm>
          <a:off x="8348367" y="1714693"/>
          <a:ext cx="146722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00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073529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27702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Sales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VehicleId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PriceId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UserId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594862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r>
                        <a:rPr lang="en-US" sz="1400" dirty="0"/>
                        <a:t>FK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32261"/>
                  </a:ext>
                </a:extLst>
              </a:tr>
              <a:tr h="27702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4384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C434B98-50B2-4D59-8753-BFC1BE805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33107"/>
              </p:ext>
            </p:extLst>
          </p:nvPr>
        </p:nvGraphicFramePr>
        <p:xfrm>
          <a:off x="10248487" y="3732255"/>
          <a:ext cx="1568864" cy="168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2">
                  <a:extLst>
                    <a:ext uri="{9D8B030D-6E8A-4147-A177-3AD203B41FA5}">
                      <a16:colId xmlns:a16="http://schemas.microsoft.com/office/drawing/2014/main" val="139787959"/>
                    </a:ext>
                  </a:extLst>
                </a:gridCol>
                <a:gridCol w="1154532">
                  <a:extLst>
                    <a:ext uri="{9D8B030D-6E8A-4147-A177-3AD203B41FA5}">
                      <a16:colId xmlns:a16="http://schemas.microsoft.com/office/drawing/2014/main" val="986619989"/>
                    </a:ext>
                  </a:extLst>
                </a:gridCol>
              </a:tblGrid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Customers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137835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r>
                        <a:rPr lang="en-US" sz="1400" dirty="0"/>
                        <a:t>PK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CustId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584181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LastName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02249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FirstName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63012"/>
                  </a:ext>
                </a:extLst>
              </a:tr>
              <a:tr h="337279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Email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06927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31424E-A602-4248-BBBC-B50537233F15}"/>
              </a:ext>
            </a:extLst>
          </p:cNvPr>
          <p:cNvCxnSpPr>
            <a:cxnSpLocks/>
          </p:cNvCxnSpPr>
          <p:nvPr/>
        </p:nvCxnSpPr>
        <p:spPr>
          <a:xfrm flipV="1">
            <a:off x="5667531" y="978108"/>
            <a:ext cx="605853" cy="254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E85591-E231-49A3-ACB4-1E0BADF6A330}"/>
              </a:ext>
            </a:extLst>
          </p:cNvPr>
          <p:cNvCxnSpPr>
            <a:cxnSpLocks/>
          </p:cNvCxnSpPr>
          <p:nvPr/>
        </p:nvCxnSpPr>
        <p:spPr>
          <a:xfrm flipV="1">
            <a:off x="1587950" y="2608582"/>
            <a:ext cx="2558259" cy="1990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C526AF-90F7-45EA-A56B-F6ADCB6AB158}"/>
              </a:ext>
            </a:extLst>
          </p:cNvPr>
          <p:cNvCxnSpPr>
            <a:cxnSpLocks/>
          </p:cNvCxnSpPr>
          <p:nvPr/>
        </p:nvCxnSpPr>
        <p:spPr>
          <a:xfrm>
            <a:off x="3384162" y="600857"/>
            <a:ext cx="809235" cy="928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CA11-9154-4EEC-B2D1-5458D9D90825}"/>
              </a:ext>
            </a:extLst>
          </p:cNvPr>
          <p:cNvCxnSpPr>
            <a:cxnSpLocks/>
          </p:cNvCxnSpPr>
          <p:nvPr/>
        </p:nvCxnSpPr>
        <p:spPr>
          <a:xfrm flipV="1">
            <a:off x="1553919" y="2049329"/>
            <a:ext cx="2759825" cy="222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1A92F7-97D5-4FC0-A1A8-8EC019D53518}"/>
              </a:ext>
            </a:extLst>
          </p:cNvPr>
          <p:cNvCxnSpPr>
            <a:cxnSpLocks/>
          </p:cNvCxnSpPr>
          <p:nvPr/>
        </p:nvCxnSpPr>
        <p:spPr>
          <a:xfrm flipV="1">
            <a:off x="1587950" y="2821425"/>
            <a:ext cx="2558677" cy="1777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FB96317-D30A-43AC-9690-58EA51E122B9}"/>
              </a:ext>
            </a:extLst>
          </p:cNvPr>
          <p:cNvCxnSpPr>
            <a:cxnSpLocks/>
          </p:cNvCxnSpPr>
          <p:nvPr/>
        </p:nvCxnSpPr>
        <p:spPr>
          <a:xfrm flipV="1">
            <a:off x="3384162" y="3237876"/>
            <a:ext cx="809235" cy="1868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F214FC-ED60-4DBF-9B75-D51FE434B4C6}"/>
              </a:ext>
            </a:extLst>
          </p:cNvPr>
          <p:cNvCxnSpPr>
            <a:cxnSpLocks/>
          </p:cNvCxnSpPr>
          <p:nvPr/>
        </p:nvCxnSpPr>
        <p:spPr>
          <a:xfrm flipV="1">
            <a:off x="6291129" y="1798028"/>
            <a:ext cx="83913" cy="3216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16EFEA-12AB-4EF1-A5B4-3054BE3DE3DE}"/>
              </a:ext>
            </a:extLst>
          </p:cNvPr>
          <p:cNvCxnSpPr>
            <a:cxnSpLocks/>
          </p:cNvCxnSpPr>
          <p:nvPr/>
        </p:nvCxnSpPr>
        <p:spPr>
          <a:xfrm>
            <a:off x="5406903" y="1205296"/>
            <a:ext cx="2992444" cy="121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DC729D-2AC3-4EEC-970F-BA4E7C5F6272}"/>
              </a:ext>
            </a:extLst>
          </p:cNvPr>
          <p:cNvCxnSpPr>
            <a:cxnSpLocks/>
          </p:cNvCxnSpPr>
          <p:nvPr/>
        </p:nvCxnSpPr>
        <p:spPr>
          <a:xfrm flipH="1" flipV="1">
            <a:off x="7624897" y="1362598"/>
            <a:ext cx="902975" cy="141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FF7D90-D8EA-40B2-8392-A490AD6C8E42}"/>
              </a:ext>
            </a:extLst>
          </p:cNvPr>
          <p:cNvCxnSpPr>
            <a:cxnSpLocks/>
          </p:cNvCxnSpPr>
          <p:nvPr/>
        </p:nvCxnSpPr>
        <p:spPr>
          <a:xfrm flipH="1">
            <a:off x="7531890" y="5171606"/>
            <a:ext cx="543929" cy="247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27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108</Words>
  <Application>Microsoft Office PowerPoint</Application>
  <PresentationFormat>Widescreen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Malikowski</dc:creator>
  <cp:lastModifiedBy>Steven Malikowski</cp:lastModifiedBy>
  <cp:revision>4</cp:revision>
  <dcterms:created xsi:type="dcterms:W3CDTF">2019-03-20T23:46:59Z</dcterms:created>
  <dcterms:modified xsi:type="dcterms:W3CDTF">2019-03-21T14:09:06Z</dcterms:modified>
</cp:coreProperties>
</file>