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6" r:id="rId8"/>
    <p:sldId id="262" r:id="rId9"/>
    <p:sldId id="264" r:id="rId10"/>
    <p:sldId id="265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Malikowski" initials="SM" lastIdx="1" clrIdx="0">
    <p:extLst>
      <p:ext uri="{19B8F6BF-5375-455C-9EA6-DF929625EA0E}">
        <p15:presenceInfo xmlns:p15="http://schemas.microsoft.com/office/powerpoint/2012/main" userId="515e52bde90fb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23BB1-C95C-4C5A-B982-D75EF4BEA403}" v="71" dt="2019-03-22T22:33:51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7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Malikowski" userId="515e52bde90fbef4" providerId="LiveId" clId="{244B5733-5BAA-4896-9200-4809EFC3F8C0}"/>
    <pc:docChg chg="custSel modSld">
      <pc:chgData name="Steven Malikowski" userId="515e52bde90fbef4" providerId="LiveId" clId="{244B5733-5BAA-4896-9200-4809EFC3F8C0}" dt="2019-03-21T15:05:38.074" v="151" actId="2165"/>
      <pc:docMkLst>
        <pc:docMk/>
      </pc:docMkLst>
      <pc:sldChg chg="addSp delSp modSp">
        <pc:chgData name="Steven Malikowski" userId="515e52bde90fbef4" providerId="LiveId" clId="{244B5733-5BAA-4896-9200-4809EFC3F8C0}" dt="2019-03-21T15:05:38.074" v="151" actId="2165"/>
        <pc:sldMkLst>
          <pc:docMk/>
          <pc:sldMk cId="3931275379" sldId="256"/>
        </pc:sldMkLst>
        <pc:graphicFrameChg chg="modGraphic">
          <ac:chgData name="Steven Malikowski" userId="515e52bde90fbef4" providerId="LiveId" clId="{244B5733-5BAA-4896-9200-4809EFC3F8C0}" dt="2019-03-21T15:05:29.419" v="148" actId="2165"/>
          <ac:graphicFrameMkLst>
            <pc:docMk/>
            <pc:sldMk cId="3931275379" sldId="256"/>
            <ac:graphicFrameMk id="4" creationId="{C8C45B6C-036E-4D2D-A757-D845D5E9E78A}"/>
          </ac:graphicFrameMkLst>
        </pc:graphicFrameChg>
        <pc:graphicFrameChg chg="mod modGraphic">
          <ac:chgData name="Steven Malikowski" userId="515e52bde90fbef4" providerId="LiveId" clId="{244B5733-5BAA-4896-9200-4809EFC3F8C0}" dt="2019-03-21T15:05:33.048" v="149" actId="2165"/>
          <ac:graphicFrameMkLst>
            <pc:docMk/>
            <pc:sldMk cId="3931275379" sldId="256"/>
            <ac:graphicFrameMk id="6" creationId="{33EB6B8A-CFF7-4D91-961D-9BF3D104E772}"/>
          </ac:graphicFrameMkLst>
        </pc:graphicFrameChg>
        <pc:graphicFrameChg chg="modGraphic">
          <ac:chgData name="Steven Malikowski" userId="515e52bde90fbef4" providerId="LiveId" clId="{244B5733-5BAA-4896-9200-4809EFC3F8C0}" dt="2019-03-21T15:05:34.967" v="150" actId="2165"/>
          <ac:graphicFrameMkLst>
            <pc:docMk/>
            <pc:sldMk cId="3931275379" sldId="256"/>
            <ac:graphicFrameMk id="7" creationId="{26643FF5-6B0B-437D-AAB0-7D4A52B6EAF6}"/>
          </ac:graphicFrameMkLst>
        </pc:graphicFrameChg>
        <pc:graphicFrameChg chg="modGraphic">
          <ac:chgData name="Steven Malikowski" userId="515e52bde90fbef4" providerId="LiveId" clId="{244B5733-5BAA-4896-9200-4809EFC3F8C0}" dt="2019-03-21T15:01:10.911" v="144" actId="2165"/>
          <ac:graphicFrameMkLst>
            <pc:docMk/>
            <pc:sldMk cId="3931275379" sldId="256"/>
            <ac:graphicFrameMk id="8" creationId="{CD95F672-C603-42B5-9439-E58905A2A621}"/>
          </ac:graphicFrameMkLst>
        </pc:graphicFrameChg>
        <pc:graphicFrameChg chg="modGraphic">
          <ac:chgData name="Steven Malikowski" userId="515e52bde90fbef4" providerId="LiveId" clId="{244B5733-5BAA-4896-9200-4809EFC3F8C0}" dt="2019-03-21T15:05:26.180" v="147" actId="2165"/>
          <ac:graphicFrameMkLst>
            <pc:docMk/>
            <pc:sldMk cId="3931275379" sldId="256"/>
            <ac:graphicFrameMk id="9" creationId="{FA4FC30C-F509-47C8-96DE-3FBC36796276}"/>
          </ac:graphicFrameMkLst>
        </pc:graphicFrameChg>
        <pc:graphicFrameChg chg="del">
          <ac:chgData name="Steven Malikowski" userId="515e52bde90fbef4" providerId="LiveId" clId="{244B5733-5BAA-4896-9200-4809EFC3F8C0}" dt="2019-03-21T14:51:37.259" v="35" actId="478"/>
          <ac:graphicFrameMkLst>
            <pc:docMk/>
            <pc:sldMk cId="3931275379" sldId="256"/>
            <ac:graphicFrameMk id="11" creationId="{75B2CDE6-6371-43AC-9ABD-E325F7D17650}"/>
          </ac:graphicFrameMkLst>
        </pc:graphicFrameChg>
        <pc:graphicFrameChg chg="modGraphic">
          <ac:chgData name="Steven Malikowski" userId="515e52bde90fbef4" providerId="LiveId" clId="{244B5733-5BAA-4896-9200-4809EFC3F8C0}" dt="2019-03-21T15:01:18.231" v="145" actId="2165"/>
          <ac:graphicFrameMkLst>
            <pc:docMk/>
            <pc:sldMk cId="3931275379" sldId="256"/>
            <ac:graphicFrameMk id="13" creationId="{2290354E-3775-455F-AA79-DE4AD8B42F28}"/>
          </ac:graphicFrameMkLst>
        </pc:graphicFrameChg>
        <pc:graphicFrameChg chg="modGraphic">
          <ac:chgData name="Steven Malikowski" userId="515e52bde90fbef4" providerId="LiveId" clId="{244B5733-5BAA-4896-9200-4809EFC3F8C0}" dt="2019-03-21T15:05:22.673" v="146" actId="2165"/>
          <ac:graphicFrameMkLst>
            <pc:docMk/>
            <pc:sldMk cId="3931275379" sldId="256"/>
            <ac:graphicFrameMk id="14" creationId="{C6942B4D-3B71-4F0C-B8D6-6A86FAB2CA82}"/>
          </ac:graphicFrameMkLst>
        </pc:graphicFrameChg>
        <pc:graphicFrameChg chg="modGraphic">
          <ac:chgData name="Steven Malikowski" userId="515e52bde90fbef4" providerId="LiveId" clId="{244B5733-5BAA-4896-9200-4809EFC3F8C0}" dt="2019-03-21T15:05:38.074" v="151" actId="2165"/>
          <ac:graphicFrameMkLst>
            <pc:docMk/>
            <pc:sldMk cId="3931275379" sldId="256"/>
            <ac:graphicFrameMk id="15" creationId="{0EC96391-A1C0-4724-9460-5B0C4A25B035}"/>
          </ac:graphicFrameMkLst>
        </pc:graphicFrameChg>
        <pc:graphicFrameChg chg="modGraphic">
          <ac:chgData name="Steven Malikowski" userId="515e52bde90fbef4" providerId="LiveId" clId="{244B5733-5BAA-4896-9200-4809EFC3F8C0}" dt="2019-03-21T15:00:07.916" v="143" actId="20577"/>
          <ac:graphicFrameMkLst>
            <pc:docMk/>
            <pc:sldMk cId="3931275379" sldId="256"/>
            <ac:graphicFrameMk id="16" creationId="{5C434B98-50B2-4D59-8753-BFC1BE805443}"/>
          </ac:graphicFrameMkLst>
        </pc:graphicFrameChg>
        <pc:cxnChg chg="del">
          <ac:chgData name="Steven Malikowski" userId="515e52bde90fbef4" providerId="LiveId" clId="{244B5733-5BAA-4896-9200-4809EFC3F8C0}" dt="2019-03-21T14:51:59.387" v="36" actId="478"/>
          <ac:cxnSpMkLst>
            <pc:docMk/>
            <pc:sldMk cId="3931275379" sldId="256"/>
            <ac:cxnSpMk id="19" creationId="{F331424E-A602-4248-BBBC-B50537233F15}"/>
          </ac:cxnSpMkLst>
        </pc:cxnChg>
        <pc:cxnChg chg="mod">
          <ac:chgData name="Steven Malikowski" userId="515e52bde90fbef4" providerId="LiveId" clId="{244B5733-5BAA-4896-9200-4809EFC3F8C0}" dt="2019-03-21T14:55:32.264" v="82" actId="14100"/>
          <ac:cxnSpMkLst>
            <pc:docMk/>
            <pc:sldMk cId="3931275379" sldId="256"/>
            <ac:cxnSpMk id="20" creationId="{0BE85591-E231-49A3-ACB4-1E0BADF6A330}"/>
          </ac:cxnSpMkLst>
        </pc:cxnChg>
        <pc:cxnChg chg="add mod">
          <ac:chgData name="Steven Malikowski" userId="515e52bde90fbef4" providerId="LiveId" clId="{244B5733-5BAA-4896-9200-4809EFC3F8C0}" dt="2019-03-21T14:58:09.146" v="109" actId="14100"/>
          <ac:cxnSpMkLst>
            <pc:docMk/>
            <pc:sldMk cId="3931275379" sldId="256"/>
            <ac:cxnSpMk id="21" creationId="{046A209A-B384-48F1-9962-91869944D909}"/>
          </ac:cxnSpMkLst>
        </pc:cxnChg>
        <pc:cxnChg chg="add del mod">
          <ac:chgData name="Steven Malikowski" userId="515e52bde90fbef4" providerId="LiveId" clId="{244B5733-5BAA-4896-9200-4809EFC3F8C0}" dt="2019-03-21T14:57:05.784" v="102" actId="478"/>
          <ac:cxnSpMkLst>
            <pc:docMk/>
            <pc:sldMk cId="3931275379" sldId="256"/>
            <ac:cxnSpMk id="24" creationId="{17F869EE-E8DE-4D59-9C38-56BA5D540733}"/>
          </ac:cxnSpMkLst>
        </pc:cxnChg>
        <pc:cxnChg chg="add del mod">
          <ac:chgData name="Steven Malikowski" userId="515e52bde90fbef4" providerId="LiveId" clId="{244B5733-5BAA-4896-9200-4809EFC3F8C0}" dt="2019-03-21T14:58:02.461" v="107" actId="478"/>
          <ac:cxnSpMkLst>
            <pc:docMk/>
            <pc:sldMk cId="3931275379" sldId="256"/>
            <ac:cxnSpMk id="28" creationId="{D6C30F5C-82B0-4A4F-B186-FB1EB39E174D}"/>
          </ac:cxnSpMkLst>
        </pc:cxnChg>
        <pc:cxnChg chg="del">
          <ac:chgData name="Steven Malikowski" userId="515e52bde90fbef4" providerId="LiveId" clId="{244B5733-5BAA-4896-9200-4809EFC3F8C0}" dt="2019-03-21T14:52:04.839" v="37" actId="478"/>
          <ac:cxnSpMkLst>
            <pc:docMk/>
            <pc:sldMk cId="3931275379" sldId="256"/>
            <ac:cxnSpMk id="37" creationId="{9AF214FC-ED60-4DBF-9B75-D51FE434B4C6}"/>
          </ac:cxnSpMkLst>
        </pc:cxnChg>
        <pc:cxnChg chg="del">
          <ac:chgData name="Steven Malikowski" userId="515e52bde90fbef4" providerId="LiveId" clId="{244B5733-5BAA-4896-9200-4809EFC3F8C0}" dt="2019-03-21T14:52:08.488" v="38" actId="478"/>
          <ac:cxnSpMkLst>
            <pc:docMk/>
            <pc:sldMk cId="3931275379" sldId="256"/>
            <ac:cxnSpMk id="43" creationId="{E7DC729D-2AC3-4EEC-970F-BA4E7C5F6272}"/>
          </ac:cxnSpMkLst>
        </pc:cxnChg>
        <pc:cxnChg chg="del">
          <ac:chgData name="Steven Malikowski" userId="515e52bde90fbef4" providerId="LiveId" clId="{244B5733-5BAA-4896-9200-4809EFC3F8C0}" dt="2019-03-21T14:59:34.646" v="137" actId="478"/>
          <ac:cxnSpMkLst>
            <pc:docMk/>
            <pc:sldMk cId="3931275379" sldId="256"/>
            <ac:cxnSpMk id="46" creationId="{7AFF7D90-D8EA-40B2-8392-A490AD6C8E42}"/>
          </ac:cxnSpMkLst>
        </pc:cxnChg>
      </pc:sldChg>
    </pc:docChg>
  </pc:docChgLst>
  <pc:docChgLst>
    <pc:chgData name="Steven Malikowski" userId="515e52bde90fbef4" providerId="LiveId" clId="{65423BB1-C95C-4C5A-B982-D75EF4BEA403}"/>
    <pc:docChg chg="undo custSel addSld delSld modSld sldOrd modMainMaster">
      <pc:chgData name="Steven Malikowski" userId="515e52bde90fbef4" providerId="LiveId" clId="{65423BB1-C95C-4C5A-B982-D75EF4BEA403}" dt="2019-03-22T22:59:43.210" v="1662" actId="20577"/>
      <pc:docMkLst>
        <pc:docMk/>
      </pc:docMkLst>
      <pc:sldChg chg="addSp delSp modSp addCm modCm">
        <pc:chgData name="Steven Malikowski" userId="515e52bde90fbef4" providerId="LiveId" clId="{65423BB1-C95C-4C5A-B982-D75EF4BEA403}" dt="2019-03-21T23:45:35.707" v="267" actId="14100"/>
        <pc:sldMkLst>
          <pc:docMk/>
          <pc:sldMk cId="3931275379" sldId="256"/>
        </pc:sldMkLst>
        <pc:graphicFrameChg chg="mod modGraphic">
          <ac:chgData name="Steven Malikowski" userId="515e52bde90fbef4" providerId="LiveId" clId="{65423BB1-C95C-4C5A-B982-D75EF4BEA403}" dt="2019-03-21T20:43:31.180" v="248" actId="20577"/>
          <ac:graphicFrameMkLst>
            <pc:docMk/>
            <pc:sldMk cId="3931275379" sldId="256"/>
            <ac:graphicFrameMk id="4" creationId="{C8C45B6C-036E-4D2D-A757-D845D5E9E78A}"/>
          </ac:graphicFrameMkLst>
        </pc:graphicFrameChg>
        <pc:graphicFrameChg chg="mod">
          <ac:chgData name="Steven Malikowski" userId="515e52bde90fbef4" providerId="LiveId" clId="{65423BB1-C95C-4C5A-B982-D75EF4BEA403}" dt="2019-03-21T22:08:54.509" v="260" actId="1076"/>
          <ac:graphicFrameMkLst>
            <pc:docMk/>
            <pc:sldMk cId="3931275379" sldId="256"/>
            <ac:graphicFrameMk id="6" creationId="{33EB6B8A-CFF7-4D91-961D-9BF3D104E772}"/>
          </ac:graphicFrameMkLst>
        </pc:graphicFrameChg>
        <pc:graphicFrameChg chg="mod">
          <ac:chgData name="Steven Malikowski" userId="515e52bde90fbef4" providerId="LiveId" clId="{65423BB1-C95C-4C5A-B982-D75EF4BEA403}" dt="2019-03-21T22:08:43.496" v="258" actId="1076"/>
          <ac:graphicFrameMkLst>
            <pc:docMk/>
            <pc:sldMk cId="3931275379" sldId="256"/>
            <ac:graphicFrameMk id="7" creationId="{26643FF5-6B0B-437D-AAB0-7D4A52B6EAF6}"/>
          </ac:graphicFrameMkLst>
        </pc:graphicFrameChg>
        <pc:graphicFrameChg chg="modGraphic">
          <ac:chgData name="Steven Malikowski" userId="515e52bde90fbef4" providerId="LiveId" clId="{65423BB1-C95C-4C5A-B982-D75EF4BEA403}" dt="2019-03-21T23:40:34.247" v="262" actId="20577"/>
          <ac:graphicFrameMkLst>
            <pc:docMk/>
            <pc:sldMk cId="3931275379" sldId="256"/>
            <ac:graphicFrameMk id="14" creationId="{C6942B4D-3B71-4F0C-B8D6-6A86FAB2CA82}"/>
          </ac:graphicFrameMkLst>
        </pc:graphicFrameChg>
        <pc:graphicFrameChg chg="mod modGraphic">
          <ac:chgData name="Steven Malikowski" userId="515e52bde90fbef4" providerId="LiveId" clId="{65423BB1-C95C-4C5A-B982-D75EF4BEA403}" dt="2019-03-21T22:08:24.234" v="254" actId="1076"/>
          <ac:graphicFrameMkLst>
            <pc:docMk/>
            <pc:sldMk cId="3931275379" sldId="256"/>
            <ac:graphicFrameMk id="15" creationId="{0EC96391-A1C0-4724-9460-5B0C4A25B035}"/>
          </ac:graphicFrameMkLst>
        </pc:graphicFrameChg>
        <pc:graphicFrameChg chg="mod modGraphic">
          <ac:chgData name="Steven Malikowski" userId="515e52bde90fbef4" providerId="LiveId" clId="{65423BB1-C95C-4C5A-B982-D75EF4BEA403}" dt="2019-03-21T18:30:14.880" v="207" actId="20577"/>
          <ac:graphicFrameMkLst>
            <pc:docMk/>
            <pc:sldMk cId="3931275379" sldId="256"/>
            <ac:graphicFrameMk id="16" creationId="{5C434B98-50B2-4D59-8753-BFC1BE805443}"/>
          </ac:graphicFrameMkLst>
        </pc:graphicFrameChg>
        <pc:graphicFrameChg chg="add mod modGraphic">
          <ac:chgData name="Steven Malikowski" userId="515e52bde90fbef4" providerId="LiveId" clId="{65423BB1-C95C-4C5A-B982-D75EF4BEA403}" dt="2019-03-21T18:32:25.177" v="233" actId="2165"/>
          <ac:graphicFrameMkLst>
            <pc:docMk/>
            <pc:sldMk cId="3931275379" sldId="256"/>
            <ac:graphicFrameMk id="19" creationId="{9C0E63D1-6407-4B76-86F8-A370E06CAD3A}"/>
          </ac:graphicFrameMkLst>
        </pc:graphicFrameChg>
        <pc:cxnChg chg="add mod">
          <ac:chgData name="Steven Malikowski" userId="515e52bde90fbef4" providerId="LiveId" clId="{65423BB1-C95C-4C5A-B982-D75EF4BEA403}" dt="2019-03-21T22:08:50.895" v="259" actId="14100"/>
          <ac:cxnSpMkLst>
            <pc:docMk/>
            <pc:sldMk cId="3931275379" sldId="256"/>
            <ac:cxnSpMk id="22" creationId="{1D85CF70-A943-4F83-BACA-6580B2D83824}"/>
          </ac:cxnSpMkLst>
        </pc:cxnChg>
        <pc:cxnChg chg="add mod">
          <ac:chgData name="Steven Malikowski" userId="515e52bde90fbef4" providerId="LiveId" clId="{65423BB1-C95C-4C5A-B982-D75EF4BEA403}" dt="2019-03-21T23:45:35.707" v="267" actId="14100"/>
          <ac:cxnSpMkLst>
            <pc:docMk/>
            <pc:sldMk cId="3931275379" sldId="256"/>
            <ac:cxnSpMk id="26" creationId="{C0C8A4AD-9431-415C-9C41-715466264F23}"/>
          </ac:cxnSpMkLst>
        </pc:cxnChg>
        <pc:cxnChg chg="del">
          <ac:chgData name="Steven Malikowski" userId="515e52bde90fbef4" providerId="LiveId" clId="{65423BB1-C95C-4C5A-B982-D75EF4BEA403}" dt="2019-03-21T23:45:24.616" v="264" actId="478"/>
          <ac:cxnSpMkLst>
            <pc:docMk/>
            <pc:sldMk cId="3931275379" sldId="256"/>
            <ac:cxnSpMk id="27" creationId="{3732CA11-9154-4EEC-B2D1-5458D9D90825}"/>
          </ac:cxnSpMkLst>
        </pc:cxnChg>
        <pc:cxnChg chg="mod">
          <ac:chgData name="Steven Malikowski" userId="515e52bde90fbef4" providerId="LiveId" clId="{65423BB1-C95C-4C5A-B982-D75EF4BEA403}" dt="2019-03-21T23:45:22.060" v="263" actId="14100"/>
          <ac:cxnSpMkLst>
            <pc:docMk/>
            <pc:sldMk cId="3931275379" sldId="256"/>
            <ac:cxnSpMk id="31" creationId="{001A92F7-97D5-4FC0-A1A8-8EC019D53518}"/>
          </ac:cxnSpMkLst>
        </pc:cxnChg>
        <pc:cxnChg chg="mod">
          <ac:chgData name="Steven Malikowski" userId="515e52bde90fbef4" providerId="LiveId" clId="{65423BB1-C95C-4C5A-B982-D75EF4BEA403}" dt="2019-03-21T22:08:28.438" v="255" actId="14100"/>
          <ac:cxnSpMkLst>
            <pc:docMk/>
            <pc:sldMk cId="3931275379" sldId="256"/>
            <ac:cxnSpMk id="41" creationId="{5E16EFEA-12AB-4EF1-A5B4-3054BE3DE3DE}"/>
          </ac:cxnSpMkLst>
        </pc:cxnChg>
      </pc:sldChg>
      <pc:sldChg chg="addSp modSp add">
        <pc:chgData name="Steven Malikowski" userId="515e52bde90fbef4" providerId="LiveId" clId="{65423BB1-C95C-4C5A-B982-D75EF4BEA403}" dt="2019-03-21T17:24:42.988" v="163" actId="14861"/>
        <pc:sldMkLst>
          <pc:docMk/>
          <pc:sldMk cId="3095714529" sldId="257"/>
        </pc:sldMkLst>
        <pc:spChg chg="add mod">
          <ac:chgData name="Steven Malikowski" userId="515e52bde90fbef4" providerId="LiveId" clId="{65423BB1-C95C-4C5A-B982-D75EF4BEA403}" dt="2019-03-21T17:24:36.528" v="162" actId="164"/>
          <ac:spMkLst>
            <pc:docMk/>
            <pc:sldMk cId="3095714529" sldId="257"/>
            <ac:spMk id="3" creationId="{35D60BE1-F0A0-4444-AF48-A134F5657761}"/>
          </ac:spMkLst>
        </pc:spChg>
        <pc:grpChg chg="add mod">
          <ac:chgData name="Steven Malikowski" userId="515e52bde90fbef4" providerId="LiveId" clId="{65423BB1-C95C-4C5A-B982-D75EF4BEA403}" dt="2019-03-21T17:24:42.988" v="163" actId="14861"/>
          <ac:grpSpMkLst>
            <pc:docMk/>
            <pc:sldMk cId="3095714529" sldId="257"/>
            <ac:grpSpMk id="4" creationId="{66A0770F-CC44-432B-BB82-5543E57E7F0F}"/>
          </ac:grpSpMkLst>
        </pc:grpChg>
        <pc:picChg chg="add mod">
          <ac:chgData name="Steven Malikowski" userId="515e52bde90fbef4" providerId="LiveId" clId="{65423BB1-C95C-4C5A-B982-D75EF4BEA403}" dt="2019-03-21T17:24:36.528" v="162" actId="164"/>
          <ac:picMkLst>
            <pc:docMk/>
            <pc:sldMk cId="3095714529" sldId="257"/>
            <ac:picMk id="2" creationId="{123FF40F-4436-4194-9053-75B2CC5736DD}"/>
          </ac:picMkLst>
        </pc:picChg>
      </pc:sldChg>
      <pc:sldChg chg="modSp add">
        <pc:chgData name="Steven Malikowski" userId="515e52bde90fbef4" providerId="LiveId" clId="{65423BB1-C95C-4C5A-B982-D75EF4BEA403}" dt="2019-03-22T15:20:48.867" v="412" actId="20577"/>
        <pc:sldMkLst>
          <pc:docMk/>
          <pc:sldMk cId="2841358984" sldId="258"/>
        </pc:sldMkLst>
        <pc:graphicFrameChg chg="modGraphic">
          <ac:chgData name="Steven Malikowski" userId="515e52bde90fbef4" providerId="LiveId" clId="{65423BB1-C95C-4C5A-B982-D75EF4BEA403}" dt="2019-03-22T15:00:11.320" v="401" actId="20577"/>
          <ac:graphicFrameMkLst>
            <pc:docMk/>
            <pc:sldMk cId="2841358984" sldId="258"/>
            <ac:graphicFrameMk id="4" creationId="{C8C45B6C-036E-4D2D-A757-D845D5E9E78A}"/>
          </ac:graphicFrameMkLst>
        </pc:graphicFrameChg>
        <pc:graphicFrameChg chg="modGraphic">
          <ac:chgData name="Steven Malikowski" userId="515e52bde90fbef4" providerId="LiveId" clId="{65423BB1-C95C-4C5A-B982-D75EF4BEA403}" dt="2019-03-22T13:59:11.838" v="311" actId="20577"/>
          <ac:graphicFrameMkLst>
            <pc:docMk/>
            <pc:sldMk cId="2841358984" sldId="258"/>
            <ac:graphicFrameMk id="6" creationId="{33EB6B8A-CFF7-4D91-961D-9BF3D104E772}"/>
          </ac:graphicFrameMkLst>
        </pc:graphicFrameChg>
        <pc:graphicFrameChg chg="modGraphic">
          <ac:chgData name="Steven Malikowski" userId="515e52bde90fbef4" providerId="LiveId" clId="{65423BB1-C95C-4C5A-B982-D75EF4BEA403}" dt="2019-03-22T13:59:00.989" v="299" actId="20577"/>
          <ac:graphicFrameMkLst>
            <pc:docMk/>
            <pc:sldMk cId="2841358984" sldId="258"/>
            <ac:graphicFrameMk id="7" creationId="{26643FF5-6B0B-437D-AAB0-7D4A52B6EAF6}"/>
          </ac:graphicFrameMkLst>
        </pc:graphicFrameChg>
        <pc:graphicFrameChg chg="modGraphic">
          <ac:chgData name="Steven Malikowski" userId="515e52bde90fbef4" providerId="LiveId" clId="{65423BB1-C95C-4C5A-B982-D75EF4BEA403}" dt="2019-03-22T13:55:42.875" v="273" actId="20577"/>
          <ac:graphicFrameMkLst>
            <pc:docMk/>
            <pc:sldMk cId="2841358984" sldId="258"/>
            <ac:graphicFrameMk id="8" creationId="{CD95F672-C603-42B5-9439-E58905A2A621}"/>
          </ac:graphicFrameMkLst>
        </pc:graphicFrameChg>
        <pc:graphicFrameChg chg="modGraphic">
          <ac:chgData name="Steven Malikowski" userId="515e52bde90fbef4" providerId="LiveId" clId="{65423BB1-C95C-4C5A-B982-D75EF4BEA403}" dt="2019-03-22T15:14:07.832" v="411" actId="20577"/>
          <ac:graphicFrameMkLst>
            <pc:docMk/>
            <pc:sldMk cId="2841358984" sldId="258"/>
            <ac:graphicFrameMk id="9" creationId="{FA4FC30C-F509-47C8-96DE-3FBC36796276}"/>
          </ac:graphicFrameMkLst>
        </pc:graphicFrameChg>
        <pc:graphicFrameChg chg="modGraphic">
          <ac:chgData name="Steven Malikowski" userId="515e52bde90fbef4" providerId="LiveId" clId="{65423BB1-C95C-4C5A-B982-D75EF4BEA403}" dt="2019-03-22T13:58:53.948" v="288" actId="20577"/>
          <ac:graphicFrameMkLst>
            <pc:docMk/>
            <pc:sldMk cId="2841358984" sldId="258"/>
            <ac:graphicFrameMk id="13" creationId="{2290354E-3775-455F-AA79-DE4AD8B42F28}"/>
          </ac:graphicFrameMkLst>
        </pc:graphicFrameChg>
        <pc:graphicFrameChg chg="modGraphic">
          <ac:chgData name="Steven Malikowski" userId="515e52bde90fbef4" providerId="LiveId" clId="{65423BB1-C95C-4C5A-B982-D75EF4BEA403}" dt="2019-03-22T13:58:33.696" v="278" actId="20577"/>
          <ac:graphicFrameMkLst>
            <pc:docMk/>
            <pc:sldMk cId="2841358984" sldId="258"/>
            <ac:graphicFrameMk id="14" creationId="{C6942B4D-3B71-4F0C-B8D6-6A86FAB2CA82}"/>
          </ac:graphicFrameMkLst>
        </pc:graphicFrameChg>
        <pc:graphicFrameChg chg="modGraphic">
          <ac:chgData name="Steven Malikowski" userId="515e52bde90fbef4" providerId="LiveId" clId="{65423BB1-C95C-4C5A-B982-D75EF4BEA403}" dt="2019-03-22T15:20:48.867" v="412" actId="20577"/>
          <ac:graphicFrameMkLst>
            <pc:docMk/>
            <pc:sldMk cId="2841358984" sldId="258"/>
            <ac:graphicFrameMk id="15" creationId="{0EC96391-A1C0-4724-9460-5B0C4A25B035}"/>
          </ac:graphicFrameMkLst>
        </pc:graphicFrameChg>
        <pc:graphicFrameChg chg="modGraphic">
          <ac:chgData name="Steven Malikowski" userId="515e52bde90fbef4" providerId="LiveId" clId="{65423BB1-C95C-4C5A-B982-D75EF4BEA403}" dt="2019-03-22T13:59:20.256" v="317" actId="20577"/>
          <ac:graphicFrameMkLst>
            <pc:docMk/>
            <pc:sldMk cId="2841358984" sldId="258"/>
            <ac:graphicFrameMk id="16" creationId="{5C434B98-50B2-4D59-8753-BFC1BE805443}"/>
          </ac:graphicFrameMkLst>
        </pc:graphicFrameChg>
        <pc:graphicFrameChg chg="modGraphic">
          <ac:chgData name="Steven Malikowski" userId="515e52bde90fbef4" providerId="LiveId" clId="{65423BB1-C95C-4C5A-B982-D75EF4BEA403}" dt="2019-03-22T13:59:04.624" v="305" actId="20577"/>
          <ac:graphicFrameMkLst>
            <pc:docMk/>
            <pc:sldMk cId="2841358984" sldId="258"/>
            <ac:graphicFrameMk id="19" creationId="{9C0E63D1-6407-4B76-86F8-A370E06CAD3A}"/>
          </ac:graphicFrameMkLst>
        </pc:graphicFrameChg>
      </pc:sldChg>
      <pc:sldChg chg="addSp delSp modSp add">
        <pc:chgData name="Steven Malikowski" userId="515e52bde90fbef4" providerId="LiveId" clId="{65423BB1-C95C-4C5A-B982-D75EF4BEA403}" dt="2019-03-22T20:02:21.853" v="1306" actId="20577"/>
        <pc:sldMkLst>
          <pc:docMk/>
          <pc:sldMk cId="137606700" sldId="259"/>
        </pc:sldMkLst>
        <pc:spChg chg="add mod">
          <ac:chgData name="Steven Malikowski" userId="515e52bde90fbef4" providerId="LiveId" clId="{65423BB1-C95C-4C5A-B982-D75EF4BEA403}" dt="2019-03-22T18:59:24.012" v="439" actId="20577"/>
          <ac:spMkLst>
            <pc:docMk/>
            <pc:sldMk cId="137606700" sldId="259"/>
            <ac:spMk id="2" creationId="{3DFEAC38-CE86-42FC-AF4D-75F7B1B3ACA8}"/>
          </ac:spMkLst>
        </pc:spChg>
        <pc:spChg chg="add del mod">
          <ac:chgData name="Steven Malikowski" userId="515e52bde90fbef4" providerId="LiveId" clId="{65423BB1-C95C-4C5A-B982-D75EF4BEA403}" dt="2019-03-22T18:57:53.151" v="415"/>
          <ac:spMkLst>
            <pc:docMk/>
            <pc:sldMk cId="137606700" sldId="259"/>
            <ac:spMk id="3" creationId="{BB5D0CE0-968D-4F19-8EA6-6AAB0C412DCE}"/>
          </ac:spMkLst>
        </pc:spChg>
        <pc:spChg chg="add mod">
          <ac:chgData name="Steven Malikowski" userId="515e52bde90fbef4" providerId="LiveId" clId="{65423BB1-C95C-4C5A-B982-D75EF4BEA403}" dt="2019-03-22T20:02:21.853" v="1306" actId="20577"/>
          <ac:spMkLst>
            <pc:docMk/>
            <pc:sldMk cId="137606700" sldId="259"/>
            <ac:spMk id="4" creationId="{ED0E7618-44A0-4E32-A85C-9EB2473B5F24}"/>
          </ac:spMkLst>
        </pc:spChg>
        <pc:spChg chg="add del mod">
          <ac:chgData name="Steven Malikowski" userId="515e52bde90fbef4" providerId="LiveId" clId="{65423BB1-C95C-4C5A-B982-D75EF4BEA403}" dt="2019-03-22T18:59:13.336" v="426"/>
          <ac:spMkLst>
            <pc:docMk/>
            <pc:sldMk cId="137606700" sldId="259"/>
            <ac:spMk id="7" creationId="{19FFFEE4-FE0E-4F0A-82F1-FB9026DB4E6B}"/>
          </ac:spMkLst>
        </pc:spChg>
        <pc:picChg chg="add del mod">
          <ac:chgData name="Steven Malikowski" userId="515e52bde90fbef4" providerId="LiveId" clId="{65423BB1-C95C-4C5A-B982-D75EF4BEA403}" dt="2019-03-22T18:59:11.772" v="425" actId="478"/>
          <ac:picMkLst>
            <pc:docMk/>
            <pc:sldMk cId="137606700" sldId="259"/>
            <ac:picMk id="5" creationId="{A8D804DA-8BDC-43E5-8817-9CCE2FFB92B0}"/>
          </ac:picMkLst>
        </pc:picChg>
        <pc:picChg chg="add mod">
          <ac:chgData name="Steven Malikowski" userId="515e52bde90fbef4" providerId="LiveId" clId="{65423BB1-C95C-4C5A-B982-D75EF4BEA403}" dt="2019-03-22T18:59:13.336" v="426"/>
          <ac:picMkLst>
            <pc:docMk/>
            <pc:sldMk cId="137606700" sldId="259"/>
            <ac:picMk id="8" creationId="{B9DBCC09-D55A-483E-91EA-EC126871E630}"/>
          </ac:picMkLst>
        </pc:picChg>
      </pc:sldChg>
      <pc:sldChg chg="addSp delSp add">
        <pc:chgData name="Steven Malikowski" userId="515e52bde90fbef4" providerId="LiveId" clId="{65423BB1-C95C-4C5A-B982-D75EF4BEA403}" dt="2019-03-22T22:33:51.203" v="1646"/>
        <pc:sldMkLst>
          <pc:docMk/>
          <pc:sldMk cId="4003318602" sldId="260"/>
        </pc:sldMkLst>
        <pc:spChg chg="del">
          <ac:chgData name="Steven Malikowski" userId="515e52bde90fbef4" providerId="LiveId" clId="{65423BB1-C95C-4C5A-B982-D75EF4BEA403}" dt="2019-03-22T20:38:18.260" v="1643" actId="478"/>
          <ac:spMkLst>
            <pc:docMk/>
            <pc:sldMk cId="4003318602" sldId="260"/>
            <ac:spMk id="2" creationId="{7035B23C-8191-40C4-93AB-0C002D985386}"/>
          </ac:spMkLst>
        </pc:spChg>
        <pc:spChg chg="del">
          <ac:chgData name="Steven Malikowski" userId="515e52bde90fbef4" providerId="LiveId" clId="{65423BB1-C95C-4C5A-B982-D75EF4BEA403}" dt="2019-03-22T20:38:18.260" v="1643" actId="478"/>
          <ac:spMkLst>
            <pc:docMk/>
            <pc:sldMk cId="4003318602" sldId="260"/>
            <ac:spMk id="3" creationId="{9C33F6F8-9EA2-4760-BF05-C59162DF6E0D}"/>
          </ac:spMkLst>
        </pc:spChg>
        <pc:spChg chg="del">
          <ac:chgData name="Steven Malikowski" userId="515e52bde90fbef4" providerId="LiveId" clId="{65423BB1-C95C-4C5A-B982-D75EF4BEA403}" dt="2019-03-22T20:38:18.260" v="1643" actId="478"/>
          <ac:spMkLst>
            <pc:docMk/>
            <pc:sldMk cId="4003318602" sldId="260"/>
            <ac:spMk id="4" creationId="{ED69BBCA-8AD2-4268-86BC-C596BDA04D94}"/>
          </ac:spMkLst>
        </pc:spChg>
        <pc:picChg chg="add del">
          <ac:chgData name="Steven Malikowski" userId="515e52bde90fbef4" providerId="LiveId" clId="{65423BB1-C95C-4C5A-B982-D75EF4BEA403}" dt="2019-03-22T20:38:18.260" v="1643" actId="478"/>
          <ac:picMkLst>
            <pc:docMk/>
            <pc:sldMk cId="4003318602" sldId="260"/>
            <ac:picMk id="5" creationId="{3EFDB431-4F60-483E-965D-86DF47E10FE6}"/>
          </ac:picMkLst>
        </pc:picChg>
        <pc:picChg chg="add del">
          <ac:chgData name="Steven Malikowski" userId="515e52bde90fbef4" providerId="LiveId" clId="{65423BB1-C95C-4C5A-B982-D75EF4BEA403}" dt="2019-03-22T22:33:50.328" v="1645" actId="478"/>
          <ac:picMkLst>
            <pc:docMk/>
            <pc:sldMk cId="4003318602" sldId="260"/>
            <ac:picMk id="6" creationId="{2C0F42DB-6DA1-4700-BF24-06310A32E9A5}"/>
          </ac:picMkLst>
        </pc:picChg>
        <pc:picChg chg="add">
          <ac:chgData name="Steven Malikowski" userId="515e52bde90fbef4" providerId="LiveId" clId="{65423BB1-C95C-4C5A-B982-D75EF4BEA403}" dt="2019-03-22T22:33:51.203" v="1646"/>
          <ac:picMkLst>
            <pc:docMk/>
            <pc:sldMk cId="4003318602" sldId="260"/>
            <ac:picMk id="7" creationId="{0B9FBBC9-A33E-445D-9FBB-4C04F6E7FAF8}"/>
          </ac:picMkLst>
        </pc:picChg>
      </pc:sldChg>
      <pc:sldChg chg="addSp delSp modSp add">
        <pc:chgData name="Steven Malikowski" userId="515e52bde90fbef4" providerId="LiveId" clId="{65423BB1-C95C-4C5A-B982-D75EF4BEA403}" dt="2019-03-22T22:59:43.210" v="1662" actId="20577"/>
        <pc:sldMkLst>
          <pc:docMk/>
          <pc:sldMk cId="1025410414" sldId="261"/>
        </pc:sldMkLst>
        <pc:spChg chg="mod">
          <ac:chgData name="Steven Malikowski" userId="515e52bde90fbef4" providerId="LiveId" clId="{65423BB1-C95C-4C5A-B982-D75EF4BEA403}" dt="2019-03-22T20:15:47.306" v="1566" actId="20577"/>
          <ac:spMkLst>
            <pc:docMk/>
            <pc:sldMk cId="1025410414" sldId="261"/>
            <ac:spMk id="2" creationId="{1B7F592E-3DEC-4D65-9277-F20CB80FF4C5}"/>
          </ac:spMkLst>
        </pc:spChg>
        <pc:spChg chg="del">
          <ac:chgData name="Steven Malikowski" userId="515e52bde90fbef4" providerId="LiveId" clId="{65423BB1-C95C-4C5A-B982-D75EF4BEA403}" dt="2019-03-22T19:15:16.443" v="537"/>
          <ac:spMkLst>
            <pc:docMk/>
            <pc:sldMk cId="1025410414" sldId="261"/>
            <ac:spMk id="3" creationId="{7076A19A-6638-4266-88D3-A3F00F98C8EE}"/>
          </ac:spMkLst>
        </pc:spChg>
        <pc:spChg chg="mod">
          <ac:chgData name="Steven Malikowski" userId="515e52bde90fbef4" providerId="LiveId" clId="{65423BB1-C95C-4C5A-B982-D75EF4BEA403}" dt="2019-03-22T22:59:43.210" v="1662" actId="20577"/>
          <ac:spMkLst>
            <pc:docMk/>
            <pc:sldMk cId="1025410414" sldId="261"/>
            <ac:spMk id="4" creationId="{7D9FD55D-8AC7-48B7-BE4B-CC571663D32F}"/>
          </ac:spMkLst>
        </pc:spChg>
        <pc:spChg chg="add del mod">
          <ac:chgData name="Steven Malikowski" userId="515e52bde90fbef4" providerId="LiveId" clId="{65423BB1-C95C-4C5A-B982-D75EF4BEA403}" dt="2019-03-22T19:46:56.548" v="1256"/>
          <ac:spMkLst>
            <pc:docMk/>
            <pc:sldMk cId="1025410414" sldId="261"/>
            <ac:spMk id="7" creationId="{E21D6558-C82D-4BA4-A85C-400A1BBFF915}"/>
          </ac:spMkLst>
        </pc:spChg>
        <pc:picChg chg="add del mod">
          <ac:chgData name="Steven Malikowski" userId="515e52bde90fbef4" providerId="LiveId" clId="{65423BB1-C95C-4C5A-B982-D75EF4BEA403}" dt="2019-03-22T19:46:52.716" v="1253" actId="478"/>
          <ac:picMkLst>
            <pc:docMk/>
            <pc:sldMk cId="1025410414" sldId="261"/>
            <ac:picMk id="5" creationId="{13AFFCE4-306F-445C-B648-E192F66AE679}"/>
          </ac:picMkLst>
        </pc:picChg>
        <pc:picChg chg="add del">
          <ac:chgData name="Steven Malikowski" userId="515e52bde90fbef4" providerId="LiveId" clId="{65423BB1-C95C-4C5A-B982-D75EF4BEA403}" dt="2019-03-22T19:46:54.971" v="1255"/>
          <ac:picMkLst>
            <pc:docMk/>
            <pc:sldMk cId="1025410414" sldId="261"/>
            <ac:picMk id="8" creationId="{FD70F515-D0D7-4752-BFC3-5C3B94CF273E}"/>
          </ac:picMkLst>
        </pc:picChg>
        <pc:picChg chg="add mod">
          <ac:chgData name="Steven Malikowski" userId="515e52bde90fbef4" providerId="LiveId" clId="{65423BB1-C95C-4C5A-B982-D75EF4BEA403}" dt="2019-03-22T19:46:56.548" v="1256"/>
          <ac:picMkLst>
            <pc:docMk/>
            <pc:sldMk cId="1025410414" sldId="261"/>
            <ac:picMk id="9" creationId="{6AFC9A6D-8882-49E1-877D-898FD95CA783}"/>
          </ac:picMkLst>
        </pc:picChg>
        <pc:picChg chg="add del mod">
          <ac:chgData name="Steven Malikowski" userId="515e52bde90fbef4" providerId="LiveId" clId="{65423BB1-C95C-4C5A-B982-D75EF4BEA403}" dt="2019-03-22T20:15:06.242" v="1549" actId="478"/>
          <ac:picMkLst>
            <pc:docMk/>
            <pc:sldMk cId="1025410414" sldId="261"/>
            <ac:picMk id="10" creationId="{A82BDEF1-81B5-4A65-85F8-BF3C43D0744A}"/>
          </ac:picMkLst>
        </pc:picChg>
      </pc:sldChg>
      <pc:sldChg chg="addSp delSp modSp add">
        <pc:chgData name="Steven Malikowski" userId="515e52bde90fbef4" providerId="LiveId" clId="{65423BB1-C95C-4C5A-B982-D75EF4BEA403}" dt="2019-03-22T20:16:15.504" v="1577" actId="27636"/>
        <pc:sldMkLst>
          <pc:docMk/>
          <pc:sldMk cId="898930663" sldId="262"/>
        </pc:sldMkLst>
        <pc:spChg chg="mod">
          <ac:chgData name="Steven Malikowski" userId="515e52bde90fbef4" providerId="LiveId" clId="{65423BB1-C95C-4C5A-B982-D75EF4BEA403}" dt="2019-03-22T19:27:07.336" v="836" actId="20577"/>
          <ac:spMkLst>
            <pc:docMk/>
            <pc:sldMk cId="898930663" sldId="262"/>
            <ac:spMk id="2" creationId="{AD3972F9-8D74-465A-ABE0-074820856A52}"/>
          </ac:spMkLst>
        </pc:spChg>
        <pc:spChg chg="del">
          <ac:chgData name="Steven Malikowski" userId="515e52bde90fbef4" providerId="LiveId" clId="{65423BB1-C95C-4C5A-B982-D75EF4BEA403}" dt="2019-03-22T19:26:46.153" v="811"/>
          <ac:spMkLst>
            <pc:docMk/>
            <pc:sldMk cId="898930663" sldId="262"/>
            <ac:spMk id="3" creationId="{936675F1-2BA8-4966-8A1D-94DB997480E4}"/>
          </ac:spMkLst>
        </pc:spChg>
        <pc:spChg chg="mod">
          <ac:chgData name="Steven Malikowski" userId="515e52bde90fbef4" providerId="LiveId" clId="{65423BB1-C95C-4C5A-B982-D75EF4BEA403}" dt="2019-03-22T20:16:15.504" v="1577" actId="27636"/>
          <ac:spMkLst>
            <pc:docMk/>
            <pc:sldMk cId="898930663" sldId="262"/>
            <ac:spMk id="4" creationId="{EF561588-BB22-43FA-BF66-309CB65E8F1B}"/>
          </ac:spMkLst>
        </pc:spChg>
        <pc:picChg chg="add mod">
          <ac:chgData name="Steven Malikowski" userId="515e52bde90fbef4" providerId="LiveId" clId="{65423BB1-C95C-4C5A-B982-D75EF4BEA403}" dt="2019-03-22T19:26:46.153" v="811"/>
          <ac:picMkLst>
            <pc:docMk/>
            <pc:sldMk cId="898930663" sldId="262"/>
            <ac:picMk id="5" creationId="{2CEB7837-9595-44A8-8064-6FFC3692AAAD}"/>
          </ac:picMkLst>
        </pc:picChg>
      </pc:sldChg>
      <pc:sldChg chg="addSp delSp modSp add del">
        <pc:chgData name="Steven Malikowski" userId="515e52bde90fbef4" providerId="LiveId" clId="{65423BB1-C95C-4C5A-B982-D75EF4BEA403}" dt="2019-03-22T20:15:00.092" v="1548" actId="2696"/>
        <pc:sldMkLst>
          <pc:docMk/>
          <pc:sldMk cId="3099118984" sldId="263"/>
        </pc:sldMkLst>
        <pc:spChg chg="mod">
          <ac:chgData name="Steven Malikowski" userId="515e52bde90fbef4" providerId="LiveId" clId="{65423BB1-C95C-4C5A-B982-D75EF4BEA403}" dt="2019-03-22T19:38:30.791" v="1081" actId="20577"/>
          <ac:spMkLst>
            <pc:docMk/>
            <pc:sldMk cId="3099118984" sldId="263"/>
            <ac:spMk id="2" creationId="{1B7F592E-3DEC-4D65-9277-F20CB80FF4C5}"/>
          </ac:spMkLst>
        </pc:spChg>
        <pc:spChg chg="add del mod">
          <ac:chgData name="Steven Malikowski" userId="515e52bde90fbef4" providerId="LiveId" clId="{65423BB1-C95C-4C5A-B982-D75EF4BEA403}" dt="2019-03-22T19:46:25.222" v="1252"/>
          <ac:spMkLst>
            <pc:docMk/>
            <pc:sldMk cId="3099118984" sldId="263"/>
            <ac:spMk id="6" creationId="{D1006D01-E06C-4696-B428-9575311DDCAF}"/>
          </ac:spMkLst>
        </pc:spChg>
        <pc:spChg chg="add mod">
          <ac:chgData name="Steven Malikowski" userId="515e52bde90fbef4" providerId="LiveId" clId="{65423BB1-C95C-4C5A-B982-D75EF4BEA403}" dt="2019-03-22T20:14:46.885" v="1545"/>
          <ac:spMkLst>
            <pc:docMk/>
            <pc:sldMk cId="3099118984" sldId="263"/>
            <ac:spMk id="8" creationId="{A8BDAB4D-5A56-42EE-B5FE-AFA1407352AF}"/>
          </ac:spMkLst>
        </pc:spChg>
        <pc:picChg chg="del">
          <ac:chgData name="Steven Malikowski" userId="515e52bde90fbef4" providerId="LiveId" clId="{65423BB1-C95C-4C5A-B982-D75EF4BEA403}" dt="2019-03-22T19:46:23.548" v="1251" actId="478"/>
          <ac:picMkLst>
            <pc:docMk/>
            <pc:sldMk cId="3099118984" sldId="263"/>
            <ac:picMk id="5" creationId="{13AFFCE4-306F-445C-B648-E192F66AE679}"/>
          </ac:picMkLst>
        </pc:picChg>
        <pc:picChg chg="add del mod">
          <ac:chgData name="Steven Malikowski" userId="515e52bde90fbef4" providerId="LiveId" clId="{65423BB1-C95C-4C5A-B982-D75EF4BEA403}" dt="2019-03-22T20:14:46.885" v="1545"/>
          <ac:picMkLst>
            <pc:docMk/>
            <pc:sldMk cId="3099118984" sldId="263"/>
            <ac:picMk id="7" creationId="{BDC0C299-4531-448C-9DD2-C91F85C30CF4}"/>
          </ac:picMkLst>
        </pc:picChg>
      </pc:sldChg>
      <pc:sldChg chg="modSp add del">
        <pc:chgData name="Steven Malikowski" userId="515e52bde90fbef4" providerId="LiveId" clId="{65423BB1-C95C-4C5A-B982-D75EF4BEA403}" dt="2019-03-22T19:29:16.988" v="878" actId="2696"/>
        <pc:sldMkLst>
          <pc:docMk/>
          <pc:sldMk cId="4067241923" sldId="263"/>
        </pc:sldMkLst>
        <pc:spChg chg="mod">
          <ac:chgData name="Steven Malikowski" userId="515e52bde90fbef4" providerId="LiveId" clId="{65423BB1-C95C-4C5A-B982-D75EF4BEA403}" dt="2019-03-22T19:25:37.369" v="810" actId="20577"/>
          <ac:spMkLst>
            <pc:docMk/>
            <pc:sldMk cId="4067241923" sldId="263"/>
            <ac:spMk id="2" creationId="{1B7F592E-3DEC-4D65-9277-F20CB80FF4C5}"/>
          </ac:spMkLst>
        </pc:spChg>
      </pc:sldChg>
      <pc:sldChg chg="addSp delSp modSp add">
        <pc:chgData name="Steven Malikowski" userId="515e52bde90fbef4" providerId="LiveId" clId="{65423BB1-C95C-4C5A-B982-D75EF4BEA403}" dt="2019-03-22T19:41:39.568" v="1215" actId="20577"/>
        <pc:sldMkLst>
          <pc:docMk/>
          <pc:sldMk cId="299639464" sldId="264"/>
        </pc:sldMkLst>
        <pc:spChg chg="mod">
          <ac:chgData name="Steven Malikowski" userId="515e52bde90fbef4" providerId="LiveId" clId="{65423BB1-C95C-4C5A-B982-D75EF4BEA403}" dt="2019-03-22T19:40:59.912" v="1160" actId="20577"/>
          <ac:spMkLst>
            <pc:docMk/>
            <pc:sldMk cId="299639464" sldId="264"/>
            <ac:spMk id="2" creationId="{A7C3872A-6840-4226-9510-8625AF578D50}"/>
          </ac:spMkLst>
        </pc:spChg>
        <pc:spChg chg="del">
          <ac:chgData name="Steven Malikowski" userId="515e52bde90fbef4" providerId="LiveId" clId="{65423BB1-C95C-4C5A-B982-D75EF4BEA403}" dt="2019-03-22T19:40:56.393" v="1152"/>
          <ac:spMkLst>
            <pc:docMk/>
            <pc:sldMk cId="299639464" sldId="264"/>
            <ac:spMk id="3" creationId="{C176CAEC-63CD-45E8-9F12-4CC1E4CF7AA8}"/>
          </ac:spMkLst>
        </pc:spChg>
        <pc:spChg chg="mod">
          <ac:chgData name="Steven Malikowski" userId="515e52bde90fbef4" providerId="LiveId" clId="{65423BB1-C95C-4C5A-B982-D75EF4BEA403}" dt="2019-03-22T19:41:39.568" v="1215" actId="20577"/>
          <ac:spMkLst>
            <pc:docMk/>
            <pc:sldMk cId="299639464" sldId="264"/>
            <ac:spMk id="4" creationId="{56A55037-0003-43A4-91D8-C9787F9220B7}"/>
          </ac:spMkLst>
        </pc:spChg>
        <pc:picChg chg="add del">
          <ac:chgData name="Steven Malikowski" userId="515e52bde90fbef4" providerId="LiveId" clId="{65423BB1-C95C-4C5A-B982-D75EF4BEA403}" dt="2019-03-22T19:40:54.566" v="1151"/>
          <ac:picMkLst>
            <pc:docMk/>
            <pc:sldMk cId="299639464" sldId="264"/>
            <ac:picMk id="5" creationId="{8C58BF1C-348F-43C1-8B9F-31FE24D371ED}"/>
          </ac:picMkLst>
        </pc:picChg>
        <pc:picChg chg="add mod">
          <ac:chgData name="Steven Malikowski" userId="515e52bde90fbef4" providerId="LiveId" clId="{65423BB1-C95C-4C5A-B982-D75EF4BEA403}" dt="2019-03-22T19:40:56.393" v="1152"/>
          <ac:picMkLst>
            <pc:docMk/>
            <pc:sldMk cId="299639464" sldId="264"/>
            <ac:picMk id="6" creationId="{D9D2CD0E-DA0A-4787-918F-F178FA9059FB}"/>
          </ac:picMkLst>
        </pc:picChg>
      </pc:sldChg>
      <pc:sldChg chg="add del">
        <pc:chgData name="Steven Malikowski" userId="515e52bde90fbef4" providerId="LiveId" clId="{65423BB1-C95C-4C5A-B982-D75EF4BEA403}" dt="2019-03-22T19:29:53.496" v="884" actId="2696"/>
        <pc:sldMkLst>
          <pc:docMk/>
          <pc:sldMk cId="3912053632" sldId="264"/>
        </pc:sldMkLst>
      </pc:sldChg>
      <pc:sldChg chg="modSp add del">
        <pc:chgData name="Steven Malikowski" userId="515e52bde90fbef4" providerId="LiveId" clId="{65423BB1-C95C-4C5A-B982-D75EF4BEA403}" dt="2019-03-22T19:38:19.598" v="1073" actId="2696"/>
        <pc:sldMkLst>
          <pc:docMk/>
          <pc:sldMk cId="1429869945" sldId="265"/>
        </pc:sldMkLst>
        <pc:spChg chg="mod">
          <ac:chgData name="Steven Malikowski" userId="515e52bde90fbef4" providerId="LiveId" clId="{65423BB1-C95C-4C5A-B982-D75EF4BEA403}" dt="2019-03-22T19:29:31.113" v="883" actId="20577"/>
          <ac:spMkLst>
            <pc:docMk/>
            <pc:sldMk cId="1429869945" sldId="265"/>
            <ac:spMk id="2" creationId="{1B7F592E-3DEC-4D65-9277-F20CB80FF4C5}"/>
          </ac:spMkLst>
        </pc:spChg>
      </pc:sldChg>
      <pc:sldChg chg="addSp delSp modSp add">
        <pc:chgData name="Steven Malikowski" userId="515e52bde90fbef4" providerId="LiveId" clId="{65423BB1-C95C-4C5A-B982-D75EF4BEA403}" dt="2019-03-22T20:17:03.992" v="1642" actId="20577"/>
        <pc:sldMkLst>
          <pc:docMk/>
          <pc:sldMk cId="4088398012" sldId="265"/>
        </pc:sldMkLst>
        <pc:spChg chg="mod">
          <ac:chgData name="Steven Malikowski" userId="515e52bde90fbef4" providerId="LiveId" clId="{65423BB1-C95C-4C5A-B982-D75EF4BEA403}" dt="2019-03-22T19:42:46.729" v="1235" actId="20577"/>
          <ac:spMkLst>
            <pc:docMk/>
            <pc:sldMk cId="4088398012" sldId="265"/>
            <ac:spMk id="2" creationId="{6CA761AC-38A4-4E88-AD0D-EF4152CC8D8E}"/>
          </ac:spMkLst>
        </pc:spChg>
        <pc:spChg chg="del">
          <ac:chgData name="Steven Malikowski" userId="515e52bde90fbef4" providerId="LiveId" clId="{65423BB1-C95C-4C5A-B982-D75EF4BEA403}" dt="2019-03-22T19:42:37.107" v="1217"/>
          <ac:spMkLst>
            <pc:docMk/>
            <pc:sldMk cId="4088398012" sldId="265"/>
            <ac:spMk id="3" creationId="{394AAE21-9992-4C82-992E-A5224A37BDF5}"/>
          </ac:spMkLst>
        </pc:spChg>
        <pc:spChg chg="mod">
          <ac:chgData name="Steven Malikowski" userId="515e52bde90fbef4" providerId="LiveId" clId="{65423BB1-C95C-4C5A-B982-D75EF4BEA403}" dt="2019-03-22T20:17:03.992" v="1642" actId="20577"/>
          <ac:spMkLst>
            <pc:docMk/>
            <pc:sldMk cId="4088398012" sldId="265"/>
            <ac:spMk id="4" creationId="{8E2B8F02-F97E-4949-A1F3-3E6107E14D95}"/>
          </ac:spMkLst>
        </pc:spChg>
        <pc:picChg chg="add mod">
          <ac:chgData name="Steven Malikowski" userId="515e52bde90fbef4" providerId="LiveId" clId="{65423BB1-C95C-4C5A-B982-D75EF4BEA403}" dt="2019-03-22T19:42:37.107" v="1217"/>
          <ac:picMkLst>
            <pc:docMk/>
            <pc:sldMk cId="4088398012" sldId="265"/>
            <ac:picMk id="5" creationId="{F48D3661-9573-46B9-A120-EB2EA780206A}"/>
          </ac:picMkLst>
        </pc:picChg>
      </pc:sldChg>
      <pc:sldChg chg="addSp delSp modSp add ord">
        <pc:chgData name="Steven Malikowski" userId="515e52bde90fbef4" providerId="LiveId" clId="{65423BB1-C95C-4C5A-B982-D75EF4BEA403}" dt="2019-03-22T19:51:46.516" v="1303" actId="20577"/>
        <pc:sldMkLst>
          <pc:docMk/>
          <pc:sldMk cId="3653571763" sldId="266"/>
        </pc:sldMkLst>
        <pc:spChg chg="mod">
          <ac:chgData name="Steven Malikowski" userId="515e52bde90fbef4" providerId="LiveId" clId="{65423BB1-C95C-4C5A-B982-D75EF4BEA403}" dt="2019-03-22T19:43:39.584" v="1246" actId="20577"/>
          <ac:spMkLst>
            <pc:docMk/>
            <pc:sldMk cId="3653571763" sldId="266"/>
            <ac:spMk id="2" creationId="{35793C51-8378-42E6-9325-55FFF54697EF}"/>
          </ac:spMkLst>
        </pc:spChg>
        <pc:spChg chg="del">
          <ac:chgData name="Steven Malikowski" userId="515e52bde90fbef4" providerId="LiveId" clId="{65423BB1-C95C-4C5A-B982-D75EF4BEA403}" dt="2019-03-22T19:43:33.841" v="1241"/>
          <ac:spMkLst>
            <pc:docMk/>
            <pc:sldMk cId="3653571763" sldId="266"/>
            <ac:spMk id="3" creationId="{0C875990-C167-46CF-BAE6-31CFF7EA1D55}"/>
          </ac:spMkLst>
        </pc:spChg>
        <pc:spChg chg="mod">
          <ac:chgData name="Steven Malikowski" userId="515e52bde90fbef4" providerId="LiveId" clId="{65423BB1-C95C-4C5A-B982-D75EF4BEA403}" dt="2019-03-22T19:51:46.516" v="1303" actId="20577"/>
          <ac:spMkLst>
            <pc:docMk/>
            <pc:sldMk cId="3653571763" sldId="266"/>
            <ac:spMk id="4" creationId="{063AE026-1933-4F23-BC9C-558FCACDDEF1}"/>
          </ac:spMkLst>
        </pc:spChg>
        <pc:spChg chg="add del mod">
          <ac:chgData name="Steven Malikowski" userId="515e52bde90fbef4" providerId="LiveId" clId="{65423BB1-C95C-4C5A-B982-D75EF4BEA403}" dt="2019-03-22T19:47:40.646" v="1260"/>
          <ac:spMkLst>
            <pc:docMk/>
            <pc:sldMk cId="3653571763" sldId="266"/>
            <ac:spMk id="7" creationId="{7775D32F-C512-4DA6-B1B3-A978F147CCC7}"/>
          </ac:spMkLst>
        </pc:spChg>
        <pc:picChg chg="add del mod">
          <ac:chgData name="Steven Malikowski" userId="515e52bde90fbef4" providerId="LiveId" clId="{65423BB1-C95C-4C5A-B982-D75EF4BEA403}" dt="2019-03-22T19:47:36.805" v="1257" actId="478"/>
          <ac:picMkLst>
            <pc:docMk/>
            <pc:sldMk cId="3653571763" sldId="266"/>
            <ac:picMk id="5" creationId="{5F2198FB-8D84-4F22-B63A-A88B1ECC662E}"/>
          </ac:picMkLst>
        </pc:picChg>
        <pc:picChg chg="add del">
          <ac:chgData name="Steven Malikowski" userId="515e52bde90fbef4" providerId="LiveId" clId="{65423BB1-C95C-4C5A-B982-D75EF4BEA403}" dt="2019-03-22T19:47:39.036" v="1259"/>
          <ac:picMkLst>
            <pc:docMk/>
            <pc:sldMk cId="3653571763" sldId="266"/>
            <ac:picMk id="8" creationId="{E140179A-02AB-4DAD-A739-40EEA36D6FBB}"/>
          </ac:picMkLst>
        </pc:picChg>
        <pc:picChg chg="add mod">
          <ac:chgData name="Steven Malikowski" userId="515e52bde90fbef4" providerId="LiveId" clId="{65423BB1-C95C-4C5A-B982-D75EF4BEA403}" dt="2019-03-22T19:47:40.646" v="1260"/>
          <ac:picMkLst>
            <pc:docMk/>
            <pc:sldMk cId="3653571763" sldId="266"/>
            <ac:picMk id="9" creationId="{0011318B-2140-4AF7-A44D-FFA1C5892C69}"/>
          </ac:picMkLst>
        </pc:picChg>
      </pc:sldChg>
      <pc:sldChg chg="addSp delSp modSp add">
        <pc:chgData name="Steven Malikowski" userId="515e52bde90fbef4" providerId="LiveId" clId="{65423BB1-C95C-4C5A-B982-D75EF4BEA403}" dt="2019-03-22T19:50:38.461" v="1300" actId="1076"/>
        <pc:sldMkLst>
          <pc:docMk/>
          <pc:sldMk cId="75153441" sldId="267"/>
        </pc:sldMkLst>
        <pc:spChg chg="del">
          <ac:chgData name="Steven Malikowski" userId="515e52bde90fbef4" providerId="LiveId" clId="{65423BB1-C95C-4C5A-B982-D75EF4BEA403}" dt="2019-03-22T19:48:28.876" v="1262"/>
          <ac:spMkLst>
            <pc:docMk/>
            <pc:sldMk cId="75153441" sldId="267"/>
            <ac:spMk id="2" creationId="{62A57F5B-874F-4EE0-A66D-CBFC6C7BE044}"/>
          </ac:spMkLst>
        </pc:spChg>
        <pc:spChg chg="del">
          <ac:chgData name="Steven Malikowski" userId="515e52bde90fbef4" providerId="LiveId" clId="{65423BB1-C95C-4C5A-B982-D75EF4BEA403}" dt="2019-03-22T19:48:28.876" v="1262"/>
          <ac:spMkLst>
            <pc:docMk/>
            <pc:sldMk cId="75153441" sldId="267"/>
            <ac:spMk id="3" creationId="{6A7087FC-25D0-4147-960E-5DDFB0B72589}"/>
          </ac:spMkLst>
        </pc:spChg>
        <pc:spChg chg="del">
          <ac:chgData name="Steven Malikowski" userId="515e52bde90fbef4" providerId="LiveId" clId="{65423BB1-C95C-4C5A-B982-D75EF4BEA403}" dt="2019-03-22T19:48:28.876" v="1262"/>
          <ac:spMkLst>
            <pc:docMk/>
            <pc:sldMk cId="75153441" sldId="267"/>
            <ac:spMk id="4" creationId="{AEB863EA-7B34-4BB7-AE63-C9FF4E1F8499}"/>
          </ac:spMkLst>
        </pc:spChg>
        <pc:spChg chg="add mod">
          <ac:chgData name="Steven Malikowski" userId="515e52bde90fbef4" providerId="LiveId" clId="{65423BB1-C95C-4C5A-B982-D75EF4BEA403}" dt="2019-03-22T19:49:37.508" v="1287" actId="1076"/>
          <ac:spMkLst>
            <pc:docMk/>
            <pc:sldMk cId="75153441" sldId="267"/>
            <ac:spMk id="5" creationId="{79DD4046-4183-41CD-A02B-66112F517F72}"/>
          </ac:spMkLst>
        </pc:spChg>
        <pc:picChg chg="add mod">
          <ac:chgData name="Steven Malikowski" userId="515e52bde90fbef4" providerId="LiveId" clId="{65423BB1-C95C-4C5A-B982-D75EF4BEA403}" dt="2019-03-22T19:50:36.556" v="1299" actId="1076"/>
          <ac:picMkLst>
            <pc:docMk/>
            <pc:sldMk cId="75153441" sldId="267"/>
            <ac:picMk id="6" creationId="{283B8581-E73C-4A6A-AAD9-5D37D37C9D86}"/>
          </ac:picMkLst>
        </pc:picChg>
        <pc:picChg chg="add mod">
          <ac:chgData name="Steven Malikowski" userId="515e52bde90fbef4" providerId="LiveId" clId="{65423BB1-C95C-4C5A-B982-D75EF4BEA403}" dt="2019-03-22T19:50:38.461" v="1300" actId="1076"/>
          <ac:picMkLst>
            <pc:docMk/>
            <pc:sldMk cId="75153441" sldId="267"/>
            <ac:picMk id="7" creationId="{6F880017-D62D-4126-AA96-4E01D281F188}"/>
          </ac:picMkLst>
        </pc:picChg>
      </pc:sldChg>
      <pc:sldChg chg="addSp delSp modSp add">
        <pc:chgData name="Steven Malikowski" userId="515e52bde90fbef4" providerId="LiveId" clId="{65423BB1-C95C-4C5A-B982-D75EF4BEA403}" dt="2019-03-22T20:08:05.432" v="1513" actId="20577"/>
        <pc:sldMkLst>
          <pc:docMk/>
          <pc:sldMk cId="2456455909" sldId="268"/>
        </pc:sldMkLst>
        <pc:spChg chg="del">
          <ac:chgData name="Steven Malikowski" userId="515e52bde90fbef4" providerId="LiveId" clId="{65423BB1-C95C-4C5A-B982-D75EF4BEA403}" dt="2019-03-22T20:06:51.657" v="1308"/>
          <ac:spMkLst>
            <pc:docMk/>
            <pc:sldMk cId="2456455909" sldId="268"/>
            <ac:spMk id="2" creationId="{EB086EFA-BA42-4611-BEE1-105708E59C90}"/>
          </ac:spMkLst>
        </pc:spChg>
        <pc:spChg chg="del">
          <ac:chgData name="Steven Malikowski" userId="515e52bde90fbef4" providerId="LiveId" clId="{65423BB1-C95C-4C5A-B982-D75EF4BEA403}" dt="2019-03-22T20:06:51.657" v="1308"/>
          <ac:spMkLst>
            <pc:docMk/>
            <pc:sldMk cId="2456455909" sldId="268"/>
            <ac:spMk id="3" creationId="{B3B6C828-302A-43B4-822F-6D74FB5A13B3}"/>
          </ac:spMkLst>
        </pc:spChg>
        <pc:spChg chg="del">
          <ac:chgData name="Steven Malikowski" userId="515e52bde90fbef4" providerId="LiveId" clId="{65423BB1-C95C-4C5A-B982-D75EF4BEA403}" dt="2019-03-22T20:06:51.657" v="1308"/>
          <ac:spMkLst>
            <pc:docMk/>
            <pc:sldMk cId="2456455909" sldId="268"/>
            <ac:spMk id="4" creationId="{73F5FFC6-1FD0-4955-BF52-72D4B2B6C316}"/>
          </ac:spMkLst>
        </pc:spChg>
        <pc:spChg chg="add mod">
          <ac:chgData name="Steven Malikowski" userId="515e52bde90fbef4" providerId="LiveId" clId="{65423BB1-C95C-4C5A-B982-D75EF4BEA403}" dt="2019-03-22T20:06:51.657" v="1308"/>
          <ac:spMkLst>
            <pc:docMk/>
            <pc:sldMk cId="2456455909" sldId="268"/>
            <ac:spMk id="5" creationId="{2EF5C03C-E29E-4B92-8FD2-99668DA62FB8}"/>
          </ac:spMkLst>
        </pc:spChg>
        <pc:spChg chg="add mod">
          <ac:chgData name="Steven Malikowski" userId="515e52bde90fbef4" providerId="LiveId" clId="{65423BB1-C95C-4C5A-B982-D75EF4BEA403}" dt="2019-03-22T20:08:05.432" v="1513" actId="20577"/>
          <ac:spMkLst>
            <pc:docMk/>
            <pc:sldMk cId="2456455909" sldId="268"/>
            <ac:spMk id="6" creationId="{34565531-308E-4CE1-B255-B55CFEE991BB}"/>
          </ac:spMkLst>
        </pc:spChg>
        <pc:spChg chg="add mod">
          <ac:chgData name="Steven Malikowski" userId="515e52bde90fbef4" providerId="LiveId" clId="{65423BB1-C95C-4C5A-B982-D75EF4BEA403}" dt="2019-03-22T20:06:51.657" v="1308"/>
          <ac:spMkLst>
            <pc:docMk/>
            <pc:sldMk cId="2456455909" sldId="268"/>
            <ac:spMk id="7" creationId="{1218EF48-9339-4A37-8D28-363D8B069305}"/>
          </ac:spMkLst>
        </pc:spChg>
      </pc:sldChg>
      <pc:sldMasterChg chg="modSldLayout">
        <pc:chgData name="Steven Malikowski" userId="515e52bde90fbef4" providerId="LiveId" clId="{65423BB1-C95C-4C5A-B982-D75EF4BEA403}" dt="2019-03-22T18:59:05.469" v="424" actId="14100"/>
        <pc:sldMasterMkLst>
          <pc:docMk/>
          <pc:sldMasterMk cId="530754371" sldId="2147483648"/>
        </pc:sldMasterMkLst>
        <pc:sldLayoutChg chg="modSp">
          <pc:chgData name="Steven Malikowski" userId="515e52bde90fbef4" providerId="LiveId" clId="{65423BB1-C95C-4C5A-B982-D75EF4BEA403}" dt="2019-03-22T18:59:05.469" v="424" actId="14100"/>
          <pc:sldLayoutMkLst>
            <pc:docMk/>
            <pc:sldMasterMk cId="530754371" sldId="2147483648"/>
            <pc:sldLayoutMk cId="1789037690" sldId="2147483656"/>
          </pc:sldLayoutMkLst>
          <pc:spChg chg="mod">
            <ac:chgData name="Steven Malikowski" userId="515e52bde90fbef4" providerId="LiveId" clId="{65423BB1-C95C-4C5A-B982-D75EF4BEA403}" dt="2019-03-22T18:59:05.469" v="424" actId="14100"/>
            <ac:spMkLst>
              <pc:docMk/>
              <pc:sldMasterMk cId="530754371" sldId="2147483648"/>
              <pc:sldLayoutMk cId="1789037690" sldId="2147483656"/>
              <ac:spMk id="2" creationId="{29C47808-E42F-44D3-B5A9-A48E035A82E7}"/>
            </ac:spMkLst>
          </pc:spChg>
          <pc:spChg chg="mod">
            <ac:chgData name="Steven Malikowski" userId="515e52bde90fbef4" providerId="LiveId" clId="{65423BB1-C95C-4C5A-B982-D75EF4BEA403}" dt="2019-03-22T18:58:31.016" v="417" actId="14100"/>
            <ac:spMkLst>
              <pc:docMk/>
              <pc:sldMasterMk cId="530754371" sldId="2147483648"/>
              <pc:sldLayoutMk cId="1789037690" sldId="2147483656"/>
              <ac:spMk id="3" creationId="{D3F05D42-C4CF-4491-84D1-6ADFC8DD3A18}"/>
            </ac:spMkLst>
          </pc:spChg>
          <pc:spChg chg="mod">
            <ac:chgData name="Steven Malikowski" userId="515e52bde90fbef4" providerId="LiveId" clId="{65423BB1-C95C-4C5A-B982-D75EF4BEA403}" dt="2019-03-22T18:59:00.762" v="423" actId="14100"/>
            <ac:spMkLst>
              <pc:docMk/>
              <pc:sldMasterMk cId="530754371" sldId="2147483648"/>
              <pc:sldLayoutMk cId="1789037690" sldId="2147483656"/>
              <ac:spMk id="4" creationId="{2D48685B-1A1F-4EA4-A6BA-4A8F99AA3848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13:25:14.619" idx="1">
    <p:pos x="3957" y="1192"/>
    <p:text>Jacob said not to keep this.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13:25:14.619" idx="1">
    <p:pos x="3957" y="1192"/>
    <p:text>Jacob said not to keep this.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F938-EC34-4224-9BB4-B80A814F9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3F6EA-F798-4ED2-ABDB-443A950FB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57A6-A705-4AA2-ABFB-E6CFC884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718E-FD31-4D14-9B1F-48048C10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0BBC4-7E0B-41C5-BD0C-78473820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62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86F7-20E9-43B1-B229-69E4E222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1A709-2F72-4C70-87DC-57B935C53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DCF85-0694-4F9E-907E-39B7FD00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1A8C7-0912-4D2C-BE73-C8D1AC4B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7EB5-8C16-4AAA-9070-F5CCB632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42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7D7DA-C87F-4C0F-A9D9-C8E1EC045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B2A13-BD8C-489B-9FA6-5A1E338B8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EB8DC-6CFA-46AD-A9FE-2A976A77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78B9C-CD10-49BD-B25D-0A113D4A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0F3C-C483-461E-AE10-61660D13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2EB0-8200-4908-B15E-7864CF3C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8889-C517-4216-B9B6-1A87C96D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E1A60-0CC5-4E79-A872-57922991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0F653-8BA4-42D7-8B6D-B82A5F80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5A42-6594-4495-B29E-D8B49329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34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30EF-CE7B-4C0F-8A24-2B2BE301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5856-8199-496A-9E76-BD6E340D1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330BA-93CD-44F8-9E90-8668972D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AEF8E-3B0D-4F2B-96CE-6F55A5A0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409B4-E459-4B93-91CC-0F7CA278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13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5F74-CC93-476F-A461-E55D1265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A6CC-D8D6-44F1-B9FF-F115DEC43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3D5D0-EDAE-4F36-81E6-D80AAFA2C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46493-A556-4EF9-90A3-5396EE06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E785F-961A-499B-94D2-56352F5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64970-D39E-4638-91DC-A8953FEA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8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69C9-8687-4808-83DA-0AEC932C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6E723-9426-4E31-9B2D-848B51CAE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B03AD-4D47-40C7-B762-4E7ADF02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CF8A0-F4CE-4E4C-9727-8192D2C07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781F7-4071-48ED-8EFE-3E414A352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44271-BB46-4F5F-AE18-A8E5FD86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788B5-082A-46E2-A584-D52E33D9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740C1-E61A-436E-BB69-FC638844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6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9498-920B-450E-98C6-3892ABCA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AB0FF-BAA6-4A89-8A04-0FE4BDFF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A401F-C4A1-4311-A212-843E2DD0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9A785-A992-4E5F-BDA9-CB87B901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290FF-BE5A-4400-98AD-311C78CA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5E2DC-35BE-4524-994D-81DFB940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0FD4A-28B4-4360-B2B9-EE9D0688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0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808-E42F-44D3-B5A9-A48E035A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" y="136525"/>
            <a:ext cx="4445466" cy="120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5D42-C4CF-4491-84D1-6ADFC8DD3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476" y="80682"/>
            <a:ext cx="6985748" cy="62125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8685B-1A1F-4EA4-A6BA-4A8F99AA3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776" y="1340037"/>
            <a:ext cx="4368053" cy="46893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C7E1B-F71E-41C9-986C-6DF8D95D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F8AC1-D963-4419-8388-63C614C1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03038-1D55-4FFF-BD35-5480CE43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03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8BFA-36B6-4AAC-B2A6-66248F5B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7D8F9-5264-4EE4-BD0F-FAF5C5332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3636E-D952-4494-AA46-411FB2983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7972B-192F-4752-9EA7-7D2CAE72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81103-EAA8-41F9-8BA4-F27C270F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D8C5A-B39C-4072-9F12-4EF4196D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35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66962-1B59-4C38-8C23-27CD2F6D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EA511-8FD0-4C8A-98B6-8A25568E7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F4B8C-66A3-4DC0-A127-028D9C486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58AC-30B7-49B4-A59C-F0F516A930F6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F8AA-C062-4CDD-92B5-02FFCC3D0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6EBD-C996-4180-AE2B-791A89584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75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C45B6C-036E-4D2D-A757-D845D5E9E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045852"/>
              </p:ext>
            </p:extLst>
          </p:nvPr>
        </p:nvGraphicFramePr>
        <p:xfrm>
          <a:off x="4126236" y="795414"/>
          <a:ext cx="1629987" cy="5675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258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185729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Vehicle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VehicleId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93352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ModelId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ExteriorId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12152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InteriorId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59747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BodyId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0426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9175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MSRP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00688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33219"/>
                  </a:ext>
                </a:extLst>
              </a:tr>
              <a:tr h="329936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isNew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14865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isAutom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352085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71582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55515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986179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DateAdded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18391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PictPath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29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71D9B5-2EF8-4D91-B520-38435EF8C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213800"/>
              </p:ext>
            </p:extLst>
          </p:nvPr>
        </p:nvGraphicFramePr>
        <p:xfrm>
          <a:off x="10248487" y="126796"/>
          <a:ext cx="1568864" cy="2481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2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154532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2727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2727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84181"/>
                  </a:ext>
                </a:extLst>
              </a:tr>
              <a:tr h="32727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2727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FirstName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32727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Email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  <a:tr h="32727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isAdmin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94862"/>
                  </a:ext>
                </a:extLst>
              </a:tr>
              <a:tr h="45040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Pwd</a:t>
                      </a:r>
                      <a:r>
                        <a:rPr lang="en-US" sz="1400" dirty="0"/>
                        <a:t> (Encrypted)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322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EB6B8A-CFF7-4D91-961D-9BF3D104E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414870"/>
              </p:ext>
            </p:extLst>
          </p:nvPr>
        </p:nvGraphicFramePr>
        <p:xfrm>
          <a:off x="8417179" y="3818238"/>
          <a:ext cx="1568864" cy="15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46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161118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Specials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SpecialId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643FF5-6B0B-437D-AAB0-7D4A52B6E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68670"/>
              </p:ext>
            </p:extLst>
          </p:nvPr>
        </p:nvGraphicFramePr>
        <p:xfrm>
          <a:off x="6498297" y="3065238"/>
          <a:ext cx="1641756" cy="15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235038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FeatureId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VehicleId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1496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95F672-C603-42B5-9439-E58905A2A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00946"/>
              </p:ext>
            </p:extLst>
          </p:nvPr>
        </p:nvGraphicFramePr>
        <p:xfrm>
          <a:off x="244331" y="1896927"/>
          <a:ext cx="146722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073529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Color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colorId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4FC30C-F509-47C8-96DE-3FBC36796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27628"/>
              </p:ext>
            </p:extLst>
          </p:nvPr>
        </p:nvGraphicFramePr>
        <p:xfrm>
          <a:off x="2122515" y="4733143"/>
          <a:ext cx="156886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15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193849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BodyStyles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GB" sz="1400" dirty="0" err="1"/>
                        <a:t>odyId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GB" sz="1400" dirty="0" err="1"/>
                        <a:t>ody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290354E-3775-455F-AA79-DE4AD8B42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91055"/>
              </p:ext>
            </p:extLst>
          </p:nvPr>
        </p:nvGraphicFramePr>
        <p:xfrm>
          <a:off x="2122515" y="138496"/>
          <a:ext cx="146722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073529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294418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Make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294418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MakeId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294418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Make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294418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6942B4D-3B71-4F0C-B8D6-6A86FAB2C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99181"/>
              </p:ext>
            </p:extLst>
          </p:nvPr>
        </p:nvGraphicFramePr>
        <p:xfrm>
          <a:off x="244331" y="4144871"/>
          <a:ext cx="1467229" cy="122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073529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07084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ModelId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EC96391-A1C0-4724-9460-5B0C4A25B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146"/>
              </p:ext>
            </p:extLst>
          </p:nvPr>
        </p:nvGraphicFramePr>
        <p:xfrm>
          <a:off x="6236114" y="220527"/>
          <a:ext cx="146722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073529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27702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277023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SaleId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277023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VehicleId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277023">
                <a:tc>
                  <a:txBody>
                    <a:bodyPr/>
                    <a:lstStyle/>
                    <a:p>
                      <a:r>
                        <a:rPr lang="en-US" sz="1400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FK</a:t>
                      </a:r>
                      <a:endParaRPr lang="en-GB" sz="1400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 err="1"/>
                        <a:t>UserId</a:t>
                      </a:r>
                      <a:endParaRPr lang="en-GB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94862"/>
                  </a:ext>
                </a:extLst>
              </a:tr>
              <a:tr h="277023">
                <a:tc>
                  <a:txBody>
                    <a:bodyPr/>
                    <a:lstStyle/>
                    <a:p>
                      <a:r>
                        <a:rPr lang="en-US" sz="1400" strike="sngStrike" dirty="0"/>
                        <a:t>FK</a:t>
                      </a:r>
                      <a:endParaRPr lang="en-GB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sngStrike" dirty="0" err="1"/>
                        <a:t>CustId</a:t>
                      </a:r>
                      <a:endParaRPr lang="en-GB" sz="1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32261"/>
                  </a:ext>
                </a:extLst>
              </a:tr>
              <a:tr h="27702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SalePrice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43845"/>
                  </a:ext>
                </a:extLst>
              </a:tr>
              <a:tr h="27702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purchType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7149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C434B98-50B2-4D59-8753-BFC1BE805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43829"/>
              </p:ext>
            </p:extLst>
          </p:nvPr>
        </p:nvGraphicFramePr>
        <p:xfrm>
          <a:off x="10263170" y="2836456"/>
          <a:ext cx="1568864" cy="2023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2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154532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3727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37279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CustId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84181"/>
                  </a:ext>
                </a:extLst>
              </a:tr>
              <a:tr h="33727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3727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FirstName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33727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Email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  <a:tr h="33727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95849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E85591-E231-49A3-ACB4-1E0BADF6A330}"/>
              </a:ext>
            </a:extLst>
          </p:cNvPr>
          <p:cNvCxnSpPr>
            <a:cxnSpLocks/>
          </p:cNvCxnSpPr>
          <p:nvPr/>
        </p:nvCxnSpPr>
        <p:spPr>
          <a:xfrm flipV="1">
            <a:off x="1587950" y="1991358"/>
            <a:ext cx="2601109" cy="260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C526AF-90F7-45EA-A56B-F6ADCB6AB158}"/>
              </a:ext>
            </a:extLst>
          </p:cNvPr>
          <p:cNvCxnSpPr>
            <a:cxnSpLocks/>
          </p:cNvCxnSpPr>
          <p:nvPr/>
        </p:nvCxnSpPr>
        <p:spPr>
          <a:xfrm>
            <a:off x="3384162" y="600857"/>
            <a:ext cx="809235" cy="92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1A92F7-97D5-4FC0-A1A8-8EC019D53518}"/>
              </a:ext>
            </a:extLst>
          </p:cNvPr>
          <p:cNvCxnSpPr>
            <a:cxnSpLocks/>
          </p:cNvCxnSpPr>
          <p:nvPr/>
        </p:nvCxnSpPr>
        <p:spPr>
          <a:xfrm>
            <a:off x="1553919" y="2366527"/>
            <a:ext cx="2592708" cy="454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B96317-D30A-43AC-9690-58EA51E122B9}"/>
              </a:ext>
            </a:extLst>
          </p:cNvPr>
          <p:cNvCxnSpPr>
            <a:cxnSpLocks/>
          </p:cNvCxnSpPr>
          <p:nvPr/>
        </p:nvCxnSpPr>
        <p:spPr>
          <a:xfrm flipV="1">
            <a:off x="3384162" y="3237876"/>
            <a:ext cx="809235" cy="186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16EFEA-12AB-4EF1-A5B4-3054BE3DE3DE}"/>
              </a:ext>
            </a:extLst>
          </p:cNvPr>
          <p:cNvCxnSpPr>
            <a:cxnSpLocks/>
          </p:cNvCxnSpPr>
          <p:nvPr/>
        </p:nvCxnSpPr>
        <p:spPr>
          <a:xfrm flipV="1">
            <a:off x="5406903" y="946205"/>
            <a:ext cx="923368" cy="25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6A209A-B384-48F1-9962-91869944D909}"/>
              </a:ext>
            </a:extLst>
          </p:cNvPr>
          <p:cNvCxnSpPr>
            <a:cxnSpLocks/>
          </p:cNvCxnSpPr>
          <p:nvPr/>
        </p:nvCxnSpPr>
        <p:spPr>
          <a:xfrm flipH="1">
            <a:off x="1395918" y="795414"/>
            <a:ext cx="900221" cy="408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C0E63D1-6407-4B76-86F8-A370E06CA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754757"/>
              </p:ext>
            </p:extLst>
          </p:nvPr>
        </p:nvGraphicFramePr>
        <p:xfrm>
          <a:off x="8032683" y="753000"/>
          <a:ext cx="1641756" cy="112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235038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Roles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RoleId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role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85CF70-A943-4F83-BACA-6580B2D83824}"/>
              </a:ext>
            </a:extLst>
          </p:cNvPr>
          <p:cNvCxnSpPr>
            <a:cxnSpLocks/>
          </p:cNvCxnSpPr>
          <p:nvPr/>
        </p:nvCxnSpPr>
        <p:spPr>
          <a:xfrm>
            <a:off x="5559303" y="1357697"/>
            <a:ext cx="938994" cy="2665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C8A4AD-9431-415C-9C41-715466264F23}"/>
              </a:ext>
            </a:extLst>
          </p:cNvPr>
          <p:cNvCxnSpPr>
            <a:cxnSpLocks/>
          </p:cNvCxnSpPr>
          <p:nvPr/>
        </p:nvCxnSpPr>
        <p:spPr>
          <a:xfrm>
            <a:off x="1663996" y="2270042"/>
            <a:ext cx="2559094" cy="20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27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61AC-38A4-4E88-AD0D-EF4152CC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8D3661-9573-46B9-A120-EB2EA7802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4003" y="619560"/>
            <a:ext cx="6582694" cy="513469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B8F02-F97E-4949-A1F3-3E6107E1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 tables</a:t>
            </a:r>
          </a:p>
          <a:p>
            <a:r>
              <a:rPr lang="en-US" dirty="0"/>
              <a:t>Save into contact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39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9FBBC9-A33E-445D-9FBB-4C04F6E7F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86" y="0"/>
            <a:ext cx="11737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1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F5C03C-E29E-4B92-8FD2-99668DA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65531-308E-4CE1-B255-B55CFEE991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Price from purchase table is only used after a purchase is made.</a:t>
            </a:r>
          </a:p>
          <a:p>
            <a:r>
              <a:rPr lang="en-US" dirty="0"/>
              <a:t>Therefore, price in bike table is the asking price</a:t>
            </a:r>
          </a:p>
          <a:p>
            <a:pPr lvl="1"/>
            <a:r>
              <a:rPr lang="en-US" dirty="0"/>
              <a:t>For new bikes MSRP=price</a:t>
            </a:r>
          </a:p>
          <a:p>
            <a:pPr lvl="1"/>
            <a:r>
              <a:rPr lang="en-US" dirty="0"/>
              <a:t>For old bikes MSRP&gt;price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18EF48-9339-4A37-8D28-363D8B069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A0770F-CC44-432B-BB82-5543E57E7F0F}"/>
              </a:ext>
            </a:extLst>
          </p:cNvPr>
          <p:cNvGrpSpPr/>
          <p:nvPr/>
        </p:nvGrpSpPr>
        <p:grpSpPr>
          <a:xfrm>
            <a:off x="3361861" y="1490410"/>
            <a:ext cx="5495544" cy="3112070"/>
            <a:chOff x="3361861" y="1490410"/>
            <a:chExt cx="5495544" cy="31120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23FF40F-4436-4194-9053-75B2CC5736DD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086" y="2255520"/>
              <a:ext cx="5486400" cy="234696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5D60BE1-F0A0-4444-AF48-A134F5657761}"/>
                </a:ext>
              </a:extLst>
            </p:cNvPr>
            <p:cNvSpPr/>
            <p:nvPr/>
          </p:nvSpPr>
          <p:spPr>
            <a:xfrm>
              <a:off x="3361861" y="1490410"/>
              <a:ext cx="5495544" cy="765110"/>
            </a:xfrm>
            <a:prstGeom prst="rect">
              <a:avLst/>
            </a:prstGeom>
            <a:solidFill>
              <a:srgbClr val="E8E8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haroni" panose="020B0604020202020204" pitchFamily="2" charset="-79"/>
                  <a:cs typeface="Aharoni" panose="020B0604020202020204" pitchFamily="2" charset="-79"/>
                </a:rPr>
                <a:t>Sample Weekend Trip, mostly on bike trails</a:t>
              </a:r>
              <a:endParaRPr lang="en-GB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71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C45B6C-036E-4D2D-A757-D845D5E9E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025849"/>
              </p:ext>
            </p:extLst>
          </p:nvPr>
        </p:nvGraphicFramePr>
        <p:xfrm>
          <a:off x="4126236" y="795414"/>
          <a:ext cx="1629987" cy="587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258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185729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BikeTable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VehicleId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93352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ModelId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ExteriorId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12152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InteriorId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59747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BodyId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0426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9175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MSRP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00688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33219"/>
                  </a:ext>
                </a:extLst>
              </a:tr>
              <a:tr h="329936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isNew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14865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isAutom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352085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Condition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71582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VIN </a:t>
                      </a:r>
                      <a:r>
                        <a:rPr lang="en-US" sz="1400" dirty="0" err="1"/>
                        <a:t>SerialNum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55515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986179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DateAdded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18391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PictPath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29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71D9B5-2EF8-4D91-B520-38435EF8C5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48487" y="126796"/>
          <a:ext cx="1568864" cy="2481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2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154532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2727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2727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84181"/>
                  </a:ext>
                </a:extLst>
              </a:tr>
              <a:tr h="32727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2727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FirstName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32727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Email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  <a:tr h="32727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isAdmin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94862"/>
                  </a:ext>
                </a:extLst>
              </a:tr>
              <a:tr h="45040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Pwd</a:t>
                      </a:r>
                      <a:r>
                        <a:rPr lang="en-US" sz="1400" dirty="0"/>
                        <a:t> (Encrypted)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322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EB6B8A-CFF7-4D91-961D-9BF3D104E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85777"/>
              </p:ext>
            </p:extLst>
          </p:nvPr>
        </p:nvGraphicFramePr>
        <p:xfrm>
          <a:off x="8417179" y="3818238"/>
          <a:ext cx="1568864" cy="15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46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161118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SpecialTable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SpecialId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643FF5-6B0B-437D-AAB0-7D4A52B6E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61618"/>
              </p:ext>
            </p:extLst>
          </p:nvPr>
        </p:nvGraphicFramePr>
        <p:xfrm>
          <a:off x="6498297" y="3065238"/>
          <a:ext cx="1641756" cy="15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235038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FeatureTable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FeatureId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VehicleId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1496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95F672-C603-42B5-9439-E58905A2A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32336"/>
              </p:ext>
            </p:extLst>
          </p:nvPr>
        </p:nvGraphicFramePr>
        <p:xfrm>
          <a:off x="244331" y="1896927"/>
          <a:ext cx="146722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073529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ColorTable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colorId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4FC30C-F509-47C8-96DE-3FBC36796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532288"/>
              </p:ext>
            </p:extLst>
          </p:nvPr>
        </p:nvGraphicFramePr>
        <p:xfrm>
          <a:off x="2122515" y="4733143"/>
          <a:ext cx="156886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15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193849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FrameTable</a:t>
                      </a:r>
                      <a:endParaRPr lang="en-GB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GB" sz="1400" dirty="0" err="1"/>
                        <a:t>odyId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GB" sz="1400" dirty="0" err="1"/>
                        <a:t>ody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290354E-3775-455F-AA79-DE4AD8B42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9540"/>
              </p:ext>
            </p:extLst>
          </p:nvPr>
        </p:nvGraphicFramePr>
        <p:xfrm>
          <a:off x="2122515" y="138496"/>
          <a:ext cx="146722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073529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294418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MakeTable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294418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MakeId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294418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Make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294418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6942B4D-3B71-4F0C-B8D6-6A86FAB2C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39276"/>
              </p:ext>
            </p:extLst>
          </p:nvPr>
        </p:nvGraphicFramePr>
        <p:xfrm>
          <a:off x="244331" y="4144871"/>
          <a:ext cx="1467229" cy="122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073529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07084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ModelTable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ModelId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EC96391-A1C0-4724-9460-5B0C4A25B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50851"/>
              </p:ext>
            </p:extLst>
          </p:nvPr>
        </p:nvGraphicFramePr>
        <p:xfrm>
          <a:off x="6236114" y="220527"/>
          <a:ext cx="146722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073529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27702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SaleTable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277023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SaleId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277023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VehicleId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277023">
                <a:tc>
                  <a:txBody>
                    <a:bodyPr/>
                    <a:lstStyle/>
                    <a:p>
                      <a:r>
                        <a:rPr lang="en-US" sz="1400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FK</a:t>
                      </a:r>
                      <a:endParaRPr lang="en-GB" sz="1400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 err="1"/>
                        <a:t>UserId</a:t>
                      </a:r>
                      <a:endParaRPr lang="en-GB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94862"/>
                  </a:ext>
                </a:extLst>
              </a:tr>
              <a:tr h="277023">
                <a:tc>
                  <a:txBody>
                    <a:bodyPr/>
                    <a:lstStyle/>
                    <a:p>
                      <a:r>
                        <a:rPr lang="en-US" sz="1400" strike="sngStrike" dirty="0"/>
                        <a:t>FK</a:t>
                      </a:r>
                      <a:endParaRPr lang="en-GB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sngStrike" dirty="0" err="1"/>
                        <a:t>CustId</a:t>
                      </a:r>
                      <a:endParaRPr lang="en-GB" sz="1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32261"/>
                  </a:ext>
                </a:extLst>
              </a:tr>
              <a:tr h="27702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SalePrice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43845"/>
                  </a:ext>
                </a:extLst>
              </a:tr>
              <a:tr h="27702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purchType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7149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C434B98-50B2-4D59-8753-BFC1BE805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87658"/>
              </p:ext>
            </p:extLst>
          </p:nvPr>
        </p:nvGraphicFramePr>
        <p:xfrm>
          <a:off x="10263170" y="2836456"/>
          <a:ext cx="1568864" cy="2204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2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154532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3727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CustomerTable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37279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CustId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84181"/>
                  </a:ext>
                </a:extLst>
              </a:tr>
              <a:tr h="33727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3727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FirstName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33727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Email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  <a:tr h="33727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95849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E85591-E231-49A3-ACB4-1E0BADF6A330}"/>
              </a:ext>
            </a:extLst>
          </p:cNvPr>
          <p:cNvCxnSpPr>
            <a:cxnSpLocks/>
          </p:cNvCxnSpPr>
          <p:nvPr/>
        </p:nvCxnSpPr>
        <p:spPr>
          <a:xfrm flipV="1">
            <a:off x="1587950" y="1991358"/>
            <a:ext cx="2601109" cy="260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C526AF-90F7-45EA-A56B-F6ADCB6AB158}"/>
              </a:ext>
            </a:extLst>
          </p:cNvPr>
          <p:cNvCxnSpPr>
            <a:cxnSpLocks/>
          </p:cNvCxnSpPr>
          <p:nvPr/>
        </p:nvCxnSpPr>
        <p:spPr>
          <a:xfrm>
            <a:off x="3384162" y="600857"/>
            <a:ext cx="809235" cy="92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1A92F7-97D5-4FC0-A1A8-8EC019D53518}"/>
              </a:ext>
            </a:extLst>
          </p:cNvPr>
          <p:cNvCxnSpPr>
            <a:cxnSpLocks/>
          </p:cNvCxnSpPr>
          <p:nvPr/>
        </p:nvCxnSpPr>
        <p:spPr>
          <a:xfrm>
            <a:off x="1553919" y="2366527"/>
            <a:ext cx="2592708" cy="454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B96317-D30A-43AC-9690-58EA51E122B9}"/>
              </a:ext>
            </a:extLst>
          </p:cNvPr>
          <p:cNvCxnSpPr>
            <a:cxnSpLocks/>
          </p:cNvCxnSpPr>
          <p:nvPr/>
        </p:nvCxnSpPr>
        <p:spPr>
          <a:xfrm flipV="1">
            <a:off x="3384162" y="3237876"/>
            <a:ext cx="809235" cy="186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16EFEA-12AB-4EF1-A5B4-3054BE3DE3DE}"/>
              </a:ext>
            </a:extLst>
          </p:cNvPr>
          <p:cNvCxnSpPr>
            <a:cxnSpLocks/>
          </p:cNvCxnSpPr>
          <p:nvPr/>
        </p:nvCxnSpPr>
        <p:spPr>
          <a:xfrm flipV="1">
            <a:off x="5406903" y="946205"/>
            <a:ext cx="923368" cy="25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6A209A-B384-48F1-9962-91869944D909}"/>
              </a:ext>
            </a:extLst>
          </p:cNvPr>
          <p:cNvCxnSpPr>
            <a:cxnSpLocks/>
          </p:cNvCxnSpPr>
          <p:nvPr/>
        </p:nvCxnSpPr>
        <p:spPr>
          <a:xfrm flipH="1">
            <a:off x="1395918" y="795414"/>
            <a:ext cx="900221" cy="408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C0E63D1-6407-4B76-86F8-A370E06CA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517782"/>
              </p:ext>
            </p:extLst>
          </p:nvPr>
        </p:nvGraphicFramePr>
        <p:xfrm>
          <a:off x="8032683" y="753000"/>
          <a:ext cx="1641756" cy="112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235038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RoleTable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RoleId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role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85CF70-A943-4F83-BACA-6580B2D83824}"/>
              </a:ext>
            </a:extLst>
          </p:cNvPr>
          <p:cNvCxnSpPr>
            <a:cxnSpLocks/>
          </p:cNvCxnSpPr>
          <p:nvPr/>
        </p:nvCxnSpPr>
        <p:spPr>
          <a:xfrm>
            <a:off x="5559303" y="1357697"/>
            <a:ext cx="938994" cy="2665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C8A4AD-9431-415C-9C41-715466264F23}"/>
              </a:ext>
            </a:extLst>
          </p:cNvPr>
          <p:cNvCxnSpPr>
            <a:cxnSpLocks/>
          </p:cNvCxnSpPr>
          <p:nvPr/>
        </p:nvCxnSpPr>
        <p:spPr>
          <a:xfrm>
            <a:off x="1663996" y="2270042"/>
            <a:ext cx="2559094" cy="20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5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AC38-CE86-42FC-AF4D-75F7B1B3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Featured Page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7618-44A0-4E32-A85C-9EB2473B5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Featured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FeaturedId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BikeId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Year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Make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Picture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DBCC09-D55A-483E-91EA-EC126871E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7049" y="80963"/>
            <a:ext cx="5896601" cy="621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592E-3DEC-4D65-9277-F20CB80F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New</a:t>
            </a:r>
            <a:r>
              <a:rPr lang="en-US" dirty="0"/>
              <a:t> &amp; </a:t>
            </a:r>
            <a:r>
              <a:rPr lang="en-US" b="1" u="sng" dirty="0"/>
              <a:t>Used &amp; Sales </a:t>
            </a:r>
            <a:r>
              <a:rPr lang="en-US" dirty="0"/>
              <a:t>Vehicles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FD55D-8AC7-48B7-BE4B-CC571663D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BikeTable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IsNew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Year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Make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Frame(body)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NumGears</a:t>
            </a:r>
            <a:r>
              <a:rPr lang="en-US" dirty="0"/>
              <a:t> (Transmission)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Condition (Mileage)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SerialNum</a:t>
            </a:r>
            <a:r>
              <a:rPr lang="en-US" dirty="0"/>
              <a:t> (VIN)</a:t>
            </a:r>
          </a:p>
          <a:p>
            <a:pPr marL="285750" indent="-285750">
              <a:buFontTx/>
              <a:buChar char="-"/>
            </a:pPr>
            <a:r>
              <a:rPr lang="en-US" dirty="0"/>
              <a:t>MSRP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LIstPrice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BikePictName</a:t>
            </a:r>
            <a:endParaRPr lang="en-US" dirty="0"/>
          </a:p>
          <a:p>
            <a:r>
              <a:rPr lang="en-US" dirty="0"/>
              <a:t>Color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FrameColor</a:t>
            </a:r>
            <a:r>
              <a:rPr lang="en-US" dirty="0"/>
              <a:t> (Exterior)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TrimColor</a:t>
            </a:r>
            <a:r>
              <a:rPr lang="en-US" dirty="0"/>
              <a:t> (Interior)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FC9A6D-8882-49E1-877D-898FD95CA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7421" y="80963"/>
            <a:ext cx="6455858" cy="621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1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DD4046-4183-41CD-A02B-66112F51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27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Comparing Views</a:t>
            </a:r>
            <a:endParaRPr lang="en-GB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283B8581-E73C-4A6A-AAD9-5D37D37C9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79500"/>
            <a:ext cx="6035040" cy="578139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880017-D62D-4126-AA96-4E01D281F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600"/>
            <a:ext cx="603504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3C51-8378-42E6-9325-55FFF546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AE026-1933-4F23-BC9C-558FCACDD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BikeTable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IsNew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Year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Make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Frame(body)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NumGears</a:t>
            </a:r>
            <a:r>
              <a:rPr lang="en-US" dirty="0"/>
              <a:t> (Transmission)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Condition (Mileage)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SerialNum</a:t>
            </a:r>
            <a:r>
              <a:rPr lang="en-US" dirty="0"/>
              <a:t> (VIN)</a:t>
            </a:r>
          </a:p>
          <a:p>
            <a:pPr marL="285750" indent="-285750">
              <a:buFontTx/>
              <a:buChar char="-"/>
            </a:pPr>
            <a:r>
              <a:rPr lang="en-US" dirty="0"/>
              <a:t>MSRP</a:t>
            </a:r>
          </a:p>
          <a:p>
            <a:r>
              <a:rPr lang="en-US" dirty="0"/>
              <a:t>Color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FrameColor</a:t>
            </a:r>
            <a:r>
              <a:rPr lang="en-US" dirty="0"/>
              <a:t> (Exterior)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TrimColor</a:t>
            </a:r>
            <a:r>
              <a:rPr lang="en-US" dirty="0"/>
              <a:t> (Interior)</a:t>
            </a:r>
          </a:p>
          <a:p>
            <a:endParaRPr lang="en-US" dirty="0"/>
          </a:p>
          <a:p>
            <a:r>
              <a:rPr lang="en-US" dirty="0" err="1"/>
              <a:t>PurchseTable</a:t>
            </a:r>
            <a:endParaRPr lang="en-US" dirty="0"/>
          </a:p>
          <a:p>
            <a:r>
              <a:rPr lang="en-US" dirty="0"/>
              <a:t>- Price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011318B-2140-4AF7-A44D-FFA1C5892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140" y="80963"/>
            <a:ext cx="6484420" cy="621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7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72F9-8D74-465A-ABE0-07482085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Bike Details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EB7837-9595-44A8-8064-6FFC3692A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2582" y="1343562"/>
            <a:ext cx="6525536" cy="368668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1588-BB22-43FA-BF66-309CB65E8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BikeTable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BikeId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Year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Make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Frame (Body)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NumGears</a:t>
            </a:r>
            <a:r>
              <a:rPr lang="en-US" dirty="0"/>
              <a:t> (Trans)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Condition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SerialNum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MSRP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ListPrice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err="1"/>
              <a:t>ColorTable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FrameColorId</a:t>
            </a:r>
            <a:r>
              <a:rPr lang="en-US" dirty="0"/>
              <a:t> (</a:t>
            </a:r>
            <a:r>
              <a:rPr lang="en-US" dirty="0" err="1"/>
              <a:t>exteriorColor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TrimeColorId</a:t>
            </a:r>
            <a:r>
              <a:rPr lang="en-US" dirty="0"/>
              <a:t> (</a:t>
            </a:r>
            <a:r>
              <a:rPr lang="en-US" dirty="0" err="1"/>
              <a:t>interiorColor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93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872A-6840-4226-9510-8625AF57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D2CD0E-DA0A-4787-918F-F178FA905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950" y="495718"/>
            <a:ext cx="6620799" cy="538237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55037-0003-43A4-91D8-C9787F922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SpecialTable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SpecialId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Title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3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346</Words>
  <Application>Microsoft Office PowerPoint</Application>
  <PresentationFormat>Widescreen</PresentationFormat>
  <Paragraphs>237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Featured Page</vt:lpstr>
      <vt:lpstr>New &amp; Used &amp; Sales Vehicles</vt:lpstr>
      <vt:lpstr>Comparing Views</vt:lpstr>
      <vt:lpstr>Sales</vt:lpstr>
      <vt:lpstr>Bike Details</vt:lpstr>
      <vt:lpstr>Specials</vt:lpstr>
      <vt:lpstr>Contact Us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Malikowski</dc:creator>
  <cp:lastModifiedBy>Steven Malikowski</cp:lastModifiedBy>
  <cp:revision>4</cp:revision>
  <dcterms:created xsi:type="dcterms:W3CDTF">2019-03-20T23:46:59Z</dcterms:created>
  <dcterms:modified xsi:type="dcterms:W3CDTF">2019-03-22T23:04:10Z</dcterms:modified>
</cp:coreProperties>
</file>