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56" r:id="rId3"/>
    <p:sldId id="330" r:id="rId4"/>
    <p:sldId id="332" r:id="rId5"/>
    <p:sldId id="336" r:id="rId6"/>
    <p:sldId id="339" r:id="rId7"/>
    <p:sldId id="337" r:id="rId8"/>
    <p:sldId id="357" r:id="rId9"/>
    <p:sldId id="358" r:id="rId10"/>
    <p:sldId id="344" r:id="rId11"/>
    <p:sldId id="359" r:id="rId12"/>
    <p:sldId id="347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2" d="100"/>
          <a:sy n="72" d="100"/>
        </p:scale>
        <p:origin x="1104" y="16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 smtClean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cd ~  </a:t>
            </a:r>
            <a:r>
              <a:rPr lang="zh-CN" altLang="en-US" dirty="0"/>
              <a:t>返回</a:t>
            </a:r>
            <a:r>
              <a:rPr lang="zh-CN" altLang="en-US" dirty="0" smtClean="0"/>
              <a:t>主目录     </a:t>
            </a:r>
            <a:r>
              <a:rPr lang="en-US" altLang="zh-CN" dirty="0" smtClean="0"/>
              <a:t>  </a:t>
            </a:r>
            <a:r>
              <a:rPr lang="en-US" altLang="zh-CN" dirty="0"/>
              <a:t>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文件*？                                注：可以</a:t>
            </a:r>
            <a:r>
              <a:rPr lang="zh-CN" altLang="en-US" dirty="0"/>
              <a:t>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 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 smtClean="0"/>
              <a:t>gedit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Blocks</a:t>
            </a:r>
          </a:p>
          <a:p>
            <a:pPr lvl="1"/>
            <a:r>
              <a:rPr lang="en-US" altLang="zh-CN" dirty="0" err="1" smtClean="0"/>
              <a:t>Gedit</a:t>
            </a:r>
            <a:r>
              <a:rPr lang="zh-CN" altLang="en-US" dirty="0" smtClean="0"/>
              <a:t>下更改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源程序（任意文件）的编码格式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 smtClean="0"/>
              <a:t>3.Linux</a:t>
            </a:r>
            <a:r>
              <a:rPr lang="zh-CN" altLang="en-US" sz="3200" kern="0" dirty="0" smtClean="0"/>
              <a:t>常用命令复习</a:t>
            </a:r>
            <a:endParaRPr lang="en-US" altLang="zh-CN" sz="3200" kern="0" dirty="0" smtClean="0"/>
          </a:p>
          <a:p>
            <a:pPr lvl="1"/>
            <a:endParaRPr lang="en-US" altLang="zh-CN" b="0" kern="0" dirty="0" smtClean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类型的数据存储：类型本质是空间 </a:t>
            </a:r>
            <a:r>
              <a:rPr lang="en-US" altLang="zh-CN" dirty="0" err="1" smtClean="0"/>
              <a:t>sizeof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程序在</a:t>
            </a:r>
            <a:r>
              <a:rPr lang="en-US" altLang="zh-CN" dirty="0" smtClean="0"/>
              <a:t>Windows</a:t>
            </a:r>
            <a:r>
              <a:rPr lang="zh-CN" altLang="en-US" dirty="0"/>
              <a:t>的</a:t>
            </a:r>
            <a:r>
              <a:rPr lang="en-US" altLang="zh-CN" dirty="0" smtClean="0"/>
              <a:t>VS/CB</a:t>
            </a:r>
            <a:r>
              <a:rPr lang="zh-CN" altLang="en-US" dirty="0" smtClean="0"/>
              <a:t>下分别查看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位模式的各类型所占字节数</a:t>
            </a:r>
            <a:r>
              <a:rPr lang="en-US" altLang="zh-CN" dirty="0" smtClean="0"/>
              <a:t>:char/short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/long/float/double/ long </a:t>
            </a:r>
            <a:r>
              <a:rPr lang="en-US" altLang="zh-CN" dirty="0"/>
              <a:t>long/long double/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GCC/GDB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位模式下查看。   画一个表格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pPr lvl="1"/>
            <a:r>
              <a:rPr lang="en-US" altLang="zh-CN" dirty="0" err="1" smtClean="0"/>
              <a:t>sizeof</a:t>
            </a:r>
            <a:r>
              <a:rPr lang="zh-CN" altLang="en-US" dirty="0" smtClean="0"/>
              <a:t>是函数吗？  通过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预处理文件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本质。</a:t>
            </a:r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探索数据存储的位置：地址！（</a:t>
            </a:r>
            <a:r>
              <a:rPr lang="en-US" altLang="zh-CN" sz="2800" dirty="0" smtClean="0"/>
              <a:t>Linux 32</a:t>
            </a:r>
            <a:r>
              <a:rPr lang="zh-CN" altLang="en-US" sz="2800" dirty="0" smtClean="0"/>
              <a:t>位）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常量：编写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子程序，全局变量</a:t>
            </a:r>
            <a:r>
              <a:rPr lang="en-US" altLang="zh-CN" dirty="0" smtClean="0"/>
              <a:t>x=</a:t>
            </a:r>
            <a:r>
              <a:rPr lang="zh-CN" altLang="en-US" dirty="0" smtClean="0"/>
              <a:t>整型常量</a:t>
            </a:r>
            <a:r>
              <a:rPr lang="en-US" altLang="zh-CN" dirty="0" smtClean="0"/>
              <a:t>=-</a:t>
            </a:r>
            <a:r>
              <a:rPr lang="zh-CN" altLang="en-US" dirty="0" smtClean="0"/>
              <a:t>学号（去掉字母</a:t>
            </a:r>
            <a:r>
              <a:rPr lang="zh-CN" altLang="en-US" dirty="0"/>
              <a:t>）；局部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y=</a:t>
            </a:r>
            <a:r>
              <a:rPr lang="zh-CN" altLang="en-US" dirty="0" smtClean="0"/>
              <a:t>浮点常量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身份证号（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/>
              <a:t>）</a:t>
            </a:r>
            <a:r>
              <a:rPr lang="zh-CN" altLang="en-US" dirty="0" smtClean="0"/>
              <a:t>；静态局部变量</a:t>
            </a:r>
            <a:r>
              <a:rPr lang="en-US" altLang="zh-CN" dirty="0" smtClean="0"/>
              <a:t>z=</a:t>
            </a:r>
            <a:r>
              <a:rPr lang="zh-CN" altLang="en-US" dirty="0" smtClean="0"/>
              <a:t>字符串常量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分行打印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。反汇编查看这些常量出现在内存什么段？每个字节内容？代码中的形式？截图说明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分析验证：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是什么阶段转换成补码与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编码的？数值型常量与变量在存储空间上有什么区别！字符串型呢？ 常量表达式呢？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参数的位置：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 </a:t>
            </a:r>
            <a:r>
              <a:rPr lang="zh-CN" altLang="en-US" dirty="0" smtClean="0"/>
              <a:t>分别作为参数传递给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函数，并打印！分析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参数在内存的位置以及存储形式（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argv</a:t>
            </a:r>
            <a:r>
              <a:rPr lang="zh-CN" altLang="en-US" dirty="0" smtClean="0"/>
              <a:t>）。 截图！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指针与字符串的区别： 全局变量 </a:t>
            </a:r>
            <a:r>
              <a:rPr lang="en-US" altLang="zh-CN" dirty="0" smtClean="0"/>
              <a:t>char </a:t>
            </a:r>
            <a:r>
              <a:rPr lang="en-US" altLang="zh-CN" dirty="0" err="1"/>
              <a:t>cstr</a:t>
            </a:r>
            <a:r>
              <a:rPr lang="en-US" altLang="zh-CN" dirty="0"/>
              <a:t>[100</a:t>
            </a:r>
            <a:r>
              <a:rPr lang="en-US" altLang="zh-CN" dirty="0" smtClean="0"/>
              <a:t>]=“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”; char *</a:t>
            </a:r>
            <a:r>
              <a:rPr lang="en-US" altLang="zh-CN" dirty="0" err="1" smtClean="0"/>
              <a:t>pstr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学</a:t>
            </a:r>
            <a:r>
              <a:rPr lang="zh-CN" altLang="en-US" dirty="0"/>
              <a:t>号</a:t>
            </a:r>
            <a:r>
              <a:rPr lang="en-US" altLang="zh-CN" dirty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“</a:t>
            </a:r>
            <a:r>
              <a:rPr lang="zh-CN" altLang="en-US" dirty="0" smtClean="0"/>
              <a:t>。编程都复制为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身份证号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。有什么问题出现？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深入分析程序的编码</a:t>
            </a:r>
            <a:endParaRPr lang="en-US" altLang="zh-CN" sz="2800" dirty="0" smtClean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</a:t>
            </a:r>
            <a:r>
              <a:rPr lang="zh-CN" altLang="en-US" sz="2400" b="1" dirty="0" smtClean="0"/>
              <a:t>回车处理不同，所以不同编码在不正确的使用环境下可能有编译以及错误输出。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分析验证：</a:t>
            </a:r>
            <a:r>
              <a:rPr lang="en-US" altLang="zh-CN" sz="2400" b="1" dirty="0" smtClean="0"/>
              <a:t>VS/CB/GCC</a:t>
            </a:r>
            <a:r>
              <a:rPr lang="zh-CN" altLang="en-US" sz="2400" b="1" dirty="0" smtClean="0"/>
              <a:t>下不同源程序编码是怎么处理的？</a:t>
            </a:r>
            <a:endParaRPr lang="en-US" altLang="zh-CN" sz="2400" b="1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深入研究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Unicode.org  </a:t>
            </a:r>
            <a:r>
              <a:rPr lang="zh-CN" altLang="en-US" dirty="0" smtClean="0"/>
              <a:t>学习！ </a:t>
            </a:r>
            <a:r>
              <a:rPr lang="en-US" altLang="zh-CN" dirty="0" smtClean="0"/>
              <a:t>Code chart       CJK:   U4E00.PDF </a:t>
            </a:r>
            <a:r>
              <a:rPr lang="zh-CN" altLang="en-US" dirty="0" smtClean="0"/>
              <a:t>基本</a:t>
            </a:r>
            <a:r>
              <a:rPr lang="zh-CN" altLang="en-US" dirty="0"/>
              <a:t>多文种</a:t>
            </a:r>
            <a:r>
              <a:rPr lang="zh-CN" altLang="en-US" dirty="0" smtClean="0"/>
              <a:t>平面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blog.csdn.net/oyji1992/article/details/80030366</a:t>
            </a:r>
            <a:r>
              <a:rPr lang="en-US" altLang="zh-CN" dirty="0" smtClean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</a:t>
            </a:r>
            <a:r>
              <a:rPr lang="zh-CN" altLang="en-US" dirty="0" smtClean="0"/>
              <a:t>平面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UTF-8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的一种编码方式，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有各种编码转换函数</a:t>
            </a:r>
            <a:endParaRPr lang="en-US" altLang="zh-CN" dirty="0"/>
          </a:p>
          <a:p>
            <a:pPr lvl="1"/>
            <a:r>
              <a:rPr lang="en-US" altLang="zh-CN" dirty="0" smtClean="0"/>
              <a:t>//</a:t>
            </a:r>
            <a:r>
              <a:rPr lang="en-US" altLang="zh-CN" dirty="0"/>
              <a:t>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</a:t>
            </a:r>
            <a:r>
              <a:rPr lang="en-US" altLang="zh-CN" dirty="0" smtClean="0"/>
              <a:t>        </a:t>
            </a:r>
            <a:endParaRPr lang="zh-CN" altLang="zh-CN" dirty="0"/>
          </a:p>
          <a:p>
            <a:pPr lvl="1"/>
            <a:r>
              <a:rPr lang="en-US" altLang="zh-CN" dirty="0"/>
              <a:t>//0000 0080 – 0000 07FF: 	110xxxxx 10xxxxxx	</a:t>
            </a:r>
            <a:r>
              <a:rPr lang="en-US" altLang="zh-CN" dirty="0" smtClean="0"/>
              <a:t>	11 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21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/>
            <a:r>
              <a:rPr lang="zh-CN" altLang="en-US" dirty="0" smtClean="0"/>
              <a:t>编写子程序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utf8len(char*) </a:t>
            </a:r>
            <a:r>
              <a:rPr lang="zh-CN" altLang="en-US" dirty="0" smtClean="0"/>
              <a:t>返回字符个数（一个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编码一个字符）</a:t>
            </a:r>
            <a:endParaRPr lang="en-US" altLang="zh-CN" dirty="0" smtClean="0"/>
          </a:p>
          <a:p>
            <a:pPr lvl="1"/>
            <a:r>
              <a:rPr lang="zh-CN" altLang="en-US" dirty="0"/>
              <a:t>分析</a:t>
            </a:r>
            <a:r>
              <a:rPr lang="zh-CN" altLang="en-US" dirty="0" smtClean="0"/>
              <a:t>验证字符串比较函数，不同编码的串按姓名排序的正确性！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讨论：按照姓氏笔画排序怎么实现呢？  输入法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显示打印软件中编码。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政治局常委们排的对吗？请你咨询下！！！！！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数据变换与输入输出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/float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char*</a:t>
            </a:r>
            <a:r>
              <a:rPr lang="zh-CN" altLang="en-US" sz="2800" dirty="0" smtClean="0"/>
              <a:t>的转换情景：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编译器碰到的常数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scanf</a:t>
            </a:r>
            <a:r>
              <a:rPr lang="zh-CN" altLang="en-US" sz="2400" dirty="0" smtClean="0"/>
              <a:t>的实现</a:t>
            </a:r>
            <a:endParaRPr lang="en-US" altLang="zh-CN" sz="2400" dirty="0" smtClean="0"/>
          </a:p>
          <a:p>
            <a:r>
              <a:rPr lang="zh-CN" altLang="en-US" sz="2800" dirty="0" smtClean="0"/>
              <a:t>编写函数</a:t>
            </a:r>
            <a:r>
              <a:rPr lang="en-US" altLang="zh-CN" sz="2800" dirty="0" err="1" smtClean="0"/>
              <a:t>cs_atoi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cs_atof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字符串转正数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语言内置函数如</a:t>
            </a:r>
            <a:r>
              <a:rPr lang="en-US" altLang="zh-CN" sz="2400" dirty="0" err="1" smtClean="0"/>
              <a:t>sprintf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atoi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字符串限定为十进制，处理效果同</a:t>
            </a:r>
            <a:r>
              <a:rPr lang="en-US" altLang="zh-CN" sz="2400" dirty="0" err="1" smtClean="0"/>
              <a:t>scanf</a:t>
            </a:r>
            <a:endParaRPr lang="en-US" altLang="zh-CN" sz="2400" dirty="0" smtClean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 smtClean="0"/>
              <a:t>cs_itoa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cs_ftoa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浮点数</a:t>
            </a:r>
            <a:r>
              <a:rPr lang="zh-CN" altLang="en-US" sz="2800" dirty="0"/>
              <a:t>转</a:t>
            </a:r>
            <a:r>
              <a:rPr lang="zh-CN" altLang="en-US" sz="2800" dirty="0" smtClean="0"/>
              <a:t>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</a:t>
            </a:r>
            <a:r>
              <a:rPr lang="zh-CN" altLang="en-US" sz="2400" dirty="0" smtClean="0"/>
              <a:t>函数</a:t>
            </a:r>
            <a:r>
              <a:rPr lang="en-US" altLang="zh-CN" sz="2400" dirty="0" err="1" smtClean="0"/>
              <a:t>itoa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sprintf</a:t>
            </a:r>
            <a:r>
              <a:rPr lang="zh-CN" altLang="en-US" sz="2400" dirty="0" smtClean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</a:t>
            </a:r>
            <a:r>
              <a:rPr lang="zh-CN" altLang="en-US" sz="2400" dirty="0" smtClean="0"/>
              <a:t>同</a:t>
            </a:r>
            <a:r>
              <a:rPr lang="en-US" altLang="zh-CN" sz="2400" dirty="0" err="1" smtClean="0"/>
              <a:t>printf</a:t>
            </a:r>
            <a:endParaRPr lang="en-US" altLang="zh-CN" sz="2400" dirty="0"/>
          </a:p>
          <a:p>
            <a:r>
              <a:rPr lang="zh-CN" altLang="en-US" sz="2800" dirty="0" smtClean="0"/>
              <a:t>讨论：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的函数对输入输出的数据有类型要求吗？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整数表示与运算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</a:t>
            </a:r>
            <a:r>
              <a:rPr lang="zh-CN" altLang="en-US" dirty="0" smtClean="0"/>
              <a:t>出错（错误要处理）</a:t>
            </a:r>
            <a:endParaRPr lang="zh-CN" altLang="en-US" dirty="0"/>
          </a:p>
          <a:p>
            <a:pPr lvl="1"/>
            <a:r>
              <a:rPr lang="zh-CN" altLang="en-US" dirty="0"/>
              <a:t>先用递归程序实现，会出现什么问题</a:t>
            </a:r>
            <a:r>
              <a:rPr lang="zh-CN" altLang="en-US" dirty="0" smtClean="0"/>
              <a:t>？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8……</a:t>
            </a:r>
            <a:endParaRPr lang="en-US" altLang="zh-CN" dirty="0"/>
          </a:p>
          <a:p>
            <a:pPr lvl="1"/>
            <a:r>
              <a:rPr lang="zh-CN" altLang="en-US" dirty="0"/>
              <a:t>再用循环方式实现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程序，验证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语言中整数除以</a:t>
            </a:r>
            <a:r>
              <a:rPr lang="en-US" altLang="zh-CN" dirty="0" smtClean="0"/>
              <a:t>0/</a:t>
            </a:r>
            <a:r>
              <a:rPr lang="zh-CN" altLang="en-US" dirty="0" smtClean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 smtClean="0"/>
              <a:t>10.</a:t>
            </a:r>
            <a:r>
              <a:rPr lang="zh-CN" altLang="en-US" dirty="0" smtClean="0"/>
              <a:t>千年虫</a:t>
            </a:r>
            <a:r>
              <a:rPr lang="en-US" altLang="zh-CN" dirty="0" smtClean="0"/>
              <a:t>/</a:t>
            </a:r>
            <a:r>
              <a:rPr lang="zh-CN" altLang="en-US" dirty="0" smtClean="0"/>
              <a:t>万年虫模拟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3522" y="3962400"/>
            <a:ext cx="8594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2000</a:t>
            </a:r>
            <a:r>
              <a:rPr lang="zh-CN" altLang="en-US" kern="0" dirty="0" smtClean="0"/>
              <a:t>年问题：年份而已，只有两位，问题是什么？怎么解决</a:t>
            </a:r>
            <a:endParaRPr lang="en-US" altLang="zh-CN" kern="0" dirty="0" smtClean="0"/>
          </a:p>
          <a:p>
            <a:r>
              <a:rPr lang="en-US" altLang="zh-CN" kern="0" dirty="0" smtClean="0"/>
              <a:t>9999</a:t>
            </a:r>
            <a:r>
              <a:rPr lang="zh-CN" altLang="en-US" kern="0" dirty="0" smtClean="0"/>
              <a:t>年问题：</a:t>
            </a:r>
            <a:r>
              <a:rPr lang="en-US" altLang="zh-CN" kern="0" dirty="0" smtClean="0"/>
              <a:t>4</a:t>
            </a:r>
            <a:r>
              <a:rPr lang="zh-CN" altLang="en-US" kern="0" dirty="0"/>
              <a:t>位</a:t>
            </a:r>
            <a:r>
              <a:rPr lang="zh-CN" altLang="en-US" kern="0" dirty="0" smtClean="0"/>
              <a:t>年份，问题是什么？怎么解决？  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请在</a:t>
            </a:r>
            <a:r>
              <a:rPr lang="en-US" altLang="zh-CN" kern="0" dirty="0" smtClean="0"/>
              <a:t>BIOS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OS</a:t>
            </a:r>
            <a:r>
              <a:rPr lang="zh-CN" altLang="en-US" kern="0" dirty="0" smtClean="0"/>
              <a:t>中验证你的机器到底会有什么问题？</a:t>
            </a:r>
            <a:r>
              <a:rPr lang="zh-CN" altLang="en-US" kern="0" dirty="0" smtClean="0">
                <a:solidFill>
                  <a:srgbClr val="FF0000"/>
                </a:solidFill>
              </a:rPr>
              <a:t>改不了？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语言中日期时间的设置与读取函数，分析下结构体的数据类型，改下试试</a:t>
            </a:r>
            <a:endParaRPr lang="en-US" altLang="zh-CN" kern="0" dirty="0" smtClean="0"/>
          </a:p>
          <a:p>
            <a:r>
              <a:rPr lang="en-US" altLang="zh-CN" kern="0" dirty="0" smtClean="0"/>
              <a:t>2038</a:t>
            </a:r>
            <a:r>
              <a:rPr lang="zh-CN" altLang="en-US" kern="0" dirty="0"/>
              <a:t>年</a:t>
            </a:r>
            <a:r>
              <a:rPr lang="zh-CN" altLang="en-US" kern="0" dirty="0" smtClean="0"/>
              <a:t>问题：</a:t>
            </a:r>
            <a:r>
              <a:rPr lang="en-US" altLang="zh-CN" kern="0" dirty="0" smtClean="0"/>
              <a:t>32</a:t>
            </a:r>
            <a:r>
              <a:rPr lang="zh-CN" altLang="en-US" kern="0" dirty="0" smtClean="0"/>
              <a:t>位系统计算机</a:t>
            </a:r>
            <a:r>
              <a:rPr lang="en-US" altLang="zh-CN" kern="0" dirty="0" err="1" smtClean="0"/>
              <a:t>posix</a:t>
            </a:r>
            <a:r>
              <a:rPr lang="zh-CN" altLang="en-US" kern="0" dirty="0" smtClean="0"/>
              <a:t>时间获取与</a:t>
            </a:r>
            <a:r>
              <a:rPr lang="en-US" altLang="zh-CN" kern="0" dirty="0" err="1" smtClean="0"/>
              <a:t>int</a:t>
            </a:r>
            <a:r>
              <a:rPr lang="zh-CN" altLang="en-US" kern="0" dirty="0" smtClean="0"/>
              <a:t>的计数问题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</a:t>
            </a:r>
            <a:r>
              <a:rPr lang="zh-CN" altLang="en-US" kern="0" dirty="0" smtClean="0"/>
              <a:t>。      会</a:t>
            </a:r>
            <a:r>
              <a:rPr lang="zh-CN" altLang="en-US" kern="0" dirty="0"/>
              <a:t>出问题</a:t>
            </a:r>
            <a:r>
              <a:rPr lang="zh-CN" altLang="en-US" kern="0" dirty="0" smtClean="0"/>
              <a:t>吗？   </a:t>
            </a:r>
            <a:r>
              <a:rPr lang="en-US" altLang="zh-CN" kern="0" dirty="0" smtClean="0"/>
              <a:t>32==》64    </a:t>
            </a:r>
            <a:r>
              <a:rPr lang="en-US" altLang="zh-CN" kern="0" dirty="0" err="1" smtClean="0"/>
              <a:t>int</a:t>
            </a:r>
            <a:r>
              <a:rPr lang="en-US" altLang="zh-CN" kern="0" dirty="0" smtClean="0"/>
              <a:t>=&gt;long</a:t>
            </a:r>
            <a:r>
              <a:rPr lang="zh-CN" altLang="en-US" kern="0" dirty="0" smtClean="0"/>
              <a:t>。早都解决了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11.</a:t>
            </a:r>
            <a:r>
              <a:rPr lang="zh-CN" altLang="en-US" dirty="0" smtClean="0">
                <a:solidFill>
                  <a:srgbClr val="FF0000"/>
                </a:solidFill>
              </a:rPr>
              <a:t>浮点数据的表示与运算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 smtClean="0"/>
              <a:t>按</a:t>
            </a:r>
            <a:r>
              <a:rPr lang="zh-CN" altLang="en-US" sz="2000" dirty="0"/>
              <a:t>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</a:t>
            </a:r>
            <a:r>
              <a:rPr lang="zh-CN" altLang="en-US" sz="2000" dirty="0" smtClean="0"/>
              <a:t>制，（</a:t>
            </a:r>
            <a:r>
              <a:rPr lang="en-US" altLang="zh-CN" sz="2000" dirty="0" smtClean="0"/>
              <a:t>10-2</a:t>
            </a:r>
            <a:r>
              <a:rPr lang="zh-CN" altLang="en-US" sz="2000" dirty="0" smtClean="0"/>
              <a:t>转换、科学记数、</a:t>
            </a:r>
            <a:r>
              <a:rPr lang="zh-CN" altLang="en-US" sz="2000" dirty="0"/>
              <a:t>尾数</a:t>
            </a:r>
            <a:r>
              <a:rPr lang="zh-CN" altLang="en-US" sz="2000" dirty="0" smtClean="0"/>
              <a:t>规格化与舍入、阶码表示、</a:t>
            </a:r>
            <a:r>
              <a:rPr lang="en-US" altLang="zh-CN" sz="2000" dirty="0" smtClean="0"/>
              <a:t>754</a:t>
            </a:r>
            <a:r>
              <a:rPr lang="zh-CN" altLang="en-US" sz="2000" dirty="0" smtClean="0"/>
              <a:t>格式、小端存储格式）编写子程序在内存验证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截图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构造多个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变量，分别存储</a:t>
            </a:r>
            <a:r>
              <a:rPr lang="en-US" altLang="zh-CN" sz="2000" dirty="0" smtClean="0"/>
              <a:t>+0-0</a:t>
            </a:r>
            <a:r>
              <a:rPr lang="zh-CN" altLang="en-US" sz="2000" dirty="0" smtClean="0"/>
              <a:t>，最小浮点正数，最大浮点正数、最小正的规格化浮点数、正无穷大、</a:t>
            </a:r>
            <a:r>
              <a:rPr lang="en-US" altLang="zh-CN" sz="2000" dirty="0" smtClean="0"/>
              <a:t>Nan,</a:t>
            </a:r>
            <a:r>
              <a:rPr lang="zh-CN" altLang="en-US" sz="2000" dirty="0" smtClean="0"/>
              <a:t>并</a:t>
            </a:r>
            <a:r>
              <a:rPr lang="zh-CN" altLang="en-US" sz="2000" dirty="0"/>
              <a:t>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最可能精确地打印每个数据（十进制</a:t>
            </a:r>
            <a:r>
              <a:rPr lang="en-US" altLang="zh-CN" sz="2000" dirty="0" smtClean="0"/>
              <a:t>/16</a:t>
            </a:r>
            <a:r>
              <a:rPr lang="zh-CN" altLang="en-US" sz="2000" dirty="0" smtClean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除</a:t>
            </a:r>
            <a:r>
              <a:rPr lang="zh-CN" altLang="en-US" sz="2000" dirty="0"/>
              <a:t>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</a:t>
            </a:r>
            <a:r>
              <a:rPr lang="zh-CN" altLang="en-US" sz="2000" dirty="0" smtClean="0"/>
              <a:t>图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步骤的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变量，执行 </a:t>
            </a:r>
            <a:r>
              <a:rPr lang="en-US" altLang="zh-CN" sz="2000" dirty="0" smtClean="0"/>
              <a:t>x=(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)(float)x </a:t>
            </a:r>
            <a:r>
              <a:rPr lang="zh-CN" altLang="en-US" sz="2000" dirty="0" smtClean="0"/>
              <a:t>后结果为多少？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讨论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：到底有多少个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可以用 </a:t>
            </a:r>
            <a:r>
              <a:rPr lang="en-US" altLang="zh-CN" sz="2000" dirty="0" smtClean="0"/>
              <a:t>float </a:t>
            </a:r>
            <a:r>
              <a:rPr lang="zh-CN" altLang="en-US" sz="2000" dirty="0" smtClean="0"/>
              <a:t>精确表示呢？是哪些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讨论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：怎么验证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采用的向</a:t>
            </a:r>
            <a:r>
              <a:rPr lang="zh-CN" altLang="en-US" sz="2000" dirty="0"/>
              <a:t>偶数</a:t>
            </a:r>
            <a:r>
              <a:rPr lang="zh-CN" altLang="en-US" sz="2000" dirty="0" smtClean="0"/>
              <a:t>舍入呢？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0.01-0.99</a:t>
            </a:r>
            <a:r>
              <a:rPr lang="zh-CN" altLang="en-US" sz="2000" dirty="0" smtClean="0"/>
              <a:t>元之间的十进制数，有多少个可用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精确表示？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12.</a:t>
            </a:r>
            <a:r>
              <a:rPr lang="zh-CN" altLang="en-US" dirty="0" smtClean="0">
                <a:solidFill>
                  <a:srgbClr val="FF0000"/>
                </a:solidFill>
              </a:rPr>
              <a:t>探讨：</a:t>
            </a: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zh-CN" altLang="en-US" dirty="0" smtClean="0">
                <a:solidFill>
                  <a:srgbClr val="FF0000"/>
                </a:solidFill>
              </a:rPr>
              <a:t>的微观与宏观世界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微观世界：能够区别最小的变化是多少？用十进制表示这个变化是多少（十进制科学记数法）？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科学记数法呢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？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比较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两个浮点数的大小呢？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舍尾平衡的讨论：当天税务局长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 smtClean="0"/>
              <a:t>全国税收是从一个个单位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个人的每一笔消费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营收</a:t>
            </a:r>
            <a:r>
              <a:rPr lang="zh-CN" altLang="en-US" sz="2800" dirty="0" smtClean="0"/>
              <a:t>等计算出来的。</a:t>
            </a:r>
            <a:endParaRPr lang="en-US" altLang="zh-CN" sz="2800" dirty="0" smtClean="0"/>
          </a:p>
          <a:p>
            <a:r>
              <a:rPr lang="zh-CN" altLang="en-US" sz="2800" dirty="0" smtClean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 smtClean="0"/>
          </a:p>
          <a:p>
            <a:r>
              <a:rPr lang="zh-CN" altLang="en-US" sz="2800" dirty="0" smtClean="0"/>
              <a:t>浮点数的二进制表示，导致有精度问题。浮点数据的密度不同，也导致数据的精度。</a:t>
            </a:r>
            <a:endParaRPr lang="en-US" altLang="zh-CN" sz="2800" dirty="0" smtClean="0"/>
          </a:p>
          <a:p>
            <a:r>
              <a:rPr lang="zh-CN" altLang="en-US" sz="2800" dirty="0"/>
              <a:t>不要</a:t>
            </a:r>
            <a:r>
              <a:rPr lang="zh-CN" altLang="en-US" sz="2800" dirty="0" smtClean="0"/>
              <a:t>找借口、不要推脱！</a:t>
            </a:r>
            <a:endParaRPr lang="en-US" altLang="zh-CN" sz="2800" dirty="0" smtClean="0"/>
          </a:p>
          <a:p>
            <a:r>
              <a:rPr lang="zh-CN" altLang="en-US" sz="2800" dirty="0"/>
              <a:t>设计一</a:t>
            </a:r>
            <a:r>
              <a:rPr lang="zh-CN" altLang="en-US" sz="2800" dirty="0" smtClean="0"/>
              <a:t>套完美的舍尾平衡算法吧！！！！！！！！</a:t>
            </a:r>
            <a:endParaRPr lang="en-US" altLang="zh-CN" sz="2800" dirty="0" smtClean="0"/>
          </a:p>
          <a:p>
            <a:r>
              <a:rPr lang="en-US" altLang="zh-CN" sz="2800" dirty="0" smtClean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/>
              <a:t>3</a:t>
            </a:r>
            <a:r>
              <a:rPr lang="zh-CN" altLang="en-US" dirty="0" smtClean="0"/>
              <a:t>周内提交至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个文件包，课代表提交</a:t>
            </a:r>
            <a:r>
              <a:rPr lang="en-US" altLang="zh-CN" dirty="0"/>
              <a:t>1</a:t>
            </a:r>
            <a:r>
              <a:rPr lang="zh-CN" altLang="en-US" smtClean="0"/>
              <a:t>个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69376998749&amp;di=3805e9dff56819cdc8d296af5ab7ca58&amp;imgtype=0&amp;src=http%3A%2F%2Fimg.mp.itc.cn%2Fupload%2F20160829%2F71afebad0d2a4127aacde5ed1807af6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2843"/>
            <a:ext cx="257633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69377026737&amp;di=d3af2481c68b8d07932c546c45f1a37f&amp;imgtype=0&amp;src=http%3A%2F%2Fs3.sinaimg.cn%2Fmw690%2F001oEuZmzy7m6M5v1L442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5" y="1442843"/>
            <a:ext cx="2658577" cy="4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69377133143&amp;di=abe634a4f2e367a9d70338a9304e1663&amp;imgtype=0&amp;src=http%3A%2F%2Fgss0.baidu.com%2F-fo3dSag_xI4khGko9WTAnF6hhy%2Fzhidao%2Fpic%2Fitem%2F6a600c338744ebf81c1e1167dcf9d72a6059a77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4" y="304361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3393906" y="1752600"/>
            <a:ext cx="25495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调试箴言：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没病不死人！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393906" y="3957443"/>
            <a:ext cx="2549546" cy="213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计算机也会错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相信机器   死的快！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VS/CB/GCC</a:t>
            </a:r>
            <a:r>
              <a:rPr lang="zh-CN" altLang="en-US" dirty="0" smtClean="0"/>
              <a:t>等工具的使用技巧与注意事项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1837101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1837102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VS/CB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CB/GCC</a:t>
            </a:r>
            <a:r>
              <a:rPr lang="zh-CN" altLang="en-US" dirty="0" smtClean="0"/>
              <a:t>下获得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语言每一类型在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位模式下的空间大小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/short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/long/float/double/long long/long double/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程序，计算斐波那契数列在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/unsigned long</a:t>
            </a:r>
            <a:r>
              <a:rPr lang="zh-CN" altLang="en-US" dirty="0" smtClean="0"/>
              <a:t>类型时，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为多少时会出错</a:t>
            </a:r>
          </a:p>
          <a:p>
            <a:pPr lvl="1"/>
            <a:r>
              <a:rPr lang="zh-CN" altLang="en-US" dirty="0" smtClean="0"/>
              <a:t>先用递归程序实现，会出现什么问题？</a:t>
            </a:r>
            <a:endParaRPr lang="en-US" altLang="zh-CN" dirty="0" smtClean="0"/>
          </a:p>
          <a:p>
            <a:pPr lvl="1"/>
            <a:r>
              <a:rPr lang="zh-CN" altLang="en-US" dirty="0"/>
              <a:t>再</a:t>
            </a:r>
            <a:r>
              <a:rPr lang="zh-CN" altLang="en-US" dirty="0" smtClean="0"/>
              <a:t>用循环方式实现。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float/double</a:t>
            </a:r>
            <a:r>
              <a:rPr lang="zh-CN" altLang="en-US" dirty="0" smtClean="0"/>
              <a:t>类型最小的正数、最大的正数（非无穷）</a:t>
            </a:r>
            <a:endParaRPr lang="en-US" altLang="zh-CN" dirty="0" smtClean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步骤写出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-10.1</a:t>
            </a:r>
            <a:r>
              <a:rPr lang="zh-CN" altLang="en-US" dirty="0" smtClean="0"/>
              <a:t>在内存从低到高地址的字节值</a:t>
            </a:r>
            <a:r>
              <a:rPr lang="en-US" altLang="zh-CN" dirty="0" smtClean="0"/>
              <a:t>-16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r>
              <a:rPr lang="zh-CN" altLang="en-US" dirty="0" smtClean="0"/>
              <a:t>按照阶码区域写出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的最大密度区域范围及其密度，最小密度区域及其密度（区域长度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表示的浮点个数）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位编译与运行环境（为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环境下开发工具使用</a:t>
            </a:r>
            <a:endParaRPr lang="en-US" altLang="zh-CN" dirty="0" smtClean="0"/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源程序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头文件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资源文件等的软件工程理念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2019</a:t>
            </a:r>
            <a:r>
              <a:rPr lang="zh-CN" altLang="en-US" dirty="0" smtClean="0"/>
              <a:t>下的程序开发与调试：</a:t>
            </a:r>
            <a:r>
              <a:rPr lang="en-US" altLang="zh-CN" dirty="0" smtClean="0"/>
              <a:t>x86/x64</a:t>
            </a:r>
            <a:r>
              <a:rPr lang="zh-CN" altLang="en-US" dirty="0" smtClean="0"/>
              <a:t>切换下看看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zh-CN" altLang="en-US" dirty="0" smtClean="0"/>
              <a:t>问题与解决、各类开关的含义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调试查看各类寄存器、变量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参数、汇编与机器代码、堆栈等等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性能分析              源程序的编码切换！！执行对吗？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CodeBlocks</a:t>
            </a:r>
            <a:r>
              <a:rPr lang="zh-CN" altLang="en-US" dirty="0" smtClean="0"/>
              <a:t>下的程序开发与调试：</a:t>
            </a:r>
            <a:r>
              <a:rPr lang="en-US" altLang="zh-CN" dirty="0" smtClean="0"/>
              <a:t>m32/m64</a:t>
            </a:r>
            <a:r>
              <a:rPr lang="zh-CN" altLang="en-US" dirty="0" smtClean="0"/>
              <a:t>的切换（</a:t>
            </a:r>
            <a:r>
              <a:rPr lang="en-US" altLang="zh-CN" dirty="0" smtClean="0"/>
              <a:t>CB</a:t>
            </a:r>
            <a:r>
              <a:rPr lang="zh-CN" altLang="en-US" dirty="0" smtClean="0"/>
              <a:t>会傻哭你）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源程序是</a:t>
            </a:r>
            <a:r>
              <a:rPr lang="en-US" altLang="zh-CN" dirty="0" err="1" smtClean="0"/>
              <a:t>ansi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编码。验证下。</a:t>
            </a:r>
            <a:endParaRPr lang="en-US" altLang="zh-CN" dirty="0" smtClean="0"/>
          </a:p>
          <a:p>
            <a:pPr lvl="2"/>
            <a:r>
              <a:rPr lang="zh-CN" altLang="en-US" dirty="0"/>
              <a:t>能变更源程序编码</a:t>
            </a:r>
            <a:r>
              <a:rPr lang="zh-CN" altLang="en-US" dirty="0" smtClean="0"/>
              <a:t>吗？                        采用类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编译调试环境。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Pages>0</Pages>
  <Words>2356</Words>
  <Characters>0</Characters>
  <Application>Microsoft Office PowerPoint</Application>
  <PresentationFormat>全屏显示(4:3)</PresentationFormat>
  <Lines>0</Lines>
  <Paragraphs>216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PowerPoint 演示文稿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327</cp:revision>
  <cp:lastPrinted>2012-09-05T04:08:39Z</cp:lastPrinted>
  <dcterms:created xsi:type="dcterms:W3CDTF">2012-09-06T15:16:51Z</dcterms:created>
  <dcterms:modified xsi:type="dcterms:W3CDTF">2019-09-25T09:48:34Z</dcterms:modified>
</cp:coreProperties>
</file>