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82"/>
  </p:normalViewPr>
  <p:slideViewPr>
    <p:cSldViewPr snapToGrid="0" snapToObjects="1">
      <p:cViewPr varScale="1">
        <p:scale>
          <a:sx n="86" d="100"/>
          <a:sy n="8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2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38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85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26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pen.io/2019/02/04/codepenchallenge-shap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E76478-D61F-3A48-82D9-14DE5D0D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90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A66C94-B6FD-504D-9638-584E235E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86" y="225754"/>
            <a:ext cx="6603200" cy="127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результат вы можете посмотреть здесь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5B4185-E8D6-4B40-9A9C-E5CD0254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94" y="2093402"/>
            <a:ext cx="5684577" cy="4140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790F93-E8D4-0843-98A4-E0AFB0059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4" y1="34545" x2="51274" y2="34545"/>
                        <a14:foregroundMark x1="24363" y1="30667" x2="32314" y2="28606"/>
                        <a14:foregroundMark x1="32314" y1="28606" x2="50255" y2="29939"/>
                        <a14:foregroundMark x1="50255" y1="29939" x2="58716" y2="33455"/>
                        <a14:foregroundMark x1="58716" y1="33455" x2="64832" y2="39030"/>
                        <a14:foregroundMark x1="64832" y1="39030" x2="68909" y2="46909"/>
                        <a14:foregroundMark x1="68909" y1="46909" x2="64424" y2="58424"/>
                        <a14:foregroundMark x1="64424" y1="58424" x2="54944" y2="66424"/>
                        <a14:foregroundMark x1="54944" y1="66424" x2="45566" y2="69818"/>
                        <a14:foregroundMark x1="45566" y1="69818" x2="36901" y2="67515"/>
                        <a14:foregroundMark x1="36901" y1="67515" x2="30785" y2="61212"/>
                        <a14:foregroundMark x1="30785" y1="61212" x2="27625" y2="52727"/>
                        <a14:foregroundMark x1="27625" y1="52727" x2="29562" y2="40000"/>
                        <a14:foregroundMark x1="29562" y1="40000" x2="39551" y2="34303"/>
                        <a14:foregroundMark x1="39551" y1="34303" x2="47299" y2="34424"/>
                        <a14:foregroundMark x1="47299" y1="34424" x2="47401" y2="34545"/>
                        <a14:foregroundMark x1="39959" y1="41455" x2="41488" y2="55515"/>
                        <a14:foregroundMark x1="41488" y1="55515" x2="51580" y2="59273"/>
                        <a14:foregroundMark x1="51580" y1="59273" x2="52803" y2="45697"/>
                        <a14:foregroundMark x1="52803" y1="45697" x2="39144" y2="46667"/>
                        <a14:foregroundMark x1="39144" y1="46667" x2="33741" y2="54061"/>
                        <a14:foregroundMark x1="33741" y1="54061" x2="35678" y2="64727"/>
                        <a14:foregroundMark x1="35678" y1="64727" x2="49847" y2="65333"/>
                        <a14:foregroundMark x1="49847" y1="65333" x2="56677" y2="57818"/>
                        <a14:foregroundMark x1="56677" y1="57818" x2="54740" y2="47879"/>
                        <a14:foregroundMark x1="54740" y1="47879" x2="46891" y2="47758"/>
                        <a14:foregroundMark x1="46891" y1="47758" x2="46891" y2="47758"/>
                        <a14:foregroundMark x1="23038" y1="55030" x2="25076" y2="64606"/>
                        <a14:foregroundMark x1="25076" y1="64606" x2="31193" y2="72848"/>
                        <a14:foregroundMark x1="31193" y1="72848" x2="46789" y2="79394"/>
                        <a14:foregroundMark x1="46789" y1="79394" x2="63507" y2="75030"/>
                        <a14:foregroundMark x1="63507" y1="75030" x2="69725" y2="68364"/>
                        <a14:foregroundMark x1="69725" y1="68364" x2="71560" y2="47394"/>
                        <a14:foregroundMark x1="71560" y1="47394" x2="70234" y2="37212"/>
                        <a14:foregroundMark x1="70234" y1="37212" x2="60143" y2="22788"/>
                        <a14:foregroundMark x1="60143" y1="22788" x2="43731" y2="20485"/>
                        <a14:foregroundMark x1="43731" y1="20485" x2="33843" y2="25333"/>
                        <a14:foregroundMark x1="49643" y1="20121" x2="49643" y2="201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668" y="757250"/>
            <a:ext cx="5346731" cy="44956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627A8C-BBC4-574B-A67E-CD194177A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1668"/>
            <a:ext cx="3467819" cy="39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0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075F84-6A4B-C24F-AFF1-EF30CD7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509" y="0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не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лучший вариант для рисования на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у него есть некоторые преимущества: это самый простой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 трансформаций, ни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clip-path,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 градиентов, ни причудливого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CSS3…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границы и </a:t>
            </a:r>
            <a:r>
              <a:rPr lang="en-US" sz="3200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overflow:hidden</a:t>
            </a: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это значит, что изображение будет выглядеть одинаково в большинстве браузеров: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2193AE-F1E6-5F4E-A9A2-C3491351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09" y="4895825"/>
            <a:ext cx="7721600" cy="16583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016E61-E5A1-7D42-9EDD-60FA8678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7" y="1579094"/>
            <a:ext cx="3699812" cy="36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EC2E00BA-1E6C-DA43-B6B6-D4469FC3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2091" y="1263310"/>
            <a:ext cx="4331380" cy="43313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0D922-3FBE-7447-BFF6-81F77C1C183A}"/>
              </a:ext>
            </a:extLst>
          </p:cNvPr>
          <p:cNvSpPr txBox="1"/>
          <p:nvPr/>
        </p:nvSpPr>
        <p:spPr>
          <a:xfrm rot="10800000" flipV="1">
            <a:off x="3603171" y="289678"/>
            <a:ext cx="768531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рисунки, обычно, являются набором фигур, из которых в итоге составляют изображение. Мультипликационный персонаж, такой как Гомер Симпсон, не вписывается в эту категорию, из-за чего рисовать его на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настоящий вызов.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того,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было сделано как часть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CodePen challenge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состоял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построении чего-либо ограничивая себя только одной фигурой - кругом, что добавило интереса к рисованию.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F84D5F-4107-1643-B492-A778F07E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5" y="537882"/>
            <a:ext cx="8752115" cy="6320118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первую очередь мы подберем изображение. 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Хитрость заключается в </a:t>
            </a: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двух кругов для каждой линии: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кругом рисуем линию, а вторым кругом обрезаем ее. Один круг внутри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другого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Внутренний круг используется для рисования линии. У него есть граница, и он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спозиционирован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абсолютно внутри второго круга;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Наружный круг мы используем для обрезания внутреннего круга. У него нет границ, заливки (фона), нет ничего кроме свойства </a:t>
            </a:r>
            <a:r>
              <a:rPr lang="en-US" sz="32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overflow: hidden;</a:t>
            </a:r>
            <a:endParaRPr 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EDCCA-8BB1-E247-B7AD-262C5BA8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812" y="1239744"/>
            <a:ext cx="4633208" cy="43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68F529-DD90-6748-B76B-8BAB570A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8724" y="1520770"/>
            <a:ext cx="3816459" cy="38164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7773F-6594-0E41-AC90-AF8CBF924156}"/>
              </a:ext>
            </a:extLst>
          </p:cNvPr>
          <p:cNvSpPr txBox="1"/>
          <p:nvPr/>
        </p:nvSpPr>
        <p:spPr>
          <a:xfrm>
            <a:off x="5737412" y="320441"/>
            <a:ext cx="480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Что-то вроде этого: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250EEC-6EAF-474C-B5C7-3032E016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26" y="1085169"/>
            <a:ext cx="8445479" cy="47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60A5ED-086C-4D4A-80C5-C5760CFD8B94}"/>
              </a:ext>
            </a:extLst>
          </p:cNvPr>
          <p:cNvSpPr txBox="1"/>
          <p:nvPr/>
        </p:nvSpPr>
        <p:spPr>
          <a:xfrm>
            <a:off x="3398304" y="40341"/>
            <a:ext cx="5805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перевести это в код, то он будет выглядеть вот так: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84986"/>
            <a:ext cx="51179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id=‘part-of-Homer-face’&gt;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&lt;div&gt;&lt;/div&gt;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824738"/>
            <a:ext cx="4722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border: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border-radius: 50%;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box-sizing: border-box;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padding: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8412" y="912282"/>
            <a:ext cx="485402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&gt; div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border: 3px solid black;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exterior circle*/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#part-of-Homer-face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top: …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left: …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circle */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part-of-Homer-face &gt; div {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top: …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eft: …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127CE3-4271-8E45-A4D6-E2901753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589" y="0"/>
            <a:ext cx="8177841" cy="7263442"/>
          </a:xfrm>
        </p:spPr>
        <p:txBody>
          <a:bodyPr/>
          <a:lstStyle/>
          <a:p>
            <a:pPr marL="0" indent="0">
              <a:buNone/>
            </a:pP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шагом будет разделение изображения на фигуры.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помню, что мы используем только круги, так что нужно разбить его на круглые и не очень круглые фигуры.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Итак, давайте сосредоточимся на тех частях Гомера Симпсона которые по большей части круглые: глаза, уши, кончик носа, верхняя часть головы и так далее.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F7D232-8FBD-614E-93C2-15F6C0D4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906"/>
            <a:ext cx="3613356" cy="51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4B7E90-1AC8-E944-9D33-CA37487A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6478"/>
            <a:ext cx="7845404" cy="1296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первых обрезающих кругов позволяет нам достичь чего-то вроде этого: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F417B2-1D86-8D4E-9D4D-448F88D2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720" y="1296365"/>
            <a:ext cx="4762500" cy="4775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02446C-59A0-5347-AEF5-8B049430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392"/>
            <a:ext cx="4983751" cy="48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0501EB-2666-294C-9673-3958366A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643" y="228600"/>
            <a:ext cx="8397495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57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прямых линий:</a:t>
            </a:r>
            <a:br>
              <a:rPr lang="ru-RU" sz="57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7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5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сделаете круг достаточно большим и отобразите только часть его, то вы сможете увидеть небольшую кривизну, но в основном, это будет выглядеть как прямая линия.</a:t>
            </a:r>
            <a:r>
              <a:rPr lang="ru-RU" sz="5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вот то, что получилось.</a:t>
            </a:r>
          </a:p>
          <a:p>
            <a:pPr marL="0" indent="0">
              <a:buNone/>
            </a:pPr>
            <a:r>
              <a:rPr lang="ru-RU" sz="5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добавления тех “прямых” линий, наш Гомер выглядит намного больше похожим на Гомера: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3EB85-1E11-CA41-A1D5-E3C96F12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" y="697338"/>
            <a:ext cx="3497865" cy="54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338EB8-8A83-4E4B-A747-D768AA19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564" y="436626"/>
            <a:ext cx="8535517" cy="5984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 </a:t>
            </a: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 надо добавить линии, чтобы соединить все элементы.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может быть самой трудной частью, потому что линии в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будут идеально совпадать, оставляя пропуски между собой.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все сделаете правильно, то вы не заметите соединения и при 100% увеличении, но если увеличить масштаб, то будет видно, что соединения далеки от совершенства. Также вы заметите, что рисунки на </a:t>
            </a:r>
            <a:r>
              <a:rPr 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отлично масштабируются.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A939F-D0E1-9F43-8932-2FED8060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1344522"/>
            <a:ext cx="4168955" cy="41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544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Wingdings 2</vt:lpstr>
      <vt:lpstr>Рамка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 Sapozhnikova</dc:creator>
  <cp:lastModifiedBy>Intel</cp:lastModifiedBy>
  <cp:revision>16</cp:revision>
  <dcterms:created xsi:type="dcterms:W3CDTF">2020-01-18T12:36:56Z</dcterms:created>
  <dcterms:modified xsi:type="dcterms:W3CDTF">2020-02-02T16:26:26Z</dcterms:modified>
</cp:coreProperties>
</file>