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6" r:id="rId7"/>
    <p:sldId id="262" r:id="rId8"/>
    <p:sldId id="272" r:id="rId9"/>
    <p:sldId id="273" r:id="rId10"/>
    <p:sldId id="274" r:id="rId11"/>
    <p:sldId id="275" r:id="rId12"/>
    <p:sldId id="277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D"/>
    <a:srgbClr val="004172"/>
    <a:srgbClr val="FFC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3"/>
    <p:restoredTop sz="94733"/>
  </p:normalViewPr>
  <p:slideViewPr>
    <p:cSldViewPr snapToGrid="0" snapToObjects="1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CE37-01E3-A986-2E8A-9D7B2661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D77E7-6649-1DEB-0B4C-032A7E8C8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029C-8B47-8866-DE88-0BEA389E141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/>
          <p:nvPr userDrawn="1"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13DC-CCD4-AD41-B91D-615A3C8E01A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592A-412D-F445-9C4C-63BAEADA2A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rgbClr val="0041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rgbClr val="00417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rgbClr val="00417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rgbClr val="00417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rgbClr val="0041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Teamwork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A Flutter-Based Collaboration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52" y="5669806"/>
            <a:ext cx="2959704" cy="630786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6035" y="5669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Presented by: Group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Workspace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8235" cy="4497705"/>
          </a:xfrm>
        </p:spPr>
        <p:txBody>
          <a:bodyPr/>
          <a:lstStyle/>
          <a:p>
            <a:r>
              <a:rPr lang="en-US"/>
              <a:t>Organize boards under workspaces</a:t>
            </a:r>
          </a:p>
          <a:p>
            <a:endParaRPr lang="en-US"/>
          </a:p>
          <a:p>
            <a:r>
              <a:rPr lang="en-US"/>
              <a:t>Ideal for users managing multiple teams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36255" y="1702435"/>
            <a:ext cx="2790825" cy="51149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Progress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1115" cy="4497705"/>
          </a:xfrm>
        </p:spPr>
        <p:txBody>
          <a:bodyPr/>
          <a:lstStyle/>
          <a:p>
            <a:r>
              <a:rPr lang="en-US"/>
              <a:t>Easily track task completion</a:t>
            </a:r>
          </a:p>
          <a:p>
            <a:endParaRPr lang="en-US"/>
          </a:p>
          <a:p>
            <a:r>
              <a:rPr lang="en-US"/>
              <a:t>Tap on any task to view or edit details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63585" y="1666875"/>
            <a:ext cx="2743200" cy="5191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4222-F766-1EEF-14FD-0A25FC67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1FE6-4C88-39E2-A28B-C5DEA7AB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Flow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F44E-2C7C-4836-4643-4D3713BA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2" descr="A diagram of a diagram">
            <a:extLst>
              <a:ext uri="{FF2B5EF4-FFF2-40B4-BE49-F238E27FC236}">
                <a16:creationId xmlns:a16="http://schemas.microsoft.com/office/drawing/2014/main" id="{956A951E-82EE-60D2-95FC-5D9C5AEE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0642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9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Future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"/>
            </a:pPr>
            <a:r>
              <a:rPr lang="en-US"/>
              <a:t> Firebase real-time database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 Task deadline reminders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 Kanban drag-and-drop UI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 Team chat and notifications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6165" cy="503237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b="1" dirty="0"/>
              <a:t>Goal: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dirty="0"/>
              <a:t>To build a cross-platform Flutter application for real-time collaboration and project management, inspired by tools like Trello.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/>
          </a:p>
          <a:p>
            <a:pPr marL="0" indent="0">
              <a:buFont typeface="Wingdings" panose="05000000000000000000" charset="0"/>
              <a:buNone/>
            </a:pPr>
            <a:r>
              <a:rPr lang="en-US" b="1" dirty="0"/>
              <a:t>Key Features:</a:t>
            </a:r>
          </a:p>
          <a:p>
            <a:pPr>
              <a:buFont typeface="Wingdings" panose="05000000000000000000" charset="0"/>
              <a:buChar char=""/>
            </a:pPr>
            <a:r>
              <a:rPr lang="en-US" dirty="0"/>
              <a:t> Create and manage boards, lists, and tasks</a:t>
            </a:r>
          </a:p>
          <a:p>
            <a:pPr>
              <a:buFont typeface="Wingdings" panose="05000000000000000000" charset="0"/>
              <a:buChar char=""/>
            </a:pPr>
            <a:r>
              <a:rPr lang="en-US" dirty="0"/>
              <a:t> Real-time team collaboration</a:t>
            </a:r>
          </a:p>
          <a:p>
            <a:pPr>
              <a:buFont typeface="Wingdings" panose="05000000000000000000" charset="0"/>
              <a:buChar char=""/>
            </a:pPr>
            <a:r>
              <a:rPr lang="en-US" dirty="0"/>
              <a:t> Visual project tracking</a:t>
            </a:r>
          </a:p>
          <a:p>
            <a:pPr>
              <a:buFont typeface="Wingdings" panose="05000000000000000000" charset="0"/>
              <a:buChar char=""/>
            </a:pPr>
            <a:r>
              <a:rPr lang="en-US" dirty="0"/>
              <a:t> Multi-workspace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"/>
            </a:pPr>
            <a:r>
              <a:rPr lang="en-US"/>
              <a:t> Students managing coursework</a:t>
            </a:r>
          </a:p>
          <a:p>
            <a:pPr>
              <a:buFont typeface="Wingdings" panose="05000000000000000000" charset="0"/>
              <a:buChar char=""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 Teams working on projects</a:t>
            </a:r>
          </a:p>
          <a:p>
            <a:pPr>
              <a:buFont typeface="Wingdings" panose="05000000000000000000" charset="0"/>
              <a:buChar char=""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/>
              <a:t> Startups needing simple task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800860"/>
            <a:ext cx="8865870" cy="49555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 fontScale="87500" lnSpcReduction="10000"/>
          </a:bodyPr>
          <a:lstStyle/>
          <a:p>
            <a:pPr>
              <a:buFont typeface="Wingdings" panose="05000000000000000000" charset="0"/>
              <a:buChar char=""/>
            </a:pPr>
            <a:r>
              <a:rPr lang="en-US" b="1"/>
              <a:t> Task Management</a:t>
            </a:r>
          </a:p>
          <a:p>
            <a:pPr marL="0" indent="0">
              <a:buNone/>
            </a:pPr>
            <a:r>
              <a:rPr lang="en-US"/>
              <a:t>  • Boards → Lists → Cards (like Trello)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 b="1"/>
              <a:t> Team Collaboration</a:t>
            </a:r>
          </a:p>
          <a:p>
            <a:pPr marL="0" indent="0">
              <a:buNone/>
            </a:pPr>
            <a:r>
              <a:rPr lang="en-US"/>
              <a:t>  • Shared access, real-time updates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 b="1"/>
              <a:t> Workspace Management</a:t>
            </a:r>
          </a:p>
          <a:p>
            <a:pPr marL="0" indent="0">
              <a:buNone/>
            </a:pPr>
            <a:r>
              <a:rPr lang="en-US"/>
              <a:t>  • Organize tasks by teams/projects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"/>
            </a:pPr>
            <a:r>
              <a:rPr lang="en-US" b="1"/>
              <a:t> Progress Visualization</a:t>
            </a:r>
          </a:p>
          <a:p>
            <a:pPr marL="0" indent="0">
              <a:buNone/>
            </a:pPr>
            <a:r>
              <a:rPr lang="en-US"/>
              <a:t>  • Easily track task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2140" cy="4497705"/>
          </a:xfrm>
        </p:spPr>
        <p:txBody>
          <a:bodyPr/>
          <a:lstStyle/>
          <a:p>
            <a:r>
              <a:rPr lang="en-US"/>
              <a:t>Login / Signup system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Personalized user dashboard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22290" y="1726565"/>
            <a:ext cx="2725420" cy="505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75015" y="1739265"/>
            <a:ext cx="2743200" cy="5057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Task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0810" cy="449770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Create Boards</a:t>
            </a:r>
          </a:p>
          <a:p>
            <a:r>
              <a:rPr lang="en-US"/>
              <a:t>Users can create boards for different projects</a:t>
            </a:r>
          </a:p>
          <a:p>
            <a:endParaRPr lang="en-US"/>
          </a:p>
          <a:p>
            <a:r>
              <a:rPr lang="en-US"/>
              <a:t>Each board can contain multiple lists and tasks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02885" y="1805305"/>
            <a:ext cx="2830195" cy="5023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08975" y="1825625"/>
            <a:ext cx="2676525" cy="50323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Task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8235" cy="449770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Add Lists and Tasks</a:t>
            </a:r>
          </a:p>
          <a:p>
            <a:r>
              <a:rPr lang="en-US"/>
              <a:t>Lists act as workflow stages (e.g., To Do, In Progress, Done)</a:t>
            </a:r>
          </a:p>
          <a:p>
            <a:endParaRPr lang="en-US"/>
          </a:p>
          <a:p>
            <a:r>
              <a:rPr lang="en-US"/>
              <a:t>Tasks can include name, description, deadlines, assignees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72450" y="1752600"/>
            <a:ext cx="2876550" cy="510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Features</a:t>
            </a:r>
            <a:r>
              <a:rPr lang="en-US" dirty="0"/>
              <a:t>: </a:t>
            </a:r>
            <a:r>
              <a:rPr lang="en-US" b="1">
                <a:sym typeface="+mn-ea"/>
              </a:rPr>
              <a:t>Team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89085" cy="449770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b="1"/>
              <a:t>Shared access</a:t>
            </a:r>
          </a:p>
          <a:p>
            <a:r>
              <a:rPr lang="en-US"/>
              <a:t>Access via Account Page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Change username, email, profile info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Real-time updates</a:t>
            </a:r>
          </a:p>
          <a:p>
            <a:r>
              <a:rPr lang="en-US"/>
              <a:t>Tasks update instantly across devices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Provider used for efficient state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92A-412D-F445-9C4C-63BAEADA2A6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294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Teamwork Platform</vt:lpstr>
      <vt:lpstr>Project Overview</vt:lpstr>
      <vt:lpstr>Target Users</vt:lpstr>
      <vt:lpstr>Project Structure </vt:lpstr>
      <vt:lpstr>Core Features Breakdown</vt:lpstr>
      <vt:lpstr>Features: User Authentication</vt:lpstr>
      <vt:lpstr>Features: Task Management</vt:lpstr>
      <vt:lpstr>Features: Task Management</vt:lpstr>
      <vt:lpstr>Features: Team Collaboration</vt:lpstr>
      <vt:lpstr>Features: Workspace Management</vt:lpstr>
      <vt:lpstr>Features: Progress Visualization</vt:lpstr>
      <vt:lpstr>Flow Chart</vt:lpstr>
      <vt:lpstr>Next Steps &amp; Future Features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Antony Jose Malakkaran</cp:lastModifiedBy>
  <cp:revision>17</cp:revision>
  <dcterms:created xsi:type="dcterms:W3CDTF">2025-05-13T18:36:42Z</dcterms:created>
  <dcterms:modified xsi:type="dcterms:W3CDTF">2025-05-13T19:28:00Z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F1BBCD0310034740DBCD0E671074795E_43</vt:lpwstr>
  </property>
  <property fmtid="{D5CDD505-2E9C-101B-9397-08002B2CF9AE}" pid="3" name="KSOProductBuildVer">
    <vt:lpwstr>1033-6.7.1.8828</vt:lpwstr>
  </property>
</Properties>
</file>