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7241-FEE5-8744-944F-10EF576CCE7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231F-1F6C-4640-8081-F8F25D007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5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7241-FEE5-8744-944F-10EF576CCE7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231F-1F6C-4640-8081-F8F25D007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1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7241-FEE5-8744-944F-10EF576CCE7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231F-1F6C-4640-8081-F8F25D007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0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7241-FEE5-8744-944F-10EF576CCE7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231F-1F6C-4640-8081-F8F25D007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7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7241-FEE5-8744-944F-10EF576CCE7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231F-1F6C-4640-8081-F8F25D007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7241-FEE5-8744-944F-10EF576CCE7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231F-1F6C-4640-8081-F8F25D007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8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7241-FEE5-8744-944F-10EF576CCE7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231F-1F6C-4640-8081-F8F25D007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2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7241-FEE5-8744-944F-10EF576CCE7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231F-1F6C-4640-8081-F8F25D007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7241-FEE5-8744-944F-10EF576CCE7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231F-1F6C-4640-8081-F8F25D007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3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7241-FEE5-8744-944F-10EF576CCE7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231F-1F6C-4640-8081-F8F25D007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2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7241-FEE5-8744-944F-10EF576CCE7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231F-1F6C-4640-8081-F8F25D007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3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F7241-FEE5-8744-944F-10EF576CCE7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9231F-1F6C-4640-8081-F8F25D007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0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9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85780" y="1995311"/>
            <a:ext cx="7317290" cy="2743200"/>
            <a:chOff x="685780" y="1995311"/>
            <a:chExt cx="7317290" cy="2743200"/>
          </a:xfrm>
        </p:grpSpPr>
        <p:pic>
          <p:nvPicPr>
            <p:cNvPr id="4" name="Picture 3" descr="ImprovedModelEnvelope-NoBe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780" y="1995311"/>
              <a:ext cx="3658645" cy="2743200"/>
            </a:xfrm>
            <a:prstGeom prst="rect">
              <a:avLst/>
            </a:prstGeom>
          </p:spPr>
        </p:pic>
        <p:pic>
          <p:nvPicPr>
            <p:cNvPr id="5" name="Picture 4" descr="ImprovedModelSpectrogram-NoBe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4425" y="1995311"/>
              <a:ext cx="3658645" cy="2743200"/>
            </a:xfrm>
            <a:prstGeom prst="rect">
              <a:avLst/>
            </a:prstGeom>
          </p:spPr>
        </p:pic>
        <p:sp>
          <p:nvSpPr>
            <p:cNvPr id="6" name="Rectangular Callout 5"/>
            <p:cNvSpPr/>
            <p:nvPr/>
          </p:nvSpPr>
          <p:spPr>
            <a:xfrm>
              <a:off x="5483346" y="2277350"/>
              <a:ext cx="1856278" cy="280853"/>
            </a:xfrm>
            <a:prstGeom prst="wedgeRectCallout">
              <a:avLst>
                <a:gd name="adj1" fmla="val -65664"/>
                <a:gd name="adj2" fmla="val 3284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Surface Reverberation</a:t>
              </a:r>
              <a:endParaRPr lang="en-US" sz="1100" dirty="0"/>
            </a:p>
          </p:txBody>
        </p:sp>
        <p:sp>
          <p:nvSpPr>
            <p:cNvPr id="7" name="Rectangular Callout 6"/>
            <p:cNvSpPr/>
            <p:nvPr/>
          </p:nvSpPr>
          <p:spPr>
            <a:xfrm>
              <a:off x="5012916" y="4090445"/>
              <a:ext cx="1856278" cy="280853"/>
            </a:xfrm>
            <a:prstGeom prst="wedgeRectCallout">
              <a:avLst>
                <a:gd name="adj1" fmla="val 17888"/>
                <a:gd name="adj2" fmla="val -28894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Bottom Reverberation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0710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9161"/>
            <a:ext cx="8229600" cy="114300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907014" y="1848779"/>
            <a:ext cx="4765232" cy="3572903"/>
            <a:chOff x="1907014" y="1848779"/>
            <a:chExt cx="4765232" cy="3572903"/>
          </a:xfrm>
        </p:grpSpPr>
        <p:pic>
          <p:nvPicPr>
            <p:cNvPr id="4" name="Picture 3" descr="ImprovedModelSpectrogram-FullApertureBe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7014" y="1848779"/>
              <a:ext cx="4765232" cy="3572903"/>
            </a:xfrm>
            <a:prstGeom prst="rect">
              <a:avLst/>
            </a:prstGeom>
          </p:spPr>
        </p:pic>
        <p:sp>
          <p:nvSpPr>
            <p:cNvPr id="5" name="Rounded Rectangular Callout 4"/>
            <p:cNvSpPr/>
            <p:nvPr/>
          </p:nvSpPr>
          <p:spPr>
            <a:xfrm>
              <a:off x="3370610" y="4481435"/>
              <a:ext cx="2759992" cy="256431"/>
            </a:xfrm>
            <a:prstGeom prst="wedgeRoundRectCallout">
              <a:avLst>
                <a:gd name="adj1" fmla="val -64624"/>
                <a:gd name="adj2" fmla="val -307738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Surface Reverberation “Hook”</a:t>
              </a:r>
              <a:endParaRPr lang="en-US" sz="1400" dirty="0"/>
            </a:p>
          </p:txBody>
        </p:sp>
        <p:sp>
          <p:nvSpPr>
            <p:cNvPr id="7" name="Rounded Rectangular Callout 6"/>
            <p:cNvSpPr/>
            <p:nvPr/>
          </p:nvSpPr>
          <p:spPr>
            <a:xfrm>
              <a:off x="2936817" y="2228269"/>
              <a:ext cx="2759992" cy="256431"/>
            </a:xfrm>
            <a:prstGeom prst="wedgeRoundRectCallout">
              <a:avLst>
                <a:gd name="adj1" fmla="val -30996"/>
                <a:gd name="adj2" fmla="val 173214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Beam Focused Reverb Ridge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83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55162" y="1989127"/>
            <a:ext cx="7317290" cy="2743200"/>
            <a:chOff x="955162" y="1989127"/>
            <a:chExt cx="7317290" cy="2743200"/>
          </a:xfrm>
        </p:grpSpPr>
        <p:pic>
          <p:nvPicPr>
            <p:cNvPr id="3" name="Picture 2" descr="QuietCycle-0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162" y="1989127"/>
              <a:ext cx="3658645" cy="2743200"/>
            </a:xfrm>
            <a:prstGeom prst="rect">
              <a:avLst/>
            </a:prstGeom>
          </p:spPr>
        </p:pic>
        <p:pic>
          <p:nvPicPr>
            <p:cNvPr id="4" name="Picture 3" descr="UnalignedCycle-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3807" y="1989127"/>
              <a:ext cx="3658645" cy="274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423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03300" y="2631228"/>
            <a:ext cx="7317290" cy="2743200"/>
            <a:chOff x="1003300" y="2631228"/>
            <a:chExt cx="7317290" cy="2743200"/>
          </a:xfrm>
        </p:grpSpPr>
        <p:pic>
          <p:nvPicPr>
            <p:cNvPr id="4" name="Picture 3" descr="QuietCycle-0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300" y="2631228"/>
              <a:ext cx="3658645" cy="2743200"/>
            </a:xfrm>
            <a:prstGeom prst="rect">
              <a:avLst/>
            </a:prstGeom>
          </p:spPr>
        </p:pic>
        <p:pic>
          <p:nvPicPr>
            <p:cNvPr id="5" name="Picture 4" descr="UnalignedCycle-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1945" y="2631228"/>
              <a:ext cx="3658645" cy="274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368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60279" y="2345850"/>
            <a:ext cx="6960520" cy="2743200"/>
            <a:chOff x="1160279" y="2345850"/>
            <a:chExt cx="696052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1160279" y="2345850"/>
              <a:ext cx="6960520" cy="2743200"/>
              <a:chOff x="1160279" y="2345850"/>
              <a:chExt cx="6960520" cy="2743200"/>
            </a:xfrm>
          </p:grpSpPr>
          <p:pic>
            <p:nvPicPr>
              <p:cNvPr id="4" name="Picture 3" descr="BeamPatternCycle-01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0279" y="2345850"/>
                <a:ext cx="3658645" cy="2743200"/>
              </a:xfrm>
              <a:prstGeom prst="rect">
                <a:avLst/>
              </a:prstGeom>
            </p:spPr>
          </p:pic>
          <p:pic>
            <p:nvPicPr>
              <p:cNvPr id="5" name="Picture 4" descr="BeamShallowCycle-01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62154" y="2345850"/>
                <a:ext cx="3658645" cy="2743200"/>
              </a:xfrm>
              <a:prstGeom prst="rect">
                <a:avLst/>
              </a:prstGeom>
            </p:spPr>
          </p:pic>
        </p:grpSp>
        <p:sp>
          <p:nvSpPr>
            <p:cNvPr id="7" name="Rounded Rectangular Callout 6"/>
            <p:cNvSpPr/>
            <p:nvPr/>
          </p:nvSpPr>
          <p:spPr>
            <a:xfrm>
              <a:off x="2183429" y="4423366"/>
              <a:ext cx="1312911" cy="299648"/>
            </a:xfrm>
            <a:prstGeom prst="wedgeRoundRectCallout">
              <a:avLst>
                <a:gd name="adj1" fmla="val -43659"/>
                <a:gd name="adj2" fmla="val -204166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Discernable Boundary Onset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8668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BeamPatternData-SN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2322150"/>
            <a:ext cx="5033238" cy="37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64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16</Words>
  <Application>Microsoft Macintosh PowerPoint</Application>
  <PresentationFormat>On-screen Show (4:3)</PresentationFormat>
  <Paragraphs>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Daily</dc:creator>
  <cp:lastModifiedBy>Matthew Daily</cp:lastModifiedBy>
  <cp:revision>11</cp:revision>
  <dcterms:created xsi:type="dcterms:W3CDTF">2018-05-07T02:15:43Z</dcterms:created>
  <dcterms:modified xsi:type="dcterms:W3CDTF">2018-05-10T19:32:15Z</dcterms:modified>
</cp:coreProperties>
</file>