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59" r:id="rId3"/>
    <p:sldId id="260" r:id="rId4"/>
    <p:sldId id="265" r:id="rId5"/>
    <p:sldId id="266" r:id="rId6"/>
    <p:sldId id="262" r:id="rId7"/>
    <p:sldId id="263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2" autoAdjust="0"/>
    <p:restoredTop sz="94704"/>
  </p:normalViewPr>
  <p:slideViewPr>
    <p:cSldViewPr snapToGrid="0" snapToObjects="1" showGuides="1">
      <p:cViewPr varScale="1">
        <p:scale>
          <a:sx n="100" d="100"/>
          <a:sy n="100" d="100"/>
        </p:scale>
        <p:origin x="992" y="17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</a:t>
            </a:r>
            <a:br>
              <a:rPr lang="en-US" dirty="0"/>
            </a:br>
            <a:r>
              <a:rPr lang="en-US" dirty="0"/>
              <a:t>Cell Phone</a:t>
            </a:r>
            <a:br>
              <a:rPr lang="en-US" dirty="0"/>
            </a:br>
            <a:r>
              <a:rPr lang="en-US" dirty="0"/>
              <a:t>Reviews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2DFF7EE-2BCC-FB40-8A4D-E3937D16E005}"/>
              </a:ext>
            </a:extLst>
          </p:cNvPr>
          <p:cNvSpPr txBox="1"/>
          <p:nvPr/>
        </p:nvSpPr>
        <p:spPr>
          <a:xfrm>
            <a:off x="1092200" y="4610100"/>
            <a:ext cx="415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/>
              <a:t>KuanHsun</a:t>
            </a:r>
            <a:r>
              <a:rPr kumimoji="1" lang="en-US" altLang="zh-TW" sz="2400" dirty="0"/>
              <a:t> Lu</a:t>
            </a:r>
          </a:p>
          <a:p>
            <a:r>
              <a:rPr kumimoji="1" lang="en-US" altLang="zh-TW" sz="2400" dirty="0" err="1"/>
              <a:t>YiCheng</a:t>
            </a:r>
            <a:r>
              <a:rPr kumimoji="1" lang="en-US" altLang="zh-TW" sz="2400" dirty="0"/>
              <a:t> Chen</a:t>
            </a:r>
          </a:p>
          <a:p>
            <a:r>
              <a:rPr kumimoji="1" lang="en-US" altLang="zh-TW" sz="2400" dirty="0" err="1"/>
              <a:t>FengJie</a:t>
            </a:r>
            <a:r>
              <a:rPr kumimoji="1" lang="en-US" altLang="zh-TW" sz="2400" dirty="0"/>
              <a:t> Chen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104" y="1736725"/>
            <a:ext cx="8484695" cy="4930775"/>
          </a:xfrm>
        </p:spPr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kumimoji="1" lang="en-US" altLang="zh-TW" dirty="0"/>
              <a:t>Visualize rating of different brands (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 Apple, Nokia, …</a:t>
            </a:r>
            <a:r>
              <a:rPr kumimoji="1" lang="en-US" altLang="zh-TW" dirty="0" err="1"/>
              <a:t>etc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en-US" altLang="zh-TW" dirty="0"/>
              <a:t>Visualize rating of same brand but different type (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 Apple 7, Apple 8)</a:t>
            </a:r>
          </a:p>
          <a:p>
            <a:pPr lvl="1"/>
            <a:r>
              <a:rPr kumimoji="1" lang="en-US" dirty="0"/>
              <a:t>Visualize rating by year</a:t>
            </a:r>
          </a:p>
          <a:p>
            <a:pPr lvl="1"/>
            <a:endParaRPr kumimoji="1"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Technology needs</a:t>
            </a:r>
          </a:p>
          <a:p>
            <a:pPr lvl="1"/>
            <a:r>
              <a:rPr lang="en-US" dirty="0"/>
              <a:t>Data preprocessing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Interactive dashboard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DF5DD40-B2D8-8946-AF3E-2C19EF42E6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TW" dirty="0" err="1"/>
              <a:t>Item.csv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Brand, title, </a:t>
            </a:r>
            <a:r>
              <a:rPr kumimoji="1" lang="en-US" altLang="zh-TW" dirty="0" err="1"/>
              <a:t>url</a:t>
            </a:r>
            <a:r>
              <a:rPr kumimoji="1" lang="en-US" altLang="zh-TW" dirty="0"/>
              <a:t>, image, rating </a:t>
            </a:r>
            <a:r>
              <a:rPr kumimoji="1" lang="en-US" altLang="zh-TW" dirty="0" err="1"/>
              <a:t>reviewURL</a:t>
            </a:r>
            <a:r>
              <a:rPr kumimoji="1" lang="en-US" altLang="zh-TW" dirty="0"/>
              <a:t>, total review, prices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E02570-A448-E242-BBE8-BCE1F3C4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Brief introduction to Dataset</a:t>
            </a:r>
            <a:endParaRPr kumimoji="1"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8308797-227B-A148-9E10-84AF0539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89548"/>
            <a:ext cx="6527800" cy="36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EF13BDC-23C8-3B45-97AC-FA79F2C73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TW" dirty="0" err="1"/>
              <a:t>Review.csv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Name, rating, date, review title, body</a:t>
            </a:r>
          </a:p>
          <a:p>
            <a:pPr lvl="1"/>
            <a:endParaRPr kumimoji="1"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F191B90-4F3D-8548-BFFE-7A234EC6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Brief introduction to Dataset</a:t>
            </a:r>
            <a:endParaRPr kumimoji="1"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2A7197E-68DC-E44E-81ED-43A8FBE5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5" y="2652120"/>
            <a:ext cx="6997700" cy="3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4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6DF42DF-122D-1F41-ACE8-49E14627C3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216025"/>
            <a:ext cx="8196210" cy="5270464"/>
          </a:xfrm>
        </p:spPr>
        <p:txBody>
          <a:bodyPr/>
          <a:lstStyle/>
          <a:p>
            <a:pPr marL="0" indent="0">
              <a:buNone/>
            </a:pPr>
            <a:endParaRPr kumimoji="1" lang="en-US" altLang="zh-TW" dirty="0"/>
          </a:p>
          <a:p>
            <a:r>
              <a:rPr kumimoji="1" lang="en-US" altLang="zh-TW" dirty="0"/>
              <a:t>Input : A certain brand (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 Apple)</a:t>
            </a:r>
          </a:p>
          <a:p>
            <a:r>
              <a:rPr kumimoji="1" lang="en-US" altLang="zh-TW" dirty="0"/>
              <a:t>Output :</a:t>
            </a:r>
          </a:p>
          <a:p>
            <a:pPr lvl="1"/>
            <a:r>
              <a:rPr kumimoji="1" lang="en-US" altLang="zh-TW" dirty="0"/>
              <a:t>Average rating over time</a:t>
            </a:r>
          </a:p>
          <a:p>
            <a:pPr lvl="1"/>
            <a:r>
              <a:rPr kumimoji="1" lang="en-US" altLang="zh-TW" dirty="0"/>
              <a:t>Rating versus different types of cell phone</a:t>
            </a:r>
          </a:p>
          <a:p>
            <a:pPr lvl="2"/>
            <a:r>
              <a:rPr kumimoji="1" lang="en-US" altLang="zh-TW" dirty="0"/>
              <a:t>Pie chart of rating for different types of cell phone</a:t>
            </a:r>
          </a:p>
          <a:p>
            <a:pPr lvl="2"/>
            <a:endParaRPr kumimoji="1" lang="en-US" altLang="zh-TW" dirty="0"/>
          </a:p>
          <a:p>
            <a:r>
              <a:rPr kumimoji="1" lang="en-US" altLang="zh-TW" dirty="0"/>
              <a:t>Input : A certain type of cell phone (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 Apple 7plus)</a:t>
            </a:r>
          </a:p>
          <a:p>
            <a:r>
              <a:rPr kumimoji="1" lang="en-US" altLang="zh-TW" dirty="0"/>
              <a:t>Output :</a:t>
            </a:r>
          </a:p>
          <a:p>
            <a:pPr lvl="1"/>
            <a:r>
              <a:rPr kumimoji="1" lang="en-US" altLang="zh-TW" dirty="0"/>
              <a:t>Visualize popularity (total reviews), average rating </a:t>
            </a:r>
          </a:p>
          <a:p>
            <a:pPr lvl="1"/>
            <a:r>
              <a:rPr kumimoji="1" lang="en-US" altLang="zh-TW" dirty="0"/>
              <a:t>Display comments with higher votes</a:t>
            </a:r>
          </a:p>
          <a:p>
            <a:pPr marL="457200" lvl="1" indent="0">
              <a:buNone/>
            </a:pPr>
            <a:endParaRPr kumimoji="1"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DCC27E4-8CAD-ED4E-9A77-318133E1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Use case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40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A23DD69-FC58-DC47-89FC-9AC402773D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5006975"/>
          </a:xfrm>
        </p:spPr>
        <p:txBody>
          <a:bodyPr/>
          <a:lstStyle/>
          <a:p>
            <a:r>
              <a:rPr kumimoji="1" lang="en-US" altLang="zh-TW" dirty="0"/>
              <a:t>Pandas</a:t>
            </a:r>
          </a:p>
          <a:p>
            <a:pPr lvl="1"/>
            <a:r>
              <a:rPr kumimoji="1" lang="en-US" altLang="zh-TW" dirty="0"/>
              <a:t>Dealing with data processing</a:t>
            </a:r>
          </a:p>
          <a:p>
            <a:r>
              <a:rPr kumimoji="1" lang="en-US" altLang="zh-TW" dirty="0" err="1"/>
              <a:t>Numpy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Handle digit, number problems</a:t>
            </a:r>
          </a:p>
          <a:p>
            <a:r>
              <a:rPr kumimoji="1" lang="en-US" altLang="zh-TW" dirty="0"/>
              <a:t>Matplotlib</a:t>
            </a:r>
          </a:p>
          <a:p>
            <a:pPr lvl="1"/>
            <a:r>
              <a:rPr kumimoji="1" lang="en-US" altLang="zh-TW" dirty="0"/>
              <a:t>Do data visualization</a:t>
            </a:r>
          </a:p>
          <a:p>
            <a:r>
              <a:rPr kumimoji="1" lang="en-US" altLang="zh-TW" dirty="0" err="1"/>
              <a:t>Plotly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Draw interactive graph</a:t>
            </a:r>
          </a:p>
          <a:p>
            <a:r>
              <a:rPr kumimoji="1" lang="en-US" altLang="zh-TW" dirty="0"/>
              <a:t>Dash</a:t>
            </a:r>
          </a:p>
          <a:p>
            <a:pPr lvl="1"/>
            <a:r>
              <a:rPr kumimoji="1" lang="en-US" altLang="zh-TW" dirty="0"/>
              <a:t>User interface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93EDD2A-34A9-2A42-B19C-D1F7D609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Python Libraries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129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970E4E7-126D-A048-A9C4-873F5E821A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756" y="1809748"/>
            <a:ext cx="3480895" cy="4015497"/>
          </a:xfrm>
        </p:spPr>
        <p:txBody>
          <a:bodyPr/>
          <a:lstStyle/>
          <a:p>
            <a:r>
              <a:rPr kumimoji="1" lang="en-US" altLang="zh-TW" dirty="0"/>
              <a:t>Matplotlib</a:t>
            </a:r>
          </a:p>
          <a:p>
            <a:pPr lvl="1"/>
            <a:r>
              <a:rPr kumimoji="1" lang="en-US" altLang="zh-TW" dirty="0"/>
              <a:t>Often used for static plot</a:t>
            </a:r>
          </a:p>
          <a:p>
            <a:pPr lvl="1"/>
            <a:r>
              <a:rPr kumimoji="1" lang="en-US" altLang="zh-TW" dirty="0"/>
              <a:t>Complicated syntax</a:t>
            </a:r>
          </a:p>
          <a:p>
            <a:pPr marL="457200" lvl="1" indent="0">
              <a:buNone/>
            </a:pPr>
            <a:endParaRPr kumimoji="1"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948BCC6-A731-8543-B01F-F201967E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Libraries comparison</a:t>
            </a:r>
            <a:endParaRPr kumimoji="1" lang="zh-TW" altLang="en-US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37D473AE-ADE1-1D46-A326-04A70F85972B}"/>
              </a:ext>
            </a:extLst>
          </p:cNvPr>
          <p:cNvSpPr txBox="1">
            <a:spLocks/>
          </p:cNvSpPr>
          <p:nvPr/>
        </p:nvSpPr>
        <p:spPr>
          <a:xfrm>
            <a:off x="4343401" y="1809747"/>
            <a:ext cx="4128844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err="1"/>
              <a:t>Plotly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Friendly to interactive plot</a:t>
            </a:r>
          </a:p>
          <a:p>
            <a:pPr lvl="1"/>
            <a:r>
              <a:rPr kumimoji="1" lang="en-US" altLang="zh-TW" dirty="0"/>
              <a:t>Work with Dash easily</a:t>
            </a:r>
            <a:endParaRPr kumimoji="1" lang="zh-TW" altLang="en-US" dirty="0"/>
          </a:p>
        </p:txBody>
      </p:sp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C01A2A5D-6722-5A4E-917F-F3AD77267E5C}"/>
              </a:ext>
            </a:extLst>
          </p:cNvPr>
          <p:cNvSpPr txBox="1">
            <a:spLocks/>
          </p:cNvSpPr>
          <p:nvPr/>
        </p:nvSpPr>
        <p:spPr>
          <a:xfrm>
            <a:off x="671755" y="3530594"/>
            <a:ext cx="3722195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Bokeh</a:t>
            </a:r>
          </a:p>
          <a:p>
            <a:pPr lvl="1"/>
            <a:r>
              <a:rPr kumimoji="1" lang="en" altLang="zh-TW" dirty="0"/>
              <a:t>Some graph interactions must be written in </a:t>
            </a:r>
            <a:r>
              <a:rPr kumimoji="1" lang="en" altLang="zh-TW" dirty="0" err="1"/>
              <a:t>Javascript</a:t>
            </a:r>
            <a:r>
              <a:rPr kumimoji="1" lang="en" altLang="zh-TW" dirty="0"/>
              <a:t>.</a:t>
            </a:r>
            <a:endParaRPr kumimoji="1" lang="en-US" altLang="zh-TW" dirty="0"/>
          </a:p>
          <a:p>
            <a:pPr marL="457200" lvl="1" indent="0">
              <a:buFont typeface="Arial"/>
              <a:buNone/>
            </a:pPr>
            <a:endParaRPr kumimoji="1" lang="zh-TW" altLang="en-US" dirty="0"/>
          </a:p>
        </p:txBody>
      </p:sp>
      <p:sp>
        <p:nvSpPr>
          <p:cNvPr id="8" name="文字版面配置區 1">
            <a:extLst>
              <a:ext uri="{FF2B5EF4-FFF2-40B4-BE49-F238E27FC236}">
                <a16:creationId xmlns:a16="http://schemas.microsoft.com/office/drawing/2014/main" id="{BEF2FCE5-1B8C-D44F-B826-9D26887B7C65}"/>
              </a:ext>
            </a:extLst>
          </p:cNvPr>
          <p:cNvSpPr txBox="1">
            <a:spLocks/>
          </p:cNvSpPr>
          <p:nvPr/>
        </p:nvSpPr>
        <p:spPr>
          <a:xfrm>
            <a:off x="4306435" y="3479794"/>
            <a:ext cx="4837565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Dash</a:t>
            </a:r>
          </a:p>
          <a:p>
            <a:pPr lvl="1"/>
            <a:r>
              <a:rPr kumimoji="1" lang="en" altLang="zh-TW" dirty="0"/>
              <a:t>Can also write custom React components or find some on the internet.</a:t>
            </a:r>
          </a:p>
          <a:p>
            <a:pPr lvl="1"/>
            <a:r>
              <a:rPr kumimoji="1" lang="en" altLang="zh-TW" dirty="0"/>
              <a:t>Easy syntax.</a:t>
            </a:r>
          </a:p>
          <a:p>
            <a:pPr lvl="1"/>
            <a:r>
              <a:rPr kumimoji="1" lang="en" altLang="zh-TW" dirty="0"/>
              <a:t>Easy supported by </a:t>
            </a:r>
            <a:r>
              <a:rPr kumimoji="1" lang="en" altLang="zh-TW" dirty="0" err="1"/>
              <a:t>plotly</a:t>
            </a:r>
            <a:endParaRPr kumimoji="1" lang="en" altLang="zh-TW" dirty="0"/>
          </a:p>
          <a:p>
            <a:pPr marL="457200" lvl="1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653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234</Words>
  <Application>Microsoft Macintosh PowerPoint</Application>
  <PresentationFormat>如螢幕大小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Encode Sans Normal Black</vt:lpstr>
      <vt:lpstr>Open Sans</vt:lpstr>
      <vt:lpstr>Open Sans Light</vt:lpstr>
      <vt:lpstr>Uni Sans Regular</vt:lpstr>
      <vt:lpstr>Arial</vt:lpstr>
      <vt:lpstr>Calibri</vt:lpstr>
      <vt:lpstr>Lucida Grande</vt:lpstr>
      <vt:lpstr>Custom Design</vt:lpstr>
      <vt:lpstr>1_Custom Design</vt:lpstr>
      <vt:lpstr>Amazon Cell Phone Reviews</vt:lpstr>
      <vt:lpstr>Description </vt:lpstr>
      <vt:lpstr>Brief introduction to Dataset</vt:lpstr>
      <vt:lpstr>Brief introduction to Dataset</vt:lpstr>
      <vt:lpstr>Use case</vt:lpstr>
      <vt:lpstr>Python Libraries</vt:lpstr>
      <vt:lpstr>Libraries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Kuan H. Lu</cp:lastModifiedBy>
  <cp:revision>38</cp:revision>
  <cp:lastPrinted>2016-02-10T20:19:12Z</cp:lastPrinted>
  <dcterms:created xsi:type="dcterms:W3CDTF">2014-10-14T00:51:43Z</dcterms:created>
  <dcterms:modified xsi:type="dcterms:W3CDTF">2019-11-06T01:33:10Z</dcterms:modified>
</cp:coreProperties>
</file>