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0" r:id="rId4"/>
    <p:sldId id="265" r:id="rId5"/>
    <p:sldId id="266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2" autoAdjust="0"/>
    <p:restoredTop sz="94704"/>
  </p:normalViewPr>
  <p:slideViewPr>
    <p:cSldViewPr snapToGrid="0" snapToObjects="1" showGuides="1">
      <p:cViewPr varScale="1">
        <p:scale>
          <a:sx n="100" d="100"/>
          <a:sy n="100" d="100"/>
        </p:scale>
        <p:origin x="992" y="17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  <a:br>
              <a:rPr lang="en-US" dirty="0"/>
            </a:br>
            <a:r>
              <a:rPr lang="en-US" dirty="0"/>
              <a:t>Cell Phone</a:t>
            </a:r>
            <a:br>
              <a:rPr lang="en-US" dirty="0"/>
            </a:br>
            <a:r>
              <a:rPr lang="en-US" dirty="0"/>
              <a:t>Reviews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DFF7EE-2BCC-FB40-8A4D-E3937D16E005}"/>
              </a:ext>
            </a:extLst>
          </p:cNvPr>
          <p:cNvSpPr txBox="1"/>
          <p:nvPr/>
        </p:nvSpPr>
        <p:spPr>
          <a:xfrm>
            <a:off x="1092200" y="461010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KaunHsun</a:t>
            </a:r>
            <a:r>
              <a:rPr kumimoji="1" lang="en-US" altLang="zh-TW" sz="2400" dirty="0"/>
              <a:t> Lu</a:t>
            </a:r>
          </a:p>
          <a:p>
            <a:r>
              <a:rPr kumimoji="1" lang="en-US" altLang="zh-TW" sz="2400" dirty="0" err="1"/>
              <a:t>YiCheng</a:t>
            </a:r>
            <a:r>
              <a:rPr kumimoji="1" lang="en-US" altLang="zh-TW" sz="2400" dirty="0"/>
              <a:t> Chen</a:t>
            </a:r>
          </a:p>
          <a:p>
            <a:r>
              <a:rPr kumimoji="1" lang="en-US" altLang="zh-TW" sz="2400" dirty="0" err="1"/>
              <a:t>FengJie</a:t>
            </a:r>
            <a:r>
              <a:rPr kumimoji="1" lang="en-US" altLang="zh-TW" sz="2400" dirty="0"/>
              <a:t> Chen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kumimoji="1" lang="en-US" altLang="zh-TW" dirty="0"/>
              <a:t>Analyze different brands of cell phone rating</a:t>
            </a:r>
          </a:p>
          <a:p>
            <a:pPr lvl="1"/>
            <a:r>
              <a:rPr kumimoji="1" lang="en-US" altLang="zh-TW" dirty="0"/>
              <a:t>Analyze same brands but different type of cell phone rating</a:t>
            </a:r>
          </a:p>
          <a:p>
            <a:pPr lvl="1"/>
            <a:r>
              <a:rPr kumimoji="1" lang="en-US" altLang="zh-TW" dirty="0"/>
              <a:t>Analyze cell phone rating by customer based on different year</a:t>
            </a:r>
          </a:p>
          <a:p>
            <a:pPr lvl="1"/>
            <a:r>
              <a:rPr kumimoji="1" lang="en-US" dirty="0"/>
              <a:t>Rating prediction based on customer reviews</a:t>
            </a:r>
            <a:endParaRPr lang="en-US" dirty="0"/>
          </a:p>
          <a:p>
            <a:r>
              <a:rPr lang="en-US" dirty="0"/>
              <a:t>Technology needs</a:t>
            </a:r>
          </a:p>
          <a:p>
            <a:pPr lvl="1"/>
            <a:r>
              <a:rPr lang="en-US" dirty="0"/>
              <a:t>Sentiments analysis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F5DD40-B2D8-8946-AF3E-2C19EF42E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Item.csv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Brand, title, </a:t>
            </a:r>
            <a:r>
              <a:rPr kumimoji="1" lang="en-US" altLang="zh-TW" dirty="0" err="1"/>
              <a:t>url</a:t>
            </a:r>
            <a:r>
              <a:rPr kumimoji="1" lang="en-US" altLang="zh-TW" dirty="0"/>
              <a:t>, image, rating </a:t>
            </a:r>
            <a:r>
              <a:rPr kumimoji="1" lang="en-US" altLang="zh-TW" dirty="0" err="1"/>
              <a:t>reviewURL</a:t>
            </a:r>
            <a:r>
              <a:rPr kumimoji="1" lang="en-US" altLang="zh-TW" dirty="0"/>
              <a:t>, total review, prices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02570-A448-E242-BBE8-BCE1F3C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8308797-227B-A148-9E10-84AF053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89548"/>
            <a:ext cx="6527800" cy="36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F13BDC-23C8-3B45-97AC-FA79F2C73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Review.csv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Name, rating, date, review title, body</a:t>
            </a:r>
          </a:p>
          <a:p>
            <a:pPr lvl="1"/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191B90-4F3D-8548-BFFE-7A234EC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A7197E-68DC-E44E-81ED-43A8FBE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5" y="2652120"/>
            <a:ext cx="6997700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DF42DF-122D-1F41-ACE8-49E14627C3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/>
              <a:t>Provide information and insight about customer reviews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Provide an easy understanding of data visualization that summarizes the reviews 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Provide information for cell phone manufacturing company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CC27E4-8CAD-ED4E-9A77-318133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 case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4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A23DD69-FC58-DC47-89FC-9AC402773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5006975"/>
          </a:xfrm>
        </p:spPr>
        <p:txBody>
          <a:bodyPr/>
          <a:lstStyle/>
          <a:p>
            <a:r>
              <a:rPr kumimoji="1" lang="en-US" altLang="zh-TW" dirty="0"/>
              <a:t>Pandas</a:t>
            </a:r>
          </a:p>
          <a:p>
            <a:pPr lvl="1"/>
            <a:r>
              <a:rPr kumimoji="1" lang="en-US" altLang="zh-TW" dirty="0"/>
              <a:t>Dealing with data processing</a:t>
            </a:r>
          </a:p>
          <a:p>
            <a:r>
              <a:rPr kumimoji="1" lang="en-US" altLang="zh-TW" dirty="0" err="1"/>
              <a:t>Numpy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Handle digit, number problems</a:t>
            </a:r>
          </a:p>
          <a:p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Do data visualization</a:t>
            </a:r>
          </a:p>
          <a:p>
            <a:r>
              <a:rPr kumimoji="1" lang="en-US" altLang="zh-TW" dirty="0" err="1"/>
              <a:t>Keras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Deep learning libraries</a:t>
            </a:r>
          </a:p>
          <a:p>
            <a:r>
              <a:rPr kumimoji="1" lang="en" altLang="zh-TW" dirty="0"/>
              <a:t>NLTK(</a:t>
            </a:r>
            <a:r>
              <a:rPr kumimoji="1" lang="en" altLang="zh-TW" dirty="0" err="1"/>
              <a:t>TextBlob</a:t>
            </a:r>
            <a:r>
              <a:rPr kumimoji="1" lang="en" altLang="zh-TW" dirty="0"/>
              <a:t>)</a:t>
            </a:r>
          </a:p>
          <a:p>
            <a:pPr lvl="1"/>
            <a:r>
              <a:rPr kumimoji="1" lang="en" altLang="zh-TW" dirty="0"/>
              <a:t>Sentiments analysis</a:t>
            </a:r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3EDD2A-34A9-2A42-B19C-D1F7D60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Libraries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92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144</Words>
  <Application>Microsoft Macintosh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Custom Design</vt:lpstr>
      <vt:lpstr>1_Custom Design</vt:lpstr>
      <vt:lpstr>Amazon Cell Phone Reviews</vt:lpstr>
      <vt:lpstr>Description </vt:lpstr>
      <vt:lpstr>Brief introduction to Dataset</vt:lpstr>
      <vt:lpstr>Brief introduction to Dataset</vt:lpstr>
      <vt:lpstr>Use case</vt:lpstr>
      <vt:lpstr>Python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Kuan H. Lu</cp:lastModifiedBy>
  <cp:revision>28</cp:revision>
  <cp:lastPrinted>2016-02-10T20:19:12Z</cp:lastPrinted>
  <dcterms:created xsi:type="dcterms:W3CDTF">2014-10-14T00:51:43Z</dcterms:created>
  <dcterms:modified xsi:type="dcterms:W3CDTF">2019-11-04T01:46:52Z</dcterms:modified>
</cp:coreProperties>
</file>