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63" r:id="rId4"/>
    <p:sldId id="266" r:id="rId5"/>
    <p:sldId id="265" r:id="rId6"/>
    <p:sldId id="264" r:id="rId7"/>
    <p:sldId id="267" r:id="rId8"/>
    <p:sldId id="268" r:id="rId9"/>
    <p:sldId id="269" r:id="rId10"/>
    <p:sldId id="270" r:id="rId11"/>
    <p:sldId id="271" r:id="rId12"/>
    <p:sldId id="258" r:id="rId13"/>
    <p:sldId id="259" r:id="rId14"/>
    <p:sldId id="260" r:id="rId15"/>
    <p:sldId id="261" r:id="rId16"/>
    <p:sldId id="262" r:id="rId17"/>
    <p:sldId id="273" r:id="rId18"/>
    <p:sldId id="274" r:id="rId19"/>
    <p:sldId id="275" r:id="rId20"/>
    <p:sldId id="276" r:id="rId21"/>
    <p:sldId id="277" r:id="rId22"/>
    <p:sldId id="278" r:id="rId23"/>
    <p:sldId id="280" r:id="rId24"/>
    <p:sldId id="281" r:id="rId25"/>
    <p:sldId id="282" r:id="rId26"/>
    <p:sldId id="283" r:id="rId27"/>
    <p:sldId id="284" r:id="rId28"/>
    <p:sldId id="285" r:id="rId2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60" autoAdjust="0"/>
    <p:restoredTop sz="89215" autoAdjust="0"/>
  </p:normalViewPr>
  <p:slideViewPr>
    <p:cSldViewPr snapToGrid="0">
      <p:cViewPr varScale="1">
        <p:scale>
          <a:sx n="69" d="100"/>
          <a:sy n="69" d="100"/>
        </p:scale>
        <p:origin x="76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B35600-FEF1-4155-81EF-FD2EDDCFC15A}" type="datetimeFigureOut">
              <a:rPr kumimoji="1" lang="ja-JP" altLang="en-US" smtClean="0"/>
              <a:t>2016/6/23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F816E6-019A-4703-BDB5-A2BFD848D424}" type="slidenum">
              <a:rPr kumimoji="1" lang="ja-JP" altLang="en-US" smtClean="0"/>
              <a:t>‹#›</a:t>
            </a:fld>
            <a:endParaRPr kumimoji="1" lang="ja-JP" altLang="en-US"/>
          </a:p>
        </p:txBody>
      </p:sp>
    </p:spTree>
    <p:extLst>
      <p:ext uri="{BB962C8B-B14F-4D97-AF65-F5344CB8AC3E}">
        <p14:creationId xmlns:p14="http://schemas.microsoft.com/office/powerpoint/2010/main" val="100412372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適当に</a:t>
            </a:r>
            <a:r>
              <a:rPr kumimoji="1" lang="en-US" altLang="ja-JP" dirty="0" err="1"/>
              <a:t>cmd</a:t>
            </a:r>
            <a:r>
              <a:rPr kumimoji="1" lang="ja-JP" altLang="en-US" dirty="0"/>
              <a:t>の説明</a:t>
            </a:r>
            <a:endParaRPr kumimoji="1" lang="en-US" altLang="ja-JP" dirty="0"/>
          </a:p>
        </p:txBody>
      </p:sp>
      <p:sp>
        <p:nvSpPr>
          <p:cNvPr id="4" name="スライド番号プレースホルダー 3"/>
          <p:cNvSpPr>
            <a:spLocks noGrp="1"/>
          </p:cNvSpPr>
          <p:nvPr>
            <p:ph type="sldNum" sz="quarter" idx="10"/>
          </p:nvPr>
        </p:nvSpPr>
        <p:spPr/>
        <p:txBody>
          <a:bodyPr/>
          <a:lstStyle/>
          <a:p>
            <a:fld id="{2BF816E6-019A-4703-BDB5-A2BFD848D424}" type="slidenum">
              <a:rPr kumimoji="1" lang="ja-JP" altLang="en-US" smtClean="0"/>
              <a:t>2</a:t>
            </a:fld>
            <a:endParaRPr kumimoji="1" lang="ja-JP" altLang="en-US"/>
          </a:p>
        </p:txBody>
      </p:sp>
    </p:spTree>
    <p:extLst>
      <p:ext uri="{BB962C8B-B14F-4D97-AF65-F5344CB8AC3E}">
        <p14:creationId xmlns:p14="http://schemas.microsoft.com/office/powerpoint/2010/main" val="2288475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Dir </a:t>
            </a:r>
            <a:r>
              <a:rPr kumimoji="1" lang="ja-JP" altLang="en-US" dirty="0" err="1"/>
              <a:t>ぐらいは</a:t>
            </a:r>
            <a:r>
              <a:rPr kumimoji="1" lang="ja-JP" altLang="en-US" dirty="0"/>
              <a:t>聞きながら打たせる</a:t>
            </a:r>
          </a:p>
        </p:txBody>
      </p:sp>
      <p:sp>
        <p:nvSpPr>
          <p:cNvPr id="4" name="スライド番号プレースホルダー 3"/>
          <p:cNvSpPr>
            <a:spLocks noGrp="1"/>
          </p:cNvSpPr>
          <p:nvPr>
            <p:ph type="sldNum" sz="quarter" idx="10"/>
          </p:nvPr>
        </p:nvSpPr>
        <p:spPr/>
        <p:txBody>
          <a:bodyPr/>
          <a:lstStyle/>
          <a:p>
            <a:fld id="{2BF816E6-019A-4703-BDB5-A2BFD848D424}" type="slidenum">
              <a:rPr kumimoji="1" lang="ja-JP" altLang="en-US" smtClean="0"/>
              <a:t>3</a:t>
            </a:fld>
            <a:endParaRPr kumimoji="1" lang="ja-JP" altLang="en-US"/>
          </a:p>
        </p:txBody>
      </p:sp>
    </p:spTree>
    <p:extLst>
      <p:ext uri="{BB962C8B-B14F-4D97-AF65-F5344CB8AC3E}">
        <p14:creationId xmlns:p14="http://schemas.microsoft.com/office/powerpoint/2010/main" val="3729040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F7</a:t>
            </a:r>
            <a:r>
              <a:rPr kumimoji="1" lang="ja-JP" altLang="en-US" dirty="0"/>
              <a:t>キーで一覧も出せる</a:t>
            </a:r>
            <a:r>
              <a:rPr kumimoji="1" lang="ja-JP" altLang="en-US" dirty="0" err="1"/>
              <a:t>んやぞ</a:t>
            </a:r>
            <a:r>
              <a:rPr kumimoji="1" lang="en-US" altLang="ja-JP" dirty="0"/>
              <a:t>(</a:t>
            </a:r>
            <a:r>
              <a:rPr kumimoji="1" lang="ja-JP" altLang="en-US" dirty="0"/>
              <a:t>適当</a:t>
            </a:r>
            <a:r>
              <a:rPr kumimoji="1" lang="en-US" altLang="ja-JP" dirty="0"/>
              <a:t>)</a:t>
            </a:r>
          </a:p>
          <a:p>
            <a:r>
              <a:rPr kumimoji="1" lang="ja-JP" altLang="en-US" dirty="0"/>
              <a:t>左右矢印キーで選択</a:t>
            </a:r>
            <a:r>
              <a:rPr kumimoji="1" lang="en-US" altLang="ja-JP" dirty="0"/>
              <a:t>(</a:t>
            </a:r>
            <a:r>
              <a:rPr kumimoji="1" lang="en-US" altLang="ja-JP" dirty="0" err="1"/>
              <a:t>cmd</a:t>
            </a:r>
            <a:r>
              <a:rPr kumimoji="1" lang="ja-JP" altLang="en-US" dirty="0"/>
              <a:t>に表示</a:t>
            </a:r>
            <a:r>
              <a:rPr kumimoji="1" lang="en-US" altLang="ja-JP" dirty="0"/>
              <a:t>)</a:t>
            </a:r>
            <a:r>
              <a:rPr kumimoji="1" lang="ja-JP" altLang="en-US" dirty="0" err="1"/>
              <a:t>、</a:t>
            </a:r>
            <a:r>
              <a:rPr kumimoji="1" lang="en-US" altLang="ja-JP" dirty="0"/>
              <a:t>Enter</a:t>
            </a:r>
            <a:r>
              <a:rPr kumimoji="1" lang="ja-JP" altLang="en-US" dirty="0"/>
              <a:t>を押すといきなり実行</a:t>
            </a:r>
          </a:p>
        </p:txBody>
      </p:sp>
      <p:sp>
        <p:nvSpPr>
          <p:cNvPr id="4" name="スライド番号プレースホルダー 3"/>
          <p:cNvSpPr>
            <a:spLocks noGrp="1"/>
          </p:cNvSpPr>
          <p:nvPr>
            <p:ph type="sldNum" sz="quarter" idx="10"/>
          </p:nvPr>
        </p:nvSpPr>
        <p:spPr/>
        <p:txBody>
          <a:bodyPr/>
          <a:lstStyle/>
          <a:p>
            <a:fld id="{2BF816E6-019A-4703-BDB5-A2BFD848D424}" type="slidenum">
              <a:rPr kumimoji="1" lang="ja-JP" altLang="en-US" smtClean="0"/>
              <a:t>5</a:t>
            </a:fld>
            <a:endParaRPr kumimoji="1" lang="ja-JP" altLang="en-US"/>
          </a:p>
        </p:txBody>
      </p:sp>
    </p:spTree>
    <p:extLst>
      <p:ext uri="{BB962C8B-B14F-4D97-AF65-F5344CB8AC3E}">
        <p14:creationId xmlns:p14="http://schemas.microsoft.com/office/powerpoint/2010/main" val="3905923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Boolean</a:t>
            </a:r>
            <a:r>
              <a:rPr kumimoji="1" lang="ja-JP" altLang="en-US" dirty="0"/>
              <a:t>の型の説明</a:t>
            </a:r>
          </a:p>
        </p:txBody>
      </p:sp>
      <p:sp>
        <p:nvSpPr>
          <p:cNvPr id="4" name="スライド番号プレースホルダー 3"/>
          <p:cNvSpPr>
            <a:spLocks noGrp="1"/>
          </p:cNvSpPr>
          <p:nvPr>
            <p:ph type="sldNum" sz="quarter" idx="10"/>
          </p:nvPr>
        </p:nvSpPr>
        <p:spPr/>
        <p:txBody>
          <a:bodyPr/>
          <a:lstStyle/>
          <a:p>
            <a:fld id="{2BF816E6-019A-4703-BDB5-A2BFD848D424}" type="slidenum">
              <a:rPr kumimoji="1" lang="ja-JP" altLang="en-US" smtClean="0"/>
              <a:t>7</a:t>
            </a:fld>
            <a:endParaRPr kumimoji="1" lang="ja-JP" altLang="en-US"/>
          </a:p>
        </p:txBody>
      </p:sp>
    </p:spTree>
    <p:extLst>
      <p:ext uri="{BB962C8B-B14F-4D97-AF65-F5344CB8AC3E}">
        <p14:creationId xmlns:p14="http://schemas.microsoft.com/office/powerpoint/2010/main" val="25723194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BF816E6-019A-4703-BDB5-A2BFD848D424}" type="slidenum">
              <a:rPr kumimoji="1" lang="ja-JP" altLang="en-US" smtClean="0"/>
              <a:t>8</a:t>
            </a:fld>
            <a:endParaRPr kumimoji="1" lang="ja-JP" altLang="en-US"/>
          </a:p>
        </p:txBody>
      </p:sp>
    </p:spTree>
    <p:extLst>
      <p:ext uri="{BB962C8B-B14F-4D97-AF65-F5344CB8AC3E}">
        <p14:creationId xmlns:p14="http://schemas.microsoft.com/office/powerpoint/2010/main" val="2036160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つまり</a:t>
            </a:r>
            <a:r>
              <a:rPr kumimoji="1" lang="en-US" altLang="ja-JP" dirty="0"/>
              <a:t>if-else</a:t>
            </a:r>
            <a:r>
              <a:rPr kumimoji="1" lang="ja-JP" altLang="en-US" dirty="0"/>
              <a:t>ではどちらかの処理しか行われない</a:t>
            </a:r>
          </a:p>
        </p:txBody>
      </p:sp>
      <p:sp>
        <p:nvSpPr>
          <p:cNvPr id="4" name="スライド番号プレースホルダー 3"/>
          <p:cNvSpPr>
            <a:spLocks noGrp="1"/>
          </p:cNvSpPr>
          <p:nvPr>
            <p:ph type="sldNum" sz="quarter" idx="10"/>
          </p:nvPr>
        </p:nvSpPr>
        <p:spPr/>
        <p:txBody>
          <a:bodyPr/>
          <a:lstStyle/>
          <a:p>
            <a:fld id="{2BF816E6-019A-4703-BDB5-A2BFD848D424}" type="slidenum">
              <a:rPr kumimoji="1" lang="ja-JP" altLang="en-US" smtClean="0"/>
              <a:t>16</a:t>
            </a:fld>
            <a:endParaRPr kumimoji="1" lang="ja-JP" altLang="en-US"/>
          </a:p>
        </p:txBody>
      </p:sp>
    </p:spTree>
    <p:extLst>
      <p:ext uri="{BB962C8B-B14F-4D97-AF65-F5344CB8AC3E}">
        <p14:creationId xmlns:p14="http://schemas.microsoft.com/office/powerpoint/2010/main" val="1296680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BF816E6-019A-4703-BDB5-A2BFD848D424}" type="slidenum">
              <a:rPr kumimoji="1" lang="ja-JP" altLang="en-US" smtClean="0"/>
              <a:t>23</a:t>
            </a:fld>
            <a:endParaRPr kumimoji="1" lang="ja-JP" altLang="en-US"/>
          </a:p>
        </p:txBody>
      </p:sp>
    </p:spTree>
    <p:extLst>
      <p:ext uri="{BB962C8B-B14F-4D97-AF65-F5344CB8AC3E}">
        <p14:creationId xmlns:p14="http://schemas.microsoft.com/office/powerpoint/2010/main" val="2688810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80FDD4A3-22CE-4D6E-B649-3851CC9CD601}" type="datetimeFigureOut">
              <a:rPr kumimoji="1" lang="ja-JP" altLang="en-US" smtClean="0"/>
              <a:t>2016/6/23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C9F5FBC-55F5-42CF-9AE2-0982719FB76A}" type="slidenum">
              <a:rPr kumimoji="1" lang="ja-JP" altLang="en-US" smtClean="0"/>
              <a:t>‹#›</a:t>
            </a:fld>
            <a:endParaRPr kumimoji="1" lang="ja-JP" altLang="en-US"/>
          </a:p>
        </p:txBody>
      </p:sp>
    </p:spTree>
    <p:extLst>
      <p:ext uri="{BB962C8B-B14F-4D97-AF65-F5344CB8AC3E}">
        <p14:creationId xmlns:p14="http://schemas.microsoft.com/office/powerpoint/2010/main" val="466659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0FDD4A3-22CE-4D6E-B649-3851CC9CD601}" type="datetimeFigureOut">
              <a:rPr kumimoji="1" lang="ja-JP" altLang="en-US" smtClean="0"/>
              <a:t>2016/6/23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C9F5FBC-55F5-42CF-9AE2-0982719FB76A}" type="slidenum">
              <a:rPr kumimoji="1" lang="ja-JP" altLang="en-US" smtClean="0"/>
              <a:t>‹#›</a:t>
            </a:fld>
            <a:endParaRPr kumimoji="1" lang="ja-JP" altLang="en-US"/>
          </a:p>
        </p:txBody>
      </p:sp>
    </p:spTree>
    <p:extLst>
      <p:ext uri="{BB962C8B-B14F-4D97-AF65-F5344CB8AC3E}">
        <p14:creationId xmlns:p14="http://schemas.microsoft.com/office/powerpoint/2010/main" val="2194415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0FDD4A3-22CE-4D6E-B649-3851CC9CD601}" type="datetimeFigureOut">
              <a:rPr kumimoji="1" lang="ja-JP" altLang="en-US" smtClean="0"/>
              <a:t>2016/6/23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C9F5FBC-55F5-42CF-9AE2-0982719FB76A}" type="slidenum">
              <a:rPr kumimoji="1" lang="ja-JP" altLang="en-US" smtClean="0"/>
              <a:t>‹#›</a:t>
            </a:fld>
            <a:endParaRPr kumimoji="1" lang="ja-JP" altLang="en-US"/>
          </a:p>
        </p:txBody>
      </p:sp>
    </p:spTree>
    <p:extLst>
      <p:ext uri="{BB962C8B-B14F-4D97-AF65-F5344CB8AC3E}">
        <p14:creationId xmlns:p14="http://schemas.microsoft.com/office/powerpoint/2010/main" val="285946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0FDD4A3-22CE-4D6E-B649-3851CC9CD601}" type="datetimeFigureOut">
              <a:rPr kumimoji="1" lang="ja-JP" altLang="en-US" smtClean="0"/>
              <a:t>2016/6/23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C9F5FBC-55F5-42CF-9AE2-0982719FB76A}" type="slidenum">
              <a:rPr kumimoji="1" lang="ja-JP" altLang="en-US" smtClean="0"/>
              <a:t>‹#›</a:t>
            </a:fld>
            <a:endParaRPr kumimoji="1" lang="ja-JP" altLang="en-US"/>
          </a:p>
        </p:txBody>
      </p:sp>
    </p:spTree>
    <p:extLst>
      <p:ext uri="{BB962C8B-B14F-4D97-AF65-F5344CB8AC3E}">
        <p14:creationId xmlns:p14="http://schemas.microsoft.com/office/powerpoint/2010/main" val="1376357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80FDD4A3-22CE-4D6E-B649-3851CC9CD601}" type="datetimeFigureOut">
              <a:rPr kumimoji="1" lang="ja-JP" altLang="en-US" smtClean="0"/>
              <a:t>2016/6/23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C9F5FBC-55F5-42CF-9AE2-0982719FB76A}" type="slidenum">
              <a:rPr kumimoji="1" lang="ja-JP" altLang="en-US" smtClean="0"/>
              <a:t>‹#›</a:t>
            </a:fld>
            <a:endParaRPr kumimoji="1" lang="ja-JP" altLang="en-US"/>
          </a:p>
        </p:txBody>
      </p:sp>
    </p:spTree>
    <p:extLst>
      <p:ext uri="{BB962C8B-B14F-4D97-AF65-F5344CB8AC3E}">
        <p14:creationId xmlns:p14="http://schemas.microsoft.com/office/powerpoint/2010/main" val="1778152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80FDD4A3-22CE-4D6E-B649-3851CC9CD601}" type="datetimeFigureOut">
              <a:rPr kumimoji="1" lang="ja-JP" altLang="en-US" smtClean="0"/>
              <a:t>2016/6/23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C9F5FBC-55F5-42CF-9AE2-0982719FB76A}" type="slidenum">
              <a:rPr kumimoji="1" lang="ja-JP" altLang="en-US" smtClean="0"/>
              <a:t>‹#›</a:t>
            </a:fld>
            <a:endParaRPr kumimoji="1" lang="ja-JP" altLang="en-US"/>
          </a:p>
        </p:txBody>
      </p:sp>
    </p:spTree>
    <p:extLst>
      <p:ext uri="{BB962C8B-B14F-4D97-AF65-F5344CB8AC3E}">
        <p14:creationId xmlns:p14="http://schemas.microsoft.com/office/powerpoint/2010/main" val="2448098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80FDD4A3-22CE-4D6E-B649-3851CC9CD601}" type="datetimeFigureOut">
              <a:rPr kumimoji="1" lang="ja-JP" altLang="en-US" smtClean="0"/>
              <a:t>2016/6/23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1C9F5FBC-55F5-42CF-9AE2-0982719FB76A}" type="slidenum">
              <a:rPr kumimoji="1" lang="ja-JP" altLang="en-US" smtClean="0"/>
              <a:t>‹#›</a:t>
            </a:fld>
            <a:endParaRPr kumimoji="1" lang="ja-JP" altLang="en-US"/>
          </a:p>
        </p:txBody>
      </p:sp>
    </p:spTree>
    <p:extLst>
      <p:ext uri="{BB962C8B-B14F-4D97-AF65-F5344CB8AC3E}">
        <p14:creationId xmlns:p14="http://schemas.microsoft.com/office/powerpoint/2010/main" val="392774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80FDD4A3-22CE-4D6E-B649-3851CC9CD601}" type="datetimeFigureOut">
              <a:rPr kumimoji="1" lang="ja-JP" altLang="en-US" smtClean="0"/>
              <a:t>2016/6/23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1C9F5FBC-55F5-42CF-9AE2-0982719FB76A}" type="slidenum">
              <a:rPr kumimoji="1" lang="ja-JP" altLang="en-US" smtClean="0"/>
              <a:t>‹#›</a:t>
            </a:fld>
            <a:endParaRPr kumimoji="1" lang="ja-JP" altLang="en-US"/>
          </a:p>
        </p:txBody>
      </p:sp>
    </p:spTree>
    <p:extLst>
      <p:ext uri="{BB962C8B-B14F-4D97-AF65-F5344CB8AC3E}">
        <p14:creationId xmlns:p14="http://schemas.microsoft.com/office/powerpoint/2010/main" val="274592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0FDD4A3-22CE-4D6E-B649-3851CC9CD601}" type="datetimeFigureOut">
              <a:rPr kumimoji="1" lang="ja-JP" altLang="en-US" smtClean="0"/>
              <a:t>2016/6/23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1C9F5FBC-55F5-42CF-9AE2-0982719FB76A}" type="slidenum">
              <a:rPr kumimoji="1" lang="ja-JP" altLang="en-US" smtClean="0"/>
              <a:t>‹#›</a:t>
            </a:fld>
            <a:endParaRPr kumimoji="1" lang="ja-JP" altLang="en-US"/>
          </a:p>
        </p:txBody>
      </p:sp>
    </p:spTree>
    <p:extLst>
      <p:ext uri="{BB962C8B-B14F-4D97-AF65-F5344CB8AC3E}">
        <p14:creationId xmlns:p14="http://schemas.microsoft.com/office/powerpoint/2010/main" val="3747150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0FDD4A3-22CE-4D6E-B649-3851CC9CD601}" type="datetimeFigureOut">
              <a:rPr kumimoji="1" lang="ja-JP" altLang="en-US" smtClean="0"/>
              <a:t>2016/6/23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C9F5FBC-55F5-42CF-9AE2-0982719FB76A}" type="slidenum">
              <a:rPr kumimoji="1" lang="ja-JP" altLang="en-US" smtClean="0"/>
              <a:t>‹#›</a:t>
            </a:fld>
            <a:endParaRPr kumimoji="1" lang="ja-JP" altLang="en-US"/>
          </a:p>
        </p:txBody>
      </p:sp>
    </p:spTree>
    <p:extLst>
      <p:ext uri="{BB962C8B-B14F-4D97-AF65-F5344CB8AC3E}">
        <p14:creationId xmlns:p14="http://schemas.microsoft.com/office/powerpoint/2010/main" val="525934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0FDD4A3-22CE-4D6E-B649-3851CC9CD601}" type="datetimeFigureOut">
              <a:rPr kumimoji="1" lang="ja-JP" altLang="en-US" smtClean="0"/>
              <a:t>2016/6/23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C9F5FBC-55F5-42CF-9AE2-0982719FB76A}" type="slidenum">
              <a:rPr kumimoji="1" lang="ja-JP" altLang="en-US" smtClean="0"/>
              <a:t>‹#›</a:t>
            </a:fld>
            <a:endParaRPr kumimoji="1" lang="ja-JP" altLang="en-US"/>
          </a:p>
        </p:txBody>
      </p:sp>
    </p:spTree>
    <p:extLst>
      <p:ext uri="{BB962C8B-B14F-4D97-AF65-F5344CB8AC3E}">
        <p14:creationId xmlns:p14="http://schemas.microsoft.com/office/powerpoint/2010/main" val="1125208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FDD4A3-22CE-4D6E-B649-3851CC9CD601}" type="datetimeFigureOut">
              <a:rPr kumimoji="1" lang="ja-JP" altLang="en-US" smtClean="0"/>
              <a:t>2016/6/23</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9F5FBC-55F5-42CF-9AE2-0982719FB76A}" type="slidenum">
              <a:rPr kumimoji="1" lang="ja-JP" altLang="en-US" smtClean="0"/>
              <a:t>‹#›</a:t>
            </a:fld>
            <a:endParaRPr kumimoji="1" lang="ja-JP" altLang="en-US"/>
          </a:p>
        </p:txBody>
      </p:sp>
    </p:spTree>
    <p:extLst>
      <p:ext uri="{BB962C8B-B14F-4D97-AF65-F5344CB8AC3E}">
        <p14:creationId xmlns:p14="http://schemas.microsoft.com/office/powerpoint/2010/main" val="6835606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b="1" dirty="0"/>
              <a:t>Java</a:t>
            </a:r>
            <a:r>
              <a:rPr lang="ja-JP" altLang="en-US" b="1" dirty="0"/>
              <a:t>講習第３回</a:t>
            </a:r>
            <a:endParaRPr kumimoji="1" lang="ja-JP" altLang="en-US" b="1" dirty="0"/>
          </a:p>
        </p:txBody>
      </p:sp>
      <p:sp>
        <p:nvSpPr>
          <p:cNvPr id="3" name="サブタイトル 2"/>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6419218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48309"/>
            <a:ext cx="10515600" cy="850933"/>
          </a:xfrm>
        </p:spPr>
        <p:txBody>
          <a:bodyPr/>
          <a:lstStyle/>
          <a:p>
            <a:r>
              <a:rPr kumimoji="1" lang="ja-JP" altLang="en-US" dirty="0"/>
              <a:t>演習１</a:t>
            </a:r>
            <a:r>
              <a:rPr lang="en-US" altLang="ja-JP" dirty="0"/>
              <a:t> </a:t>
            </a:r>
            <a:r>
              <a:rPr lang="en-US" altLang="ja-JP" dirty="0" err="1"/>
              <a:t>boolean</a:t>
            </a:r>
            <a:r>
              <a:rPr lang="ja-JP" altLang="en-US" dirty="0"/>
              <a:t>型</a:t>
            </a:r>
            <a:r>
              <a:rPr lang="en-US" altLang="ja-JP" dirty="0"/>
              <a:t>	</a:t>
            </a:r>
            <a:endParaRPr kumimoji="1" lang="ja-JP" altLang="en-US" dirty="0"/>
          </a:p>
        </p:txBody>
      </p:sp>
      <p:sp>
        <p:nvSpPr>
          <p:cNvPr id="3" name="コンテンツ プレースホルダー 2"/>
          <p:cNvSpPr>
            <a:spLocks noGrp="1"/>
          </p:cNvSpPr>
          <p:nvPr>
            <p:ph idx="1"/>
          </p:nvPr>
        </p:nvSpPr>
        <p:spPr>
          <a:xfrm>
            <a:off x="838200" y="1118615"/>
            <a:ext cx="10515600" cy="4351338"/>
          </a:xfrm>
        </p:spPr>
        <p:txBody>
          <a:bodyPr/>
          <a:lstStyle/>
          <a:p>
            <a:pPr marL="0" indent="0">
              <a:buNone/>
            </a:pPr>
            <a:r>
              <a:rPr lang="en-US" altLang="ja-JP" dirty="0"/>
              <a:t> </a:t>
            </a:r>
            <a:r>
              <a:rPr lang="ja-JP" altLang="en-US" dirty="0"/>
              <a:t>・変数 </a:t>
            </a:r>
            <a:r>
              <a:rPr lang="en-US" altLang="ja-JP" dirty="0"/>
              <a:t>a</a:t>
            </a:r>
            <a:r>
              <a:rPr lang="ja-JP" altLang="en-US" dirty="0"/>
              <a:t>と</a:t>
            </a:r>
            <a:r>
              <a:rPr lang="en-US" altLang="ja-JP" dirty="0"/>
              <a:t>b</a:t>
            </a:r>
            <a:r>
              <a:rPr lang="ja-JP" altLang="en-US" dirty="0"/>
              <a:t>を用意し、好きな数をそれぞれ代入する</a:t>
            </a:r>
            <a:endParaRPr lang="en-US" altLang="ja-JP" dirty="0"/>
          </a:p>
          <a:p>
            <a:pPr marL="0" indent="0">
              <a:buNone/>
            </a:pPr>
            <a:r>
              <a:rPr lang="en-US" altLang="ja-JP" dirty="0"/>
              <a:t> </a:t>
            </a:r>
            <a:r>
              <a:rPr lang="ja-JP" altLang="en-US" dirty="0"/>
              <a:t> </a:t>
            </a:r>
            <a:r>
              <a:rPr lang="en-US" altLang="ja-JP" dirty="0"/>
              <a:t>	a</a:t>
            </a:r>
            <a:r>
              <a:rPr lang="ja-JP" altLang="en-US" dirty="0"/>
              <a:t>と</a:t>
            </a:r>
            <a:r>
              <a:rPr lang="en-US" altLang="ja-JP" dirty="0"/>
              <a:t>b</a:t>
            </a:r>
            <a:r>
              <a:rPr lang="ja-JP" altLang="en-US" dirty="0"/>
              <a:t>を比較し、</a:t>
            </a:r>
            <a:endParaRPr lang="en-US" altLang="ja-JP" dirty="0"/>
          </a:p>
          <a:p>
            <a:pPr marL="0" indent="0">
              <a:buNone/>
            </a:pPr>
            <a:r>
              <a:rPr lang="en-US" altLang="ja-JP" dirty="0"/>
              <a:t>	</a:t>
            </a:r>
            <a:r>
              <a:rPr lang="ja-JP" altLang="en-US" dirty="0"/>
              <a:t>・</a:t>
            </a:r>
            <a:r>
              <a:rPr lang="en-US" altLang="ja-JP" dirty="0"/>
              <a:t>a</a:t>
            </a:r>
            <a:r>
              <a:rPr lang="ja-JP" altLang="en-US" dirty="0"/>
              <a:t>が</a:t>
            </a:r>
            <a:r>
              <a:rPr lang="en-US" altLang="ja-JP" dirty="0"/>
              <a:t>b</a:t>
            </a:r>
            <a:r>
              <a:rPr lang="ja-JP" altLang="en-US" dirty="0"/>
              <a:t>より大きいかどうかの結果を</a:t>
            </a:r>
            <a:r>
              <a:rPr lang="en-US" altLang="ja-JP" dirty="0"/>
              <a:t>true</a:t>
            </a:r>
            <a:r>
              <a:rPr lang="ja-JP" altLang="en-US" dirty="0"/>
              <a:t>か</a:t>
            </a:r>
            <a:r>
              <a:rPr lang="en-US" altLang="ja-JP" dirty="0"/>
              <a:t>false</a:t>
            </a:r>
            <a:r>
              <a:rPr lang="ja-JP" altLang="en-US" dirty="0"/>
              <a:t>で出力</a:t>
            </a:r>
            <a:endParaRPr lang="en-US" altLang="ja-JP" dirty="0"/>
          </a:p>
          <a:p>
            <a:pPr marL="0" indent="0">
              <a:buNone/>
            </a:pPr>
            <a:r>
              <a:rPr lang="en-US" altLang="ja-JP" dirty="0"/>
              <a:t>	</a:t>
            </a:r>
            <a:r>
              <a:rPr lang="ja-JP" altLang="en-US" dirty="0"/>
              <a:t>・</a:t>
            </a:r>
            <a:r>
              <a:rPr lang="en-US" altLang="ja-JP" dirty="0"/>
              <a:t>a</a:t>
            </a:r>
            <a:r>
              <a:rPr lang="ja-JP" altLang="en-US" dirty="0"/>
              <a:t>が</a:t>
            </a:r>
            <a:r>
              <a:rPr lang="en-US" altLang="ja-JP" dirty="0"/>
              <a:t>b</a:t>
            </a:r>
            <a:r>
              <a:rPr lang="ja-JP" altLang="en-US" dirty="0"/>
              <a:t>以下であるかどうかの結果を</a:t>
            </a:r>
            <a:r>
              <a:rPr lang="en-US" altLang="ja-JP" dirty="0"/>
              <a:t>true</a:t>
            </a:r>
            <a:r>
              <a:rPr lang="ja-JP" altLang="en-US" dirty="0"/>
              <a:t>か</a:t>
            </a:r>
            <a:r>
              <a:rPr lang="en-US" altLang="ja-JP" dirty="0"/>
              <a:t>false</a:t>
            </a:r>
            <a:r>
              <a:rPr lang="ja-JP" altLang="en-US" dirty="0"/>
              <a:t>で出力</a:t>
            </a:r>
            <a:endParaRPr lang="en-US" altLang="ja-JP" dirty="0"/>
          </a:p>
          <a:p>
            <a:pPr marL="0" indent="0">
              <a:buNone/>
            </a:pPr>
            <a:r>
              <a:rPr lang="en-US" altLang="ja-JP" dirty="0"/>
              <a:t>	</a:t>
            </a:r>
            <a:r>
              <a:rPr lang="ja-JP" altLang="en-US" dirty="0"/>
              <a:t>・</a:t>
            </a:r>
            <a:r>
              <a:rPr lang="en-US" altLang="ja-JP" dirty="0"/>
              <a:t>a</a:t>
            </a:r>
            <a:r>
              <a:rPr lang="ja-JP" altLang="en-US" dirty="0"/>
              <a:t>と</a:t>
            </a:r>
            <a:r>
              <a:rPr lang="en-US" altLang="ja-JP" dirty="0"/>
              <a:t>b</a:t>
            </a:r>
            <a:r>
              <a:rPr lang="ja-JP" altLang="en-US" dirty="0"/>
              <a:t>の中身を出力</a:t>
            </a:r>
            <a:endParaRPr lang="en-US" altLang="ja-JP" dirty="0"/>
          </a:p>
          <a:p>
            <a:pPr marL="0" indent="0">
              <a:buNone/>
            </a:pPr>
            <a:r>
              <a:rPr lang="en-US" altLang="ja-JP" dirty="0"/>
              <a:t> </a:t>
            </a:r>
            <a:r>
              <a:rPr lang="ja-JP" altLang="en-US" dirty="0"/>
              <a:t>するプログラムを作れ</a:t>
            </a:r>
            <a:endParaRPr lang="en-US" altLang="ja-JP" dirty="0"/>
          </a:p>
        </p:txBody>
      </p:sp>
      <p:sp>
        <p:nvSpPr>
          <p:cNvPr id="4" name="正方形/長方形 3"/>
          <p:cNvSpPr/>
          <p:nvPr/>
        </p:nvSpPr>
        <p:spPr>
          <a:xfrm>
            <a:off x="3714161" y="4304795"/>
            <a:ext cx="8285902" cy="217141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dirty="0"/>
              <a:t> </a:t>
            </a:r>
            <a:r>
              <a:rPr lang="en-US" altLang="ja-JP" sz="2800" dirty="0">
                <a:solidFill>
                  <a:schemeClr val="tx1"/>
                </a:solidFill>
              </a:rPr>
              <a:t>public</a:t>
            </a:r>
            <a:r>
              <a:rPr lang="ja-JP" altLang="en-US" sz="2000" dirty="0">
                <a:solidFill>
                  <a:schemeClr val="tx1"/>
                </a:solidFill>
              </a:rPr>
              <a:t>△</a:t>
            </a:r>
            <a:r>
              <a:rPr lang="en-US" altLang="ja-JP" sz="2800" dirty="0">
                <a:solidFill>
                  <a:schemeClr val="tx1"/>
                </a:solidFill>
              </a:rPr>
              <a:t>class</a:t>
            </a:r>
            <a:r>
              <a:rPr lang="ja-JP" altLang="en-US" sz="2000" dirty="0">
                <a:solidFill>
                  <a:schemeClr val="tx1"/>
                </a:solidFill>
              </a:rPr>
              <a:t>△</a:t>
            </a:r>
            <a:r>
              <a:rPr lang="en-US" altLang="ja-JP" sz="2800" dirty="0">
                <a:solidFill>
                  <a:schemeClr val="tx1"/>
                </a:solidFill>
              </a:rPr>
              <a:t>[</a:t>
            </a:r>
            <a:r>
              <a:rPr lang="ja-JP" altLang="en-US" sz="2800" dirty="0">
                <a:solidFill>
                  <a:schemeClr val="tx1"/>
                </a:solidFill>
              </a:rPr>
              <a:t>ファイル名</a:t>
            </a:r>
            <a:r>
              <a:rPr lang="en-US" altLang="ja-JP" sz="2800" dirty="0">
                <a:solidFill>
                  <a:schemeClr val="tx1"/>
                </a:solidFill>
              </a:rPr>
              <a:t>(</a:t>
            </a:r>
            <a:r>
              <a:rPr lang="ja-JP" altLang="en-US" sz="2800" dirty="0">
                <a:solidFill>
                  <a:schemeClr val="tx1"/>
                </a:solidFill>
              </a:rPr>
              <a:t>拡張子無し</a:t>
            </a:r>
            <a:r>
              <a:rPr lang="en-US" altLang="ja-JP" sz="2800" dirty="0">
                <a:solidFill>
                  <a:schemeClr val="tx1"/>
                </a:solidFill>
              </a:rPr>
              <a:t>)]{</a:t>
            </a:r>
          </a:p>
          <a:p>
            <a:r>
              <a:rPr kumimoji="1" lang="en-US" altLang="ja-JP" sz="2800" dirty="0">
                <a:solidFill>
                  <a:schemeClr val="tx1"/>
                </a:solidFill>
              </a:rPr>
              <a:t> </a:t>
            </a:r>
            <a:r>
              <a:rPr lang="en-US" altLang="ja-JP" sz="2800" dirty="0">
                <a:solidFill>
                  <a:schemeClr val="tx1"/>
                </a:solidFill>
              </a:rPr>
              <a:t>	public</a:t>
            </a:r>
            <a:r>
              <a:rPr lang="ja-JP" altLang="en-US" sz="2000" dirty="0">
                <a:solidFill>
                  <a:schemeClr val="tx1"/>
                </a:solidFill>
              </a:rPr>
              <a:t>△</a:t>
            </a:r>
            <a:r>
              <a:rPr lang="en-US" altLang="ja-JP" sz="2800" dirty="0">
                <a:solidFill>
                  <a:schemeClr val="tx1"/>
                </a:solidFill>
              </a:rPr>
              <a:t>static</a:t>
            </a:r>
            <a:r>
              <a:rPr lang="ja-JP" altLang="en-US" sz="2000" dirty="0">
                <a:solidFill>
                  <a:schemeClr val="tx1"/>
                </a:solidFill>
              </a:rPr>
              <a:t>△</a:t>
            </a:r>
            <a:r>
              <a:rPr lang="en-US" altLang="ja-JP" sz="2800" dirty="0">
                <a:solidFill>
                  <a:schemeClr val="tx1"/>
                </a:solidFill>
              </a:rPr>
              <a:t>void</a:t>
            </a:r>
            <a:r>
              <a:rPr lang="ja-JP" altLang="en-US" sz="2000" dirty="0">
                <a:solidFill>
                  <a:schemeClr val="tx1"/>
                </a:solidFill>
              </a:rPr>
              <a:t>△</a:t>
            </a:r>
            <a:r>
              <a:rPr lang="en-US" altLang="ja-JP" sz="2800" dirty="0">
                <a:solidFill>
                  <a:schemeClr val="tx1"/>
                </a:solidFill>
              </a:rPr>
              <a:t>main(String[]</a:t>
            </a:r>
            <a:r>
              <a:rPr lang="ja-JP" altLang="en-US" sz="2000" dirty="0">
                <a:solidFill>
                  <a:schemeClr val="tx1"/>
                </a:solidFill>
              </a:rPr>
              <a:t>△</a:t>
            </a:r>
            <a:r>
              <a:rPr lang="en-US" altLang="ja-JP" sz="2800" dirty="0" err="1">
                <a:solidFill>
                  <a:schemeClr val="tx1"/>
                </a:solidFill>
              </a:rPr>
              <a:t>args</a:t>
            </a:r>
            <a:r>
              <a:rPr lang="en-US" altLang="ja-JP" sz="2800" dirty="0">
                <a:solidFill>
                  <a:schemeClr val="tx1"/>
                </a:solidFill>
              </a:rPr>
              <a:t>){</a:t>
            </a:r>
          </a:p>
          <a:p>
            <a:r>
              <a:rPr kumimoji="1" lang="en-US" altLang="ja-JP" sz="2800" dirty="0">
                <a:solidFill>
                  <a:schemeClr val="tx1"/>
                </a:solidFill>
              </a:rPr>
              <a:t>	</a:t>
            </a:r>
            <a:r>
              <a:rPr lang="en-US" altLang="ja-JP" sz="2800" dirty="0">
                <a:solidFill>
                  <a:schemeClr val="tx1"/>
                </a:solidFill>
              </a:rPr>
              <a:t>//</a:t>
            </a:r>
            <a:r>
              <a:rPr lang="ja-JP" altLang="en-US" sz="2800" dirty="0">
                <a:solidFill>
                  <a:schemeClr val="tx1"/>
                </a:solidFill>
              </a:rPr>
              <a:t>処理</a:t>
            </a:r>
            <a:endParaRPr lang="en-US" altLang="ja-JP" sz="2800" dirty="0">
              <a:solidFill>
                <a:schemeClr val="tx1"/>
              </a:solidFill>
            </a:endParaRPr>
          </a:p>
          <a:p>
            <a:r>
              <a:rPr kumimoji="1" lang="en-US" altLang="ja-JP" sz="2800" dirty="0">
                <a:solidFill>
                  <a:schemeClr val="tx1"/>
                </a:solidFill>
              </a:rPr>
              <a:t>	</a:t>
            </a:r>
            <a:r>
              <a:rPr lang="en-US" altLang="ja-JP" sz="2800" dirty="0">
                <a:solidFill>
                  <a:schemeClr val="tx1"/>
                </a:solidFill>
              </a:rPr>
              <a:t>}</a:t>
            </a:r>
          </a:p>
          <a:p>
            <a:r>
              <a:rPr kumimoji="1" lang="en-US" altLang="ja-JP" sz="2800" dirty="0">
                <a:solidFill>
                  <a:schemeClr val="tx1"/>
                </a:solidFill>
              </a:rPr>
              <a:t> }</a:t>
            </a:r>
            <a:endParaRPr kumimoji="1" lang="ja-JP" altLang="en-US" dirty="0"/>
          </a:p>
        </p:txBody>
      </p:sp>
    </p:spTree>
    <p:extLst>
      <p:ext uri="{BB962C8B-B14F-4D97-AF65-F5344CB8AC3E}">
        <p14:creationId xmlns:p14="http://schemas.microsoft.com/office/powerpoint/2010/main" val="1950656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75908" y="142685"/>
            <a:ext cx="10515600" cy="591570"/>
          </a:xfrm>
        </p:spPr>
        <p:txBody>
          <a:bodyPr>
            <a:normAutofit/>
          </a:bodyPr>
          <a:lstStyle/>
          <a:p>
            <a:r>
              <a:rPr kumimoji="1" lang="ja-JP" altLang="en-US" sz="3600" b="1" dirty="0"/>
              <a:t>演習</a:t>
            </a:r>
            <a:r>
              <a:rPr kumimoji="1" lang="en-US" altLang="ja-JP" sz="3600" b="1" dirty="0"/>
              <a:t>1</a:t>
            </a:r>
            <a:r>
              <a:rPr kumimoji="1" lang="ja-JP" altLang="en-US" sz="3600" b="1" dirty="0"/>
              <a:t>　</a:t>
            </a:r>
            <a:r>
              <a:rPr lang="ja-JP" altLang="en-US" sz="3600" b="1" dirty="0"/>
              <a:t>解答例 </a:t>
            </a:r>
            <a:endParaRPr kumimoji="1" lang="ja-JP" altLang="en-US" sz="3600" b="1" dirty="0"/>
          </a:p>
        </p:txBody>
      </p:sp>
      <p:sp>
        <p:nvSpPr>
          <p:cNvPr id="5" name="正方形/長方形 4"/>
          <p:cNvSpPr/>
          <p:nvPr/>
        </p:nvSpPr>
        <p:spPr>
          <a:xfrm>
            <a:off x="320511" y="763570"/>
            <a:ext cx="11946903" cy="577863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dirty="0"/>
              <a:t> </a:t>
            </a:r>
            <a:r>
              <a:rPr lang="en-US" altLang="ja-JP" sz="2000" dirty="0">
                <a:solidFill>
                  <a:schemeClr val="tx1"/>
                </a:solidFill>
              </a:rPr>
              <a:t>public</a:t>
            </a:r>
            <a:r>
              <a:rPr lang="ja-JP" altLang="en-US" sz="1600" dirty="0">
                <a:solidFill>
                  <a:schemeClr val="tx1"/>
                </a:solidFill>
              </a:rPr>
              <a:t>△</a:t>
            </a:r>
            <a:r>
              <a:rPr lang="en-US" altLang="ja-JP" sz="2000" dirty="0">
                <a:solidFill>
                  <a:schemeClr val="tx1"/>
                </a:solidFill>
              </a:rPr>
              <a:t>class</a:t>
            </a:r>
            <a:r>
              <a:rPr lang="ja-JP" altLang="en-US" sz="1600" dirty="0">
                <a:solidFill>
                  <a:schemeClr val="tx1"/>
                </a:solidFill>
              </a:rPr>
              <a:t>△</a:t>
            </a:r>
            <a:r>
              <a:rPr lang="en-US" altLang="ja-JP" sz="2000" dirty="0">
                <a:solidFill>
                  <a:schemeClr val="tx1"/>
                </a:solidFill>
              </a:rPr>
              <a:t>Example{</a:t>
            </a:r>
          </a:p>
          <a:p>
            <a:r>
              <a:rPr kumimoji="1" lang="en-US" altLang="ja-JP" sz="2000" dirty="0">
                <a:solidFill>
                  <a:schemeClr val="tx1"/>
                </a:solidFill>
              </a:rPr>
              <a:t> </a:t>
            </a:r>
            <a:r>
              <a:rPr lang="en-US" altLang="ja-JP" sz="2000" dirty="0">
                <a:solidFill>
                  <a:schemeClr val="tx1"/>
                </a:solidFill>
              </a:rPr>
              <a:t>	public</a:t>
            </a:r>
            <a:r>
              <a:rPr lang="ja-JP" altLang="en-US" sz="1600" dirty="0">
                <a:solidFill>
                  <a:schemeClr val="tx1"/>
                </a:solidFill>
              </a:rPr>
              <a:t>△</a:t>
            </a:r>
            <a:r>
              <a:rPr lang="en-US" altLang="ja-JP" sz="2000" dirty="0">
                <a:solidFill>
                  <a:schemeClr val="tx1"/>
                </a:solidFill>
              </a:rPr>
              <a:t>static</a:t>
            </a:r>
            <a:r>
              <a:rPr lang="ja-JP" altLang="en-US" sz="1600" dirty="0">
                <a:solidFill>
                  <a:schemeClr val="tx1"/>
                </a:solidFill>
              </a:rPr>
              <a:t>△</a:t>
            </a:r>
            <a:r>
              <a:rPr lang="en-US" altLang="ja-JP" sz="2000" dirty="0">
                <a:solidFill>
                  <a:schemeClr val="tx1"/>
                </a:solidFill>
              </a:rPr>
              <a:t>void</a:t>
            </a:r>
            <a:r>
              <a:rPr lang="ja-JP" altLang="en-US" sz="1600" dirty="0">
                <a:solidFill>
                  <a:schemeClr val="tx1"/>
                </a:solidFill>
              </a:rPr>
              <a:t>△</a:t>
            </a:r>
            <a:r>
              <a:rPr lang="en-US" altLang="ja-JP" sz="2000" dirty="0">
                <a:solidFill>
                  <a:schemeClr val="tx1"/>
                </a:solidFill>
              </a:rPr>
              <a:t>main(String[]</a:t>
            </a:r>
            <a:r>
              <a:rPr lang="ja-JP" altLang="en-US" sz="1600" dirty="0">
                <a:solidFill>
                  <a:schemeClr val="tx1"/>
                </a:solidFill>
              </a:rPr>
              <a:t>△</a:t>
            </a:r>
            <a:r>
              <a:rPr lang="en-US" altLang="ja-JP" sz="2000" dirty="0" err="1">
                <a:solidFill>
                  <a:schemeClr val="tx1"/>
                </a:solidFill>
              </a:rPr>
              <a:t>args</a:t>
            </a:r>
            <a:r>
              <a:rPr lang="en-US" altLang="ja-JP" sz="2000" dirty="0">
                <a:solidFill>
                  <a:schemeClr val="tx1"/>
                </a:solidFill>
              </a:rPr>
              <a:t>){</a:t>
            </a:r>
          </a:p>
          <a:p>
            <a:r>
              <a:rPr kumimoji="1" lang="en-US" altLang="ja-JP" sz="2800" dirty="0">
                <a:solidFill>
                  <a:schemeClr val="tx1"/>
                </a:solidFill>
              </a:rPr>
              <a:t>		</a:t>
            </a:r>
            <a:r>
              <a:rPr kumimoji="1" lang="en-US" altLang="ja-JP" sz="2800" dirty="0" err="1">
                <a:solidFill>
                  <a:schemeClr val="tx1"/>
                </a:solidFill>
              </a:rPr>
              <a:t>int</a:t>
            </a:r>
            <a:r>
              <a:rPr kumimoji="1" lang="en-US" altLang="ja-JP" sz="2800" dirty="0">
                <a:solidFill>
                  <a:schemeClr val="tx1"/>
                </a:solidFill>
              </a:rPr>
              <a:t> </a:t>
            </a:r>
            <a:r>
              <a:rPr kumimoji="1" lang="en-US" altLang="ja-JP" sz="2800" dirty="0" err="1">
                <a:solidFill>
                  <a:schemeClr val="tx1"/>
                </a:solidFill>
              </a:rPr>
              <a:t>a,b</a:t>
            </a:r>
            <a:r>
              <a:rPr kumimoji="1" lang="en-US" altLang="ja-JP" sz="2800" dirty="0">
                <a:solidFill>
                  <a:schemeClr val="tx1"/>
                </a:solidFill>
              </a:rPr>
              <a:t>;</a:t>
            </a:r>
            <a:br>
              <a:rPr kumimoji="1" lang="en-US" altLang="ja-JP" sz="2800" dirty="0">
                <a:solidFill>
                  <a:schemeClr val="tx1"/>
                </a:solidFill>
              </a:rPr>
            </a:br>
            <a:r>
              <a:rPr kumimoji="1" lang="en-US" altLang="ja-JP" sz="2800" dirty="0">
                <a:solidFill>
                  <a:schemeClr val="tx1"/>
                </a:solidFill>
              </a:rPr>
              <a:t>		</a:t>
            </a:r>
            <a:r>
              <a:rPr kumimoji="1" lang="en-US" altLang="ja-JP" sz="2800" dirty="0" err="1">
                <a:solidFill>
                  <a:schemeClr val="tx1"/>
                </a:solidFill>
              </a:rPr>
              <a:t>boolean</a:t>
            </a:r>
            <a:r>
              <a:rPr kumimoji="1" lang="en-US" altLang="ja-JP" sz="2800" dirty="0">
                <a:solidFill>
                  <a:schemeClr val="tx1"/>
                </a:solidFill>
              </a:rPr>
              <a:t> answer;</a:t>
            </a:r>
            <a:br>
              <a:rPr kumimoji="1" lang="en-US" altLang="ja-JP" sz="2800" dirty="0">
                <a:solidFill>
                  <a:schemeClr val="tx1"/>
                </a:solidFill>
              </a:rPr>
            </a:br>
            <a:r>
              <a:rPr kumimoji="1" lang="en-US" altLang="ja-JP" sz="2800" dirty="0">
                <a:solidFill>
                  <a:schemeClr val="tx1"/>
                </a:solidFill>
              </a:rPr>
              <a:t>		</a:t>
            </a:r>
            <a:r>
              <a:rPr lang="en-US" altLang="ja-JP" sz="2800" dirty="0">
                <a:solidFill>
                  <a:schemeClr val="tx1"/>
                </a:solidFill>
              </a:rPr>
              <a:t>a = 5;</a:t>
            </a:r>
            <a:br>
              <a:rPr lang="en-US" altLang="ja-JP" sz="2800" dirty="0">
                <a:solidFill>
                  <a:schemeClr val="tx1"/>
                </a:solidFill>
              </a:rPr>
            </a:br>
            <a:r>
              <a:rPr lang="en-US" altLang="ja-JP" sz="2800" dirty="0">
                <a:solidFill>
                  <a:schemeClr val="tx1"/>
                </a:solidFill>
              </a:rPr>
              <a:t>		b = 10;</a:t>
            </a:r>
            <a:br>
              <a:rPr lang="en-US" altLang="ja-JP" sz="2800" dirty="0">
                <a:solidFill>
                  <a:schemeClr val="tx1"/>
                </a:solidFill>
              </a:rPr>
            </a:br>
            <a:r>
              <a:rPr lang="en-US" altLang="ja-JP" sz="2800" dirty="0">
                <a:solidFill>
                  <a:schemeClr val="tx1"/>
                </a:solidFill>
              </a:rPr>
              <a:t>		answer = a &gt; b;</a:t>
            </a:r>
            <a:br>
              <a:rPr lang="en-US" altLang="ja-JP" sz="2800" dirty="0">
                <a:solidFill>
                  <a:schemeClr val="tx1"/>
                </a:solidFill>
              </a:rPr>
            </a:br>
            <a:r>
              <a:rPr lang="en-US" altLang="ja-JP" sz="2800" dirty="0">
                <a:solidFill>
                  <a:schemeClr val="tx1"/>
                </a:solidFill>
              </a:rPr>
              <a:t>		</a:t>
            </a:r>
            <a:r>
              <a:rPr lang="en-US" altLang="ja-JP" sz="2800" dirty="0" err="1">
                <a:solidFill>
                  <a:schemeClr val="tx1"/>
                </a:solidFill>
              </a:rPr>
              <a:t>System.out.println</a:t>
            </a:r>
            <a:r>
              <a:rPr lang="en-US" altLang="ja-JP" sz="2800" dirty="0">
                <a:solidFill>
                  <a:schemeClr val="tx1"/>
                </a:solidFill>
              </a:rPr>
              <a:t>(answer);</a:t>
            </a:r>
            <a:br>
              <a:rPr lang="en-US" altLang="ja-JP" sz="2800" dirty="0">
                <a:solidFill>
                  <a:schemeClr val="tx1"/>
                </a:solidFill>
              </a:rPr>
            </a:br>
            <a:r>
              <a:rPr lang="en-US" altLang="ja-JP" sz="2800" dirty="0">
                <a:solidFill>
                  <a:schemeClr val="tx1"/>
                </a:solidFill>
              </a:rPr>
              <a:t>		</a:t>
            </a:r>
            <a:r>
              <a:rPr lang="en-US" altLang="ja-JP" sz="2800" dirty="0" err="1">
                <a:solidFill>
                  <a:schemeClr val="tx1"/>
                </a:solidFill>
              </a:rPr>
              <a:t>System.out.println</a:t>
            </a:r>
            <a:r>
              <a:rPr lang="en-US" altLang="ja-JP" sz="2800" dirty="0">
                <a:solidFill>
                  <a:schemeClr val="tx1"/>
                </a:solidFill>
              </a:rPr>
              <a:t>(a &lt;= b);</a:t>
            </a:r>
            <a:br>
              <a:rPr lang="en-US" altLang="ja-JP" sz="2800" dirty="0">
                <a:solidFill>
                  <a:schemeClr val="tx1"/>
                </a:solidFill>
              </a:rPr>
            </a:br>
            <a:r>
              <a:rPr lang="en-US" altLang="ja-JP" sz="2800" dirty="0">
                <a:solidFill>
                  <a:schemeClr val="tx1"/>
                </a:solidFill>
              </a:rPr>
              <a:t>		</a:t>
            </a:r>
            <a:r>
              <a:rPr lang="en-US" altLang="ja-JP" sz="2800" dirty="0" err="1">
                <a:solidFill>
                  <a:schemeClr val="tx1"/>
                </a:solidFill>
              </a:rPr>
              <a:t>System.out.println</a:t>
            </a:r>
            <a:r>
              <a:rPr lang="en-US" altLang="ja-JP" sz="2800" dirty="0">
                <a:solidFill>
                  <a:schemeClr val="tx1"/>
                </a:solidFill>
              </a:rPr>
              <a:t>(</a:t>
            </a:r>
            <a:r>
              <a:rPr lang="en-US" altLang="ja-JP" sz="2800" b="1" dirty="0">
                <a:solidFill>
                  <a:schemeClr val="tx1"/>
                </a:solidFill>
              </a:rPr>
              <a:t>“a=”</a:t>
            </a:r>
            <a:r>
              <a:rPr lang="en-US" altLang="ja-JP" sz="2800" dirty="0">
                <a:solidFill>
                  <a:schemeClr val="tx1"/>
                </a:solidFill>
              </a:rPr>
              <a:t>+a +</a:t>
            </a:r>
            <a:r>
              <a:rPr lang="en-US" altLang="ja-JP" sz="2800" b="1" dirty="0">
                <a:solidFill>
                  <a:schemeClr val="tx1"/>
                </a:solidFill>
              </a:rPr>
              <a:t>”</a:t>
            </a:r>
            <a:r>
              <a:rPr lang="ja-JP" altLang="en-US" sz="2000" dirty="0">
                <a:solidFill>
                  <a:schemeClr val="tx1"/>
                </a:solidFill>
              </a:rPr>
              <a:t>△</a:t>
            </a:r>
            <a:r>
              <a:rPr lang="en-US" altLang="ja-JP" sz="2800" b="1" dirty="0">
                <a:solidFill>
                  <a:schemeClr val="tx1"/>
                </a:solidFill>
              </a:rPr>
              <a:t>b=”</a:t>
            </a:r>
            <a:r>
              <a:rPr lang="en-US" altLang="ja-JP" sz="2800" dirty="0">
                <a:solidFill>
                  <a:schemeClr val="tx1"/>
                </a:solidFill>
              </a:rPr>
              <a:t>+b);</a:t>
            </a:r>
          </a:p>
          <a:p>
            <a:r>
              <a:rPr lang="en-US" altLang="ja-JP" sz="2800" dirty="0">
                <a:solidFill>
                  <a:schemeClr val="tx1"/>
                </a:solidFill>
              </a:rPr>
              <a:t>						</a:t>
            </a:r>
            <a:r>
              <a:rPr lang="en-US" altLang="ja-JP" sz="2800" dirty="0">
                <a:solidFill>
                  <a:srgbClr val="00B050"/>
                </a:solidFill>
              </a:rPr>
              <a:t>//+</a:t>
            </a:r>
            <a:r>
              <a:rPr lang="ja-JP" altLang="en-US" sz="2800" dirty="0">
                <a:solidFill>
                  <a:srgbClr val="00B050"/>
                </a:solidFill>
              </a:rPr>
              <a:t>で文字列の連結ができる</a:t>
            </a:r>
            <a:endParaRPr lang="en-US" altLang="ja-JP" sz="2800" dirty="0">
              <a:solidFill>
                <a:srgbClr val="00B050"/>
              </a:solidFill>
            </a:endParaRPr>
          </a:p>
          <a:p>
            <a:r>
              <a:rPr lang="en-US" altLang="ja-JP" sz="2800" dirty="0">
                <a:solidFill>
                  <a:schemeClr val="tx1"/>
                </a:solidFill>
              </a:rPr>
              <a:t>		</a:t>
            </a:r>
            <a:r>
              <a:rPr lang="en-US" altLang="ja-JP" sz="2800" dirty="0">
                <a:solidFill>
                  <a:srgbClr val="00B050"/>
                </a:solidFill>
              </a:rPr>
              <a:t>//</a:t>
            </a:r>
            <a:r>
              <a:rPr lang="en-US" altLang="ja-JP" sz="2800" dirty="0" err="1">
                <a:solidFill>
                  <a:srgbClr val="00B050"/>
                </a:solidFill>
              </a:rPr>
              <a:t>System.out.printf</a:t>
            </a:r>
            <a:r>
              <a:rPr lang="en-US" altLang="ja-JP" sz="2800" dirty="0">
                <a:solidFill>
                  <a:srgbClr val="00B050"/>
                </a:solidFill>
              </a:rPr>
              <a:t>(</a:t>
            </a:r>
            <a:r>
              <a:rPr lang="en-US" altLang="ja-JP" sz="2800" b="1" dirty="0">
                <a:solidFill>
                  <a:srgbClr val="00B050"/>
                </a:solidFill>
              </a:rPr>
              <a:t>“a=%d</a:t>
            </a:r>
            <a:r>
              <a:rPr lang="ja-JP" altLang="en-US" sz="2000" b="1" dirty="0">
                <a:solidFill>
                  <a:srgbClr val="00B050"/>
                </a:solidFill>
              </a:rPr>
              <a:t>△</a:t>
            </a:r>
            <a:r>
              <a:rPr lang="en-US" altLang="ja-JP" sz="2800" b="1" dirty="0">
                <a:solidFill>
                  <a:srgbClr val="00B050"/>
                </a:solidFill>
              </a:rPr>
              <a:t>b=%d\n”</a:t>
            </a:r>
            <a:r>
              <a:rPr lang="en-US" altLang="ja-JP" sz="2800" dirty="0">
                <a:solidFill>
                  <a:srgbClr val="00B050"/>
                </a:solidFill>
              </a:rPr>
              <a:t>,</a:t>
            </a:r>
            <a:r>
              <a:rPr lang="en-US" altLang="ja-JP" sz="2800" dirty="0" err="1">
                <a:solidFill>
                  <a:srgbClr val="00B050"/>
                </a:solidFill>
              </a:rPr>
              <a:t>a,b</a:t>
            </a:r>
            <a:r>
              <a:rPr lang="en-US" altLang="ja-JP" sz="2800" dirty="0">
                <a:solidFill>
                  <a:srgbClr val="00B050"/>
                </a:solidFill>
              </a:rPr>
              <a:t>); //</a:t>
            </a:r>
            <a:r>
              <a:rPr lang="en-US" altLang="ja-JP" sz="2800" dirty="0" err="1">
                <a:solidFill>
                  <a:srgbClr val="00B050"/>
                </a:solidFill>
              </a:rPr>
              <a:t>printf</a:t>
            </a:r>
            <a:r>
              <a:rPr lang="ja-JP" altLang="en-US" sz="2800" dirty="0">
                <a:solidFill>
                  <a:srgbClr val="00B050"/>
                </a:solidFill>
              </a:rPr>
              <a:t>の場合</a:t>
            </a:r>
            <a:endParaRPr lang="en-US" altLang="ja-JP" sz="2800" dirty="0">
              <a:solidFill>
                <a:srgbClr val="00B050"/>
              </a:solidFill>
            </a:endParaRPr>
          </a:p>
          <a:p>
            <a:r>
              <a:rPr kumimoji="1" lang="en-US" altLang="ja-JP" sz="2000" dirty="0">
                <a:solidFill>
                  <a:schemeClr val="tx1"/>
                </a:solidFill>
              </a:rPr>
              <a:t>	</a:t>
            </a:r>
            <a:r>
              <a:rPr lang="en-US" altLang="ja-JP" sz="2000" dirty="0">
                <a:solidFill>
                  <a:schemeClr val="tx1"/>
                </a:solidFill>
              </a:rPr>
              <a:t>}</a:t>
            </a:r>
          </a:p>
          <a:p>
            <a:r>
              <a:rPr kumimoji="1" lang="en-US" altLang="ja-JP" sz="2000" dirty="0">
                <a:solidFill>
                  <a:schemeClr val="tx1"/>
                </a:solidFill>
              </a:rPr>
              <a:t> }</a:t>
            </a:r>
            <a:endParaRPr kumimoji="1" lang="ja-JP" altLang="en-US" sz="1400" dirty="0"/>
          </a:p>
        </p:txBody>
      </p:sp>
      <p:sp>
        <p:nvSpPr>
          <p:cNvPr id="6" name="テキスト ボックス 5"/>
          <p:cNvSpPr txBox="1"/>
          <p:nvPr/>
        </p:nvSpPr>
        <p:spPr>
          <a:xfrm>
            <a:off x="4496585" y="142685"/>
            <a:ext cx="6249972" cy="461665"/>
          </a:xfrm>
          <a:prstGeom prst="rect">
            <a:avLst/>
          </a:prstGeom>
          <a:noFill/>
        </p:spPr>
        <p:txBody>
          <a:bodyPr wrap="square" rtlCol="0">
            <a:spAutoFit/>
          </a:bodyPr>
          <a:lstStyle/>
          <a:p>
            <a:r>
              <a:rPr lang="en-US" altLang="ja-JP" sz="2400" dirty="0"/>
              <a:t>Example.java</a:t>
            </a:r>
            <a:r>
              <a:rPr lang="ja-JP" altLang="en-US" sz="2400" dirty="0"/>
              <a:t>という名前のファイルで作成</a:t>
            </a:r>
            <a:endParaRPr kumimoji="1" lang="ja-JP" altLang="en-US" sz="2400" dirty="0"/>
          </a:p>
        </p:txBody>
      </p:sp>
    </p:spTree>
    <p:extLst>
      <p:ext uri="{BB962C8B-B14F-4D97-AF65-F5344CB8AC3E}">
        <p14:creationId xmlns:p14="http://schemas.microsoft.com/office/powerpoint/2010/main" val="1113762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384196" y="386298"/>
            <a:ext cx="10515600" cy="1260658"/>
          </a:xfrm>
        </p:spPr>
        <p:txBody>
          <a:bodyPr>
            <a:normAutofit fontScale="92500" lnSpcReduction="20000"/>
          </a:bodyPr>
          <a:lstStyle/>
          <a:p>
            <a:pPr marL="0" indent="0">
              <a:buNone/>
            </a:pPr>
            <a:r>
              <a:rPr lang="en-US" altLang="ja-JP" dirty="0"/>
              <a:t>i</a:t>
            </a:r>
            <a:r>
              <a:rPr kumimoji="1" lang="en-US" altLang="ja-JP" dirty="0"/>
              <a:t>f</a:t>
            </a:r>
            <a:r>
              <a:rPr lang="ja-JP" altLang="en-US" dirty="0"/>
              <a:t>文：条件分岐　（条件</a:t>
            </a:r>
            <a:r>
              <a:rPr lang="en-US" altLang="ja-JP" dirty="0"/>
              <a:t>:true</a:t>
            </a:r>
            <a:r>
              <a:rPr lang="ja-JP" altLang="en-US" dirty="0"/>
              <a:t>か</a:t>
            </a:r>
            <a:r>
              <a:rPr lang="en-US" altLang="ja-JP" dirty="0"/>
              <a:t>false</a:t>
            </a:r>
            <a:r>
              <a:rPr lang="ja-JP" altLang="en-US" dirty="0"/>
              <a:t>であるか）</a:t>
            </a:r>
            <a:endParaRPr lang="en-US" altLang="ja-JP" dirty="0"/>
          </a:p>
          <a:p>
            <a:pPr marL="0" indent="0">
              <a:buNone/>
            </a:pPr>
            <a:r>
              <a:rPr lang="ja-JP" altLang="en-US" dirty="0"/>
              <a:t>条件に合わせて</a:t>
            </a:r>
            <a:r>
              <a:rPr lang="en-US" altLang="ja-JP" dirty="0"/>
              <a:t>(true</a:t>
            </a:r>
            <a:r>
              <a:rPr lang="ja-JP" altLang="en-US" dirty="0"/>
              <a:t>なら</a:t>
            </a:r>
            <a:r>
              <a:rPr lang="en-US" altLang="ja-JP" dirty="0"/>
              <a:t>)</a:t>
            </a:r>
            <a:r>
              <a:rPr lang="ja-JP" altLang="en-US" dirty="0" err="1"/>
              <a:t>、</a:t>
            </a:r>
            <a:r>
              <a:rPr lang="ja-JP" altLang="en-US" dirty="0"/>
              <a:t>処理を分けたい場合に使う</a:t>
            </a:r>
            <a:endParaRPr lang="en-US" altLang="ja-JP" dirty="0"/>
          </a:p>
          <a:p>
            <a:pPr marL="0" indent="0">
              <a:buNone/>
            </a:pPr>
            <a:r>
              <a:rPr lang="ja-JP" altLang="en-US" sz="3200" dirty="0"/>
              <a:t>範囲は</a:t>
            </a:r>
            <a:r>
              <a:rPr lang="en-US" altLang="ja-JP" sz="3200" dirty="0"/>
              <a:t>『</a:t>
            </a:r>
            <a:r>
              <a:rPr lang="ja-JP" altLang="en-US" sz="3200" dirty="0"/>
              <a:t>｛</a:t>
            </a:r>
            <a:r>
              <a:rPr lang="en-US" altLang="ja-JP" sz="3200" dirty="0"/>
              <a:t>』 </a:t>
            </a:r>
            <a:r>
              <a:rPr lang="ja-JP" altLang="en-US" sz="3200" dirty="0"/>
              <a:t>から</a:t>
            </a:r>
            <a:r>
              <a:rPr lang="en-US" altLang="ja-JP" sz="3200" dirty="0"/>
              <a:t>『</a:t>
            </a:r>
            <a:r>
              <a:rPr lang="ja-JP" altLang="en-US" sz="3200" dirty="0"/>
              <a:t>｝</a:t>
            </a:r>
            <a:r>
              <a:rPr lang="en-US" altLang="ja-JP" sz="3200" dirty="0"/>
              <a:t>』</a:t>
            </a:r>
            <a:r>
              <a:rPr lang="ja-JP" altLang="en-US" sz="3200" dirty="0"/>
              <a:t>まで</a:t>
            </a:r>
            <a:endParaRPr lang="en-US" altLang="ja-JP" sz="3200" dirty="0"/>
          </a:p>
          <a:p>
            <a:pPr marL="0" indent="0">
              <a:buNone/>
            </a:pPr>
            <a:endParaRPr kumimoji="1" lang="en-US" altLang="ja-JP" sz="3200" dirty="0"/>
          </a:p>
          <a:p>
            <a:pPr marL="0" indent="0">
              <a:buNone/>
            </a:pPr>
            <a:endParaRPr lang="en-US" altLang="ja-JP" sz="3200" dirty="0"/>
          </a:p>
          <a:p>
            <a:pPr marL="0" indent="0">
              <a:buNone/>
            </a:pPr>
            <a:endParaRPr kumimoji="1" lang="ja-JP" altLang="en-US" sz="3200" dirty="0"/>
          </a:p>
        </p:txBody>
      </p:sp>
      <p:sp>
        <p:nvSpPr>
          <p:cNvPr id="4" name="正方形/長方形 3"/>
          <p:cNvSpPr/>
          <p:nvPr/>
        </p:nvSpPr>
        <p:spPr>
          <a:xfrm>
            <a:off x="432847" y="2004748"/>
            <a:ext cx="3325993" cy="159629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3200" dirty="0">
                <a:solidFill>
                  <a:schemeClr val="tx1"/>
                </a:solidFill>
              </a:rPr>
              <a:t>if(</a:t>
            </a:r>
            <a:r>
              <a:rPr lang="en-US" altLang="ja-JP" sz="3200" dirty="0" err="1">
                <a:solidFill>
                  <a:schemeClr val="tx1"/>
                </a:solidFill>
              </a:rPr>
              <a:t>boolean</a:t>
            </a:r>
            <a:r>
              <a:rPr lang="ja-JP" altLang="en-US" sz="3200" dirty="0">
                <a:solidFill>
                  <a:schemeClr val="tx1"/>
                </a:solidFill>
              </a:rPr>
              <a:t>型</a:t>
            </a:r>
            <a:r>
              <a:rPr lang="en-US" altLang="ja-JP" sz="3200" dirty="0">
                <a:solidFill>
                  <a:schemeClr val="tx1"/>
                </a:solidFill>
              </a:rPr>
              <a:t>){</a:t>
            </a:r>
            <a:br>
              <a:rPr lang="en-US" altLang="ja-JP" sz="3200" dirty="0">
                <a:solidFill>
                  <a:schemeClr val="tx1"/>
                </a:solidFill>
              </a:rPr>
            </a:br>
            <a:r>
              <a:rPr lang="en-US" altLang="ja-JP" sz="3200" dirty="0">
                <a:solidFill>
                  <a:schemeClr val="tx1"/>
                </a:solidFill>
              </a:rPr>
              <a:t>	</a:t>
            </a:r>
            <a:r>
              <a:rPr lang="ja-JP" altLang="en-US" sz="3200" dirty="0">
                <a:solidFill>
                  <a:schemeClr val="tx1"/>
                </a:solidFill>
              </a:rPr>
              <a:t>処理</a:t>
            </a:r>
            <a:r>
              <a:rPr lang="en-US" altLang="ja-JP" sz="3200" dirty="0">
                <a:solidFill>
                  <a:schemeClr val="tx1"/>
                </a:solidFill>
              </a:rPr>
              <a:t>;</a:t>
            </a:r>
            <a:br>
              <a:rPr lang="en-US" altLang="ja-JP" sz="3200" dirty="0">
                <a:solidFill>
                  <a:schemeClr val="tx1"/>
                </a:solidFill>
              </a:rPr>
            </a:br>
            <a:r>
              <a:rPr lang="en-US" altLang="ja-JP" sz="3200" dirty="0">
                <a:solidFill>
                  <a:schemeClr val="tx1"/>
                </a:solidFill>
              </a:rPr>
              <a:t> }</a:t>
            </a:r>
            <a:endParaRPr lang="ja-JP" altLang="en-US" sz="3200" dirty="0">
              <a:solidFill>
                <a:schemeClr val="tx1"/>
              </a:solidFill>
            </a:endParaRPr>
          </a:p>
          <a:p>
            <a:pPr algn="ctr"/>
            <a:endParaRPr kumimoji="1" lang="ja-JP" altLang="en-US" dirty="0"/>
          </a:p>
        </p:txBody>
      </p:sp>
      <p:sp>
        <p:nvSpPr>
          <p:cNvPr id="2" name="タイトル 1"/>
          <p:cNvSpPr>
            <a:spLocks noGrp="1"/>
          </p:cNvSpPr>
          <p:nvPr>
            <p:ph type="title"/>
          </p:nvPr>
        </p:nvSpPr>
        <p:spPr>
          <a:xfrm>
            <a:off x="564823" y="274702"/>
            <a:ext cx="10515600" cy="803799"/>
          </a:xfrm>
        </p:spPr>
        <p:txBody>
          <a:bodyPr/>
          <a:lstStyle/>
          <a:p>
            <a:r>
              <a:rPr lang="en-US" altLang="ja-JP" dirty="0"/>
              <a:t>IF</a:t>
            </a:r>
            <a:r>
              <a:rPr lang="ja-JP" altLang="en-US" dirty="0"/>
              <a:t>文</a:t>
            </a:r>
            <a:endParaRPr kumimoji="1" lang="ja-JP" altLang="en-US" dirty="0"/>
          </a:p>
        </p:txBody>
      </p:sp>
      <p:sp>
        <p:nvSpPr>
          <p:cNvPr id="6" name="正方形/長方形 5"/>
          <p:cNvSpPr/>
          <p:nvPr/>
        </p:nvSpPr>
        <p:spPr>
          <a:xfrm>
            <a:off x="3758840" y="1778506"/>
            <a:ext cx="5752805" cy="239756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3200" dirty="0">
                <a:solidFill>
                  <a:schemeClr val="tx1"/>
                </a:solidFill>
              </a:rPr>
              <a:t>if( true ){</a:t>
            </a:r>
            <a:br>
              <a:rPr lang="en-US" altLang="ja-JP" sz="3200" dirty="0">
                <a:solidFill>
                  <a:schemeClr val="tx1"/>
                </a:solidFill>
              </a:rPr>
            </a:br>
            <a:r>
              <a:rPr lang="en-US" altLang="ja-JP" sz="3200" dirty="0">
                <a:solidFill>
                  <a:schemeClr val="tx1"/>
                </a:solidFill>
              </a:rPr>
              <a:t>	</a:t>
            </a:r>
            <a:r>
              <a:rPr lang="ja-JP" altLang="en-US" sz="3200" dirty="0">
                <a:solidFill>
                  <a:schemeClr val="tx1"/>
                </a:solidFill>
              </a:rPr>
              <a:t>処理</a:t>
            </a:r>
            <a:r>
              <a:rPr lang="en-US" altLang="ja-JP" sz="3200" dirty="0">
                <a:solidFill>
                  <a:schemeClr val="tx1"/>
                </a:solidFill>
              </a:rPr>
              <a:t>;</a:t>
            </a:r>
          </a:p>
          <a:p>
            <a:r>
              <a:rPr lang="en-US" altLang="ja-JP" sz="3200" dirty="0">
                <a:solidFill>
                  <a:schemeClr val="tx1"/>
                </a:solidFill>
              </a:rPr>
              <a:t>	//</a:t>
            </a:r>
            <a:r>
              <a:rPr lang="ja-JP" altLang="en-US" sz="3200" dirty="0">
                <a:solidFill>
                  <a:schemeClr val="tx1"/>
                </a:solidFill>
              </a:rPr>
              <a:t>この処理は行われる</a:t>
            </a:r>
            <a:r>
              <a:rPr lang="en-US" altLang="ja-JP" sz="3200" dirty="0">
                <a:solidFill>
                  <a:schemeClr val="tx1"/>
                </a:solidFill>
              </a:rPr>
              <a:t/>
            </a:r>
            <a:br>
              <a:rPr lang="en-US" altLang="ja-JP" sz="3200" dirty="0">
                <a:solidFill>
                  <a:schemeClr val="tx1"/>
                </a:solidFill>
              </a:rPr>
            </a:br>
            <a:r>
              <a:rPr lang="en-US" altLang="ja-JP" sz="3200" dirty="0">
                <a:solidFill>
                  <a:schemeClr val="tx1"/>
                </a:solidFill>
              </a:rPr>
              <a:t> }</a:t>
            </a:r>
            <a:endParaRPr lang="ja-JP" altLang="en-US" sz="3200" dirty="0">
              <a:solidFill>
                <a:schemeClr val="tx1"/>
              </a:solidFill>
            </a:endParaRPr>
          </a:p>
          <a:p>
            <a:pPr algn="ctr"/>
            <a:endParaRPr kumimoji="1" lang="ja-JP" altLang="en-US" dirty="0"/>
          </a:p>
        </p:txBody>
      </p:sp>
      <p:sp>
        <p:nvSpPr>
          <p:cNvPr id="7" name="正方形/長方形 6"/>
          <p:cNvSpPr/>
          <p:nvPr/>
        </p:nvSpPr>
        <p:spPr>
          <a:xfrm>
            <a:off x="3758840" y="4176074"/>
            <a:ext cx="5752805" cy="239756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3200" dirty="0">
                <a:solidFill>
                  <a:schemeClr val="tx1"/>
                </a:solidFill>
              </a:rPr>
              <a:t>if( false ){</a:t>
            </a:r>
            <a:br>
              <a:rPr lang="en-US" altLang="ja-JP" sz="3200" dirty="0">
                <a:solidFill>
                  <a:schemeClr val="tx1"/>
                </a:solidFill>
              </a:rPr>
            </a:br>
            <a:r>
              <a:rPr lang="en-US" altLang="ja-JP" sz="3200" dirty="0">
                <a:solidFill>
                  <a:schemeClr val="tx1"/>
                </a:solidFill>
              </a:rPr>
              <a:t>	</a:t>
            </a:r>
            <a:r>
              <a:rPr lang="ja-JP" altLang="en-US" sz="3200" dirty="0">
                <a:solidFill>
                  <a:schemeClr val="tx1"/>
                </a:solidFill>
              </a:rPr>
              <a:t>処理</a:t>
            </a:r>
            <a:r>
              <a:rPr lang="en-US" altLang="ja-JP" sz="3200" dirty="0">
                <a:solidFill>
                  <a:schemeClr val="tx1"/>
                </a:solidFill>
              </a:rPr>
              <a:t>;</a:t>
            </a:r>
          </a:p>
          <a:p>
            <a:r>
              <a:rPr lang="en-US" altLang="ja-JP" sz="3200" dirty="0">
                <a:solidFill>
                  <a:schemeClr val="tx1"/>
                </a:solidFill>
              </a:rPr>
              <a:t>	//</a:t>
            </a:r>
            <a:r>
              <a:rPr lang="ja-JP" altLang="en-US" sz="3200" dirty="0">
                <a:solidFill>
                  <a:schemeClr val="tx1"/>
                </a:solidFill>
              </a:rPr>
              <a:t>この処理は行われない</a:t>
            </a:r>
            <a:r>
              <a:rPr lang="en-US" altLang="ja-JP" sz="3200" dirty="0">
                <a:solidFill>
                  <a:schemeClr val="tx1"/>
                </a:solidFill>
              </a:rPr>
              <a:t/>
            </a:r>
            <a:br>
              <a:rPr lang="en-US" altLang="ja-JP" sz="3200" dirty="0">
                <a:solidFill>
                  <a:schemeClr val="tx1"/>
                </a:solidFill>
              </a:rPr>
            </a:br>
            <a:r>
              <a:rPr lang="en-US" altLang="ja-JP" sz="3200" dirty="0">
                <a:solidFill>
                  <a:schemeClr val="tx1"/>
                </a:solidFill>
              </a:rPr>
              <a:t> }</a:t>
            </a:r>
            <a:endParaRPr lang="ja-JP" altLang="en-US" sz="3200" dirty="0">
              <a:solidFill>
                <a:schemeClr val="tx1"/>
              </a:solidFill>
            </a:endParaRPr>
          </a:p>
          <a:p>
            <a:pPr algn="ctr"/>
            <a:endParaRPr kumimoji="1" lang="ja-JP" altLang="en-US" dirty="0"/>
          </a:p>
        </p:txBody>
      </p:sp>
    </p:spTree>
    <p:extLst>
      <p:ext uri="{BB962C8B-B14F-4D97-AF65-F5344CB8AC3E}">
        <p14:creationId xmlns:p14="http://schemas.microsoft.com/office/powerpoint/2010/main" val="689872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74250" y="238766"/>
            <a:ext cx="10515600" cy="1325563"/>
          </a:xfrm>
        </p:spPr>
        <p:txBody>
          <a:bodyPr>
            <a:normAutofit/>
          </a:bodyPr>
          <a:lstStyle/>
          <a:p>
            <a:r>
              <a:rPr lang="ja-JP" altLang="en-US" sz="4800" b="1" dirty="0"/>
              <a:t>具体例</a:t>
            </a:r>
            <a:endParaRPr kumimoji="1" lang="ja-JP" altLang="en-US" sz="4800" b="1" dirty="0"/>
          </a:p>
        </p:txBody>
      </p:sp>
      <p:sp>
        <p:nvSpPr>
          <p:cNvPr id="3" name="コンテンツ プレースホルダー 2"/>
          <p:cNvSpPr>
            <a:spLocks noGrp="1"/>
          </p:cNvSpPr>
          <p:nvPr>
            <p:ph idx="1"/>
          </p:nvPr>
        </p:nvSpPr>
        <p:spPr>
          <a:xfrm>
            <a:off x="481734" y="2093034"/>
            <a:ext cx="11292343" cy="4351338"/>
          </a:xfrm>
        </p:spPr>
        <p:txBody>
          <a:bodyPr/>
          <a:lstStyle/>
          <a:p>
            <a:pPr marL="0" indent="0">
              <a:buNone/>
            </a:pPr>
            <a:r>
              <a:rPr kumimoji="1" lang="ja-JP" altLang="en-US" dirty="0"/>
              <a:t>わざわざ</a:t>
            </a:r>
            <a:r>
              <a:rPr kumimoji="1" lang="en-US" altLang="ja-JP" dirty="0" err="1"/>
              <a:t>boolean</a:t>
            </a:r>
            <a:r>
              <a:rPr lang="ja-JP" altLang="en-US" dirty="0"/>
              <a:t>型の変数を用意せず</a:t>
            </a:r>
            <a:r>
              <a:rPr lang="en-US" altLang="ja-JP" dirty="0"/>
              <a:t>()</a:t>
            </a:r>
            <a:r>
              <a:rPr lang="ja-JP" altLang="en-US" dirty="0"/>
              <a:t>内で直接比較することが多い</a:t>
            </a:r>
            <a:endParaRPr kumimoji="1" lang="en-US" altLang="ja-JP" dirty="0"/>
          </a:p>
        </p:txBody>
      </p:sp>
      <p:sp>
        <p:nvSpPr>
          <p:cNvPr id="4" name="正方形/長方形 3"/>
          <p:cNvSpPr/>
          <p:nvPr/>
        </p:nvSpPr>
        <p:spPr>
          <a:xfrm>
            <a:off x="4092901" y="238766"/>
            <a:ext cx="7615189" cy="157827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3200" dirty="0">
                <a:solidFill>
                  <a:schemeClr val="tx1"/>
                </a:solidFill>
              </a:rPr>
              <a:t>if( </a:t>
            </a:r>
            <a:r>
              <a:rPr lang="en-US" altLang="ja-JP" sz="3200" dirty="0" err="1">
                <a:solidFill>
                  <a:schemeClr val="tx1"/>
                </a:solidFill>
              </a:rPr>
              <a:t>boolean</a:t>
            </a:r>
            <a:r>
              <a:rPr lang="en-US" altLang="ja-JP" sz="3200" dirty="0">
                <a:solidFill>
                  <a:schemeClr val="tx1"/>
                </a:solidFill>
              </a:rPr>
              <a:t>[</a:t>
            </a:r>
            <a:r>
              <a:rPr lang="ja-JP" altLang="en-US" sz="3200" dirty="0">
                <a:solidFill>
                  <a:schemeClr val="tx1"/>
                </a:solidFill>
              </a:rPr>
              <a:t>条件が成り立っているか</a:t>
            </a:r>
            <a:r>
              <a:rPr lang="en-US" altLang="ja-JP" sz="3200" dirty="0">
                <a:solidFill>
                  <a:schemeClr val="tx1"/>
                </a:solidFill>
              </a:rPr>
              <a:t>] ){</a:t>
            </a:r>
            <a:br>
              <a:rPr lang="en-US" altLang="ja-JP" sz="3200" dirty="0">
                <a:solidFill>
                  <a:schemeClr val="tx1"/>
                </a:solidFill>
              </a:rPr>
            </a:br>
            <a:r>
              <a:rPr lang="en-US" altLang="ja-JP" sz="3200" dirty="0">
                <a:solidFill>
                  <a:schemeClr val="tx1"/>
                </a:solidFill>
              </a:rPr>
              <a:t>	</a:t>
            </a:r>
            <a:r>
              <a:rPr lang="ja-JP" altLang="en-US" sz="3200" dirty="0">
                <a:solidFill>
                  <a:schemeClr val="tx1"/>
                </a:solidFill>
              </a:rPr>
              <a:t>処理</a:t>
            </a:r>
            <a:r>
              <a:rPr lang="en-US" altLang="ja-JP" sz="3200" dirty="0">
                <a:solidFill>
                  <a:schemeClr val="tx1"/>
                </a:solidFill>
              </a:rPr>
              <a:t>;</a:t>
            </a:r>
            <a:br>
              <a:rPr lang="en-US" altLang="ja-JP" sz="3200" dirty="0">
                <a:solidFill>
                  <a:schemeClr val="tx1"/>
                </a:solidFill>
              </a:rPr>
            </a:br>
            <a:r>
              <a:rPr lang="en-US" altLang="ja-JP" sz="3200" dirty="0">
                <a:solidFill>
                  <a:schemeClr val="tx1"/>
                </a:solidFill>
              </a:rPr>
              <a:t> }</a:t>
            </a:r>
            <a:endParaRPr lang="ja-JP" altLang="en-US" sz="3200" dirty="0">
              <a:solidFill>
                <a:schemeClr val="tx1"/>
              </a:solidFill>
            </a:endParaRPr>
          </a:p>
          <a:p>
            <a:pPr algn="ctr"/>
            <a:endParaRPr kumimoji="1" lang="ja-JP" altLang="en-US" dirty="0"/>
          </a:p>
        </p:txBody>
      </p:sp>
      <p:sp>
        <p:nvSpPr>
          <p:cNvPr id="5" name="正方形/長方形 4"/>
          <p:cNvSpPr/>
          <p:nvPr/>
        </p:nvSpPr>
        <p:spPr>
          <a:xfrm>
            <a:off x="1554638" y="3412292"/>
            <a:ext cx="3732756" cy="295080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2400" b="1" dirty="0">
                <a:solidFill>
                  <a:schemeClr val="tx1"/>
                </a:solidFill>
              </a:rPr>
              <a:t> if( 5 &gt; 4){</a:t>
            </a:r>
            <a:br>
              <a:rPr lang="en-US" altLang="ja-JP" sz="2400" b="1" dirty="0">
                <a:solidFill>
                  <a:schemeClr val="tx1"/>
                </a:solidFill>
              </a:rPr>
            </a:br>
            <a:r>
              <a:rPr lang="en-US" altLang="ja-JP" sz="2400" b="1" dirty="0">
                <a:solidFill>
                  <a:schemeClr val="tx1"/>
                </a:solidFill>
              </a:rPr>
              <a:t>	</a:t>
            </a:r>
            <a:r>
              <a:rPr lang="en-US" altLang="ja-JP" sz="2400" dirty="0">
                <a:solidFill>
                  <a:schemeClr val="tx1"/>
                </a:solidFill>
              </a:rPr>
              <a:t>//</a:t>
            </a:r>
            <a:r>
              <a:rPr lang="ja-JP" altLang="en-US" sz="2400" dirty="0">
                <a:solidFill>
                  <a:schemeClr val="tx1"/>
                </a:solidFill>
              </a:rPr>
              <a:t>処理される</a:t>
            </a:r>
            <a:endParaRPr lang="en-US" altLang="ja-JP" sz="2400" dirty="0">
              <a:solidFill>
                <a:schemeClr val="tx1"/>
              </a:solidFill>
            </a:endParaRPr>
          </a:p>
          <a:p>
            <a:r>
              <a:rPr lang="en-US" altLang="ja-JP" sz="2400" b="1" dirty="0">
                <a:solidFill>
                  <a:schemeClr val="tx1"/>
                </a:solidFill>
              </a:rPr>
              <a:t> }</a:t>
            </a:r>
          </a:p>
          <a:p>
            <a:endParaRPr lang="en-US" altLang="ja-JP" sz="2400" dirty="0">
              <a:solidFill>
                <a:schemeClr val="tx1"/>
              </a:solidFill>
            </a:endParaRPr>
          </a:p>
          <a:p>
            <a:r>
              <a:rPr lang="en-US" altLang="ja-JP" sz="2400" b="1" dirty="0">
                <a:solidFill>
                  <a:schemeClr val="tx1"/>
                </a:solidFill>
              </a:rPr>
              <a:t> if( 5 &lt; 4){</a:t>
            </a:r>
          </a:p>
          <a:p>
            <a:r>
              <a:rPr lang="en-US" altLang="ja-JP" sz="2400" b="1" dirty="0">
                <a:solidFill>
                  <a:schemeClr val="tx1"/>
                </a:solidFill>
              </a:rPr>
              <a:t>	</a:t>
            </a:r>
            <a:r>
              <a:rPr lang="en-US" altLang="ja-JP" sz="2400" dirty="0">
                <a:solidFill>
                  <a:schemeClr val="tx1"/>
                </a:solidFill>
              </a:rPr>
              <a:t>//</a:t>
            </a:r>
            <a:r>
              <a:rPr lang="ja-JP" altLang="en-US" sz="2400" dirty="0">
                <a:solidFill>
                  <a:schemeClr val="tx1"/>
                </a:solidFill>
              </a:rPr>
              <a:t>処理されない</a:t>
            </a:r>
            <a:endParaRPr lang="en-US" altLang="ja-JP" sz="2400" dirty="0">
              <a:solidFill>
                <a:schemeClr val="tx1"/>
              </a:solidFill>
            </a:endParaRPr>
          </a:p>
          <a:p>
            <a:r>
              <a:rPr lang="en-US" altLang="ja-JP" sz="2400" b="1" dirty="0">
                <a:solidFill>
                  <a:schemeClr val="tx1"/>
                </a:solidFill>
              </a:rPr>
              <a:t> }</a:t>
            </a:r>
          </a:p>
        </p:txBody>
      </p:sp>
      <p:sp>
        <p:nvSpPr>
          <p:cNvPr id="8" name="正方形/長方形 7"/>
          <p:cNvSpPr/>
          <p:nvPr/>
        </p:nvSpPr>
        <p:spPr>
          <a:xfrm>
            <a:off x="5739535" y="2724135"/>
            <a:ext cx="5968555" cy="372023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2400" b="1" dirty="0">
                <a:solidFill>
                  <a:schemeClr val="tx1"/>
                </a:solidFill>
              </a:rPr>
              <a:t> if( a &gt;= 4){</a:t>
            </a:r>
            <a:br>
              <a:rPr lang="en-US" altLang="ja-JP" sz="2400" b="1" dirty="0">
                <a:solidFill>
                  <a:schemeClr val="tx1"/>
                </a:solidFill>
              </a:rPr>
            </a:br>
            <a:r>
              <a:rPr lang="en-US" altLang="ja-JP" sz="2400" b="1" dirty="0">
                <a:solidFill>
                  <a:schemeClr val="tx1"/>
                </a:solidFill>
              </a:rPr>
              <a:t>	</a:t>
            </a:r>
            <a:r>
              <a:rPr lang="en-US" altLang="ja-JP" sz="2400" dirty="0">
                <a:solidFill>
                  <a:schemeClr val="tx1"/>
                </a:solidFill>
              </a:rPr>
              <a:t>//a</a:t>
            </a:r>
            <a:r>
              <a:rPr lang="ja-JP" altLang="en-US" sz="2400" dirty="0">
                <a:solidFill>
                  <a:schemeClr val="tx1"/>
                </a:solidFill>
              </a:rPr>
              <a:t>が</a:t>
            </a:r>
            <a:r>
              <a:rPr lang="en-US" altLang="ja-JP" sz="2400" dirty="0">
                <a:solidFill>
                  <a:schemeClr val="tx1"/>
                </a:solidFill>
              </a:rPr>
              <a:t>4</a:t>
            </a:r>
            <a:r>
              <a:rPr lang="ja-JP" altLang="en-US" sz="2400" dirty="0">
                <a:solidFill>
                  <a:schemeClr val="tx1"/>
                </a:solidFill>
              </a:rPr>
              <a:t>以上なら処理</a:t>
            </a:r>
            <a:endParaRPr lang="en-US" altLang="ja-JP" sz="2400" dirty="0">
              <a:solidFill>
                <a:schemeClr val="tx1"/>
              </a:solidFill>
            </a:endParaRPr>
          </a:p>
          <a:p>
            <a:r>
              <a:rPr lang="en-US" altLang="ja-JP" sz="2400" b="1" dirty="0">
                <a:solidFill>
                  <a:schemeClr val="tx1"/>
                </a:solidFill>
              </a:rPr>
              <a:t> }</a:t>
            </a:r>
          </a:p>
          <a:p>
            <a:r>
              <a:rPr lang="en-US" altLang="ja-JP" sz="2400" b="1" dirty="0">
                <a:solidFill>
                  <a:schemeClr val="tx1"/>
                </a:solidFill>
              </a:rPr>
              <a:t> if( a*4 == 10){</a:t>
            </a:r>
          </a:p>
          <a:p>
            <a:r>
              <a:rPr lang="en-US" altLang="ja-JP" sz="2400" b="1" dirty="0">
                <a:solidFill>
                  <a:schemeClr val="tx1"/>
                </a:solidFill>
              </a:rPr>
              <a:t> 	</a:t>
            </a:r>
            <a:r>
              <a:rPr lang="en-US" altLang="ja-JP" sz="2400" dirty="0">
                <a:solidFill>
                  <a:schemeClr val="tx1"/>
                </a:solidFill>
              </a:rPr>
              <a:t>//a×4</a:t>
            </a:r>
            <a:r>
              <a:rPr lang="ja-JP" altLang="en-US" sz="2400" dirty="0">
                <a:solidFill>
                  <a:schemeClr val="tx1"/>
                </a:solidFill>
              </a:rPr>
              <a:t>が</a:t>
            </a:r>
            <a:r>
              <a:rPr lang="en-US" altLang="ja-JP" sz="2400" dirty="0">
                <a:solidFill>
                  <a:schemeClr val="tx1"/>
                </a:solidFill>
              </a:rPr>
              <a:t>10</a:t>
            </a:r>
            <a:r>
              <a:rPr lang="ja-JP" altLang="en-US" sz="2400" dirty="0">
                <a:solidFill>
                  <a:schemeClr val="tx1"/>
                </a:solidFill>
              </a:rPr>
              <a:t>なら処理</a:t>
            </a:r>
            <a:endParaRPr lang="en-US" altLang="ja-JP" sz="2400" dirty="0">
              <a:solidFill>
                <a:schemeClr val="tx1"/>
              </a:solidFill>
            </a:endParaRPr>
          </a:p>
          <a:p>
            <a:r>
              <a:rPr lang="en-US" altLang="ja-JP" sz="2400" b="1" dirty="0">
                <a:solidFill>
                  <a:schemeClr val="tx1"/>
                </a:solidFill>
              </a:rPr>
              <a:t> }</a:t>
            </a:r>
          </a:p>
          <a:p>
            <a:endParaRPr lang="en-US" altLang="ja-JP" sz="2400" b="1" dirty="0">
              <a:solidFill>
                <a:schemeClr val="tx1"/>
              </a:solidFill>
            </a:endParaRPr>
          </a:p>
          <a:p>
            <a:r>
              <a:rPr lang="en-US" altLang="ja-JP" sz="2400" b="1" dirty="0">
                <a:solidFill>
                  <a:schemeClr val="tx1"/>
                </a:solidFill>
              </a:rPr>
              <a:t> if(  </a:t>
            </a:r>
            <a:r>
              <a:rPr lang="en-US" altLang="ja-JP" sz="2400" b="1" dirty="0" err="1">
                <a:solidFill>
                  <a:schemeClr val="tx1"/>
                </a:solidFill>
              </a:rPr>
              <a:t>a+b</a:t>
            </a:r>
            <a:r>
              <a:rPr lang="en-US" altLang="ja-JP" sz="2400" b="1" dirty="0">
                <a:solidFill>
                  <a:schemeClr val="tx1"/>
                </a:solidFill>
              </a:rPr>
              <a:t> &lt; b*2){</a:t>
            </a:r>
          </a:p>
          <a:p>
            <a:r>
              <a:rPr lang="en-US" altLang="ja-JP" sz="2400" b="1" dirty="0">
                <a:solidFill>
                  <a:schemeClr val="tx1"/>
                </a:solidFill>
              </a:rPr>
              <a:t>	</a:t>
            </a:r>
            <a:r>
              <a:rPr lang="en-US" altLang="ja-JP" sz="2400" dirty="0">
                <a:solidFill>
                  <a:schemeClr val="tx1"/>
                </a:solidFill>
              </a:rPr>
              <a:t>//</a:t>
            </a:r>
            <a:r>
              <a:rPr lang="en-US" altLang="ja-JP" sz="2400" dirty="0" err="1">
                <a:solidFill>
                  <a:schemeClr val="tx1"/>
                </a:solidFill>
              </a:rPr>
              <a:t>a+b</a:t>
            </a:r>
            <a:r>
              <a:rPr lang="ja-JP" altLang="en-US" sz="2400" dirty="0">
                <a:solidFill>
                  <a:schemeClr val="tx1"/>
                </a:solidFill>
              </a:rPr>
              <a:t>が</a:t>
            </a:r>
            <a:r>
              <a:rPr lang="en-US" altLang="ja-JP" sz="2400" dirty="0">
                <a:solidFill>
                  <a:schemeClr val="tx1"/>
                </a:solidFill>
              </a:rPr>
              <a:t>b×2</a:t>
            </a:r>
            <a:r>
              <a:rPr lang="ja-JP" altLang="en-US" sz="2400" dirty="0">
                <a:solidFill>
                  <a:schemeClr val="tx1"/>
                </a:solidFill>
              </a:rPr>
              <a:t>より小さいなら処理</a:t>
            </a:r>
            <a:endParaRPr lang="en-US" altLang="ja-JP" sz="2400" dirty="0">
              <a:solidFill>
                <a:schemeClr val="tx1"/>
              </a:solidFill>
            </a:endParaRPr>
          </a:p>
          <a:p>
            <a:r>
              <a:rPr lang="en-US" altLang="ja-JP" sz="2400" b="1" dirty="0">
                <a:solidFill>
                  <a:schemeClr val="tx1"/>
                </a:solidFill>
              </a:rPr>
              <a:t>}</a:t>
            </a:r>
          </a:p>
          <a:p>
            <a:endParaRPr lang="en-US" altLang="ja-JP" sz="2400" b="1" dirty="0">
              <a:solidFill>
                <a:schemeClr val="tx1"/>
              </a:solidFill>
            </a:endParaRPr>
          </a:p>
          <a:p>
            <a:endParaRPr kumimoji="1" lang="ja-JP" altLang="en-US" dirty="0"/>
          </a:p>
        </p:txBody>
      </p:sp>
    </p:spTree>
    <p:extLst>
      <p:ext uri="{BB962C8B-B14F-4D97-AF65-F5344CB8AC3E}">
        <p14:creationId xmlns:p14="http://schemas.microsoft.com/office/powerpoint/2010/main" val="908064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0"/>
            <a:ext cx="10515600" cy="1325563"/>
          </a:xfrm>
        </p:spPr>
        <p:txBody>
          <a:bodyPr/>
          <a:lstStyle/>
          <a:p>
            <a:r>
              <a:rPr kumimoji="1" lang="ja-JP" altLang="en-US" b="1" dirty="0"/>
              <a:t>課題 </a:t>
            </a:r>
            <a:r>
              <a:rPr kumimoji="1" lang="en-US" altLang="ja-JP" b="1" dirty="0"/>
              <a:t>2</a:t>
            </a:r>
            <a:endParaRPr kumimoji="1" lang="ja-JP" altLang="en-US" b="1" dirty="0"/>
          </a:p>
        </p:txBody>
      </p:sp>
      <p:sp>
        <p:nvSpPr>
          <p:cNvPr id="3" name="コンテンツ プレースホルダー 2"/>
          <p:cNvSpPr>
            <a:spLocks noGrp="1"/>
          </p:cNvSpPr>
          <p:nvPr>
            <p:ph idx="1"/>
          </p:nvPr>
        </p:nvSpPr>
        <p:spPr>
          <a:xfrm>
            <a:off x="750518" y="1364000"/>
            <a:ext cx="11441482" cy="2180478"/>
          </a:xfrm>
        </p:spPr>
        <p:txBody>
          <a:bodyPr>
            <a:normAutofit fontScale="92500"/>
          </a:bodyPr>
          <a:lstStyle/>
          <a:p>
            <a:pPr marL="0" indent="0">
              <a:buNone/>
            </a:pPr>
            <a:r>
              <a:rPr lang="ja-JP" altLang="en-US" sz="3200" dirty="0"/>
              <a:t> </a:t>
            </a:r>
            <a:r>
              <a:rPr lang="en-US" altLang="ja-JP" sz="3200" dirty="0" err="1"/>
              <a:t>int</a:t>
            </a:r>
            <a:r>
              <a:rPr lang="ja-JP" altLang="en-US" sz="3200" dirty="0"/>
              <a:t>型の変数 </a:t>
            </a:r>
            <a:r>
              <a:rPr lang="en-US" altLang="ja-JP" sz="3200" dirty="0"/>
              <a:t>a</a:t>
            </a:r>
            <a:r>
              <a:rPr lang="ja-JP" altLang="en-US" sz="3200" dirty="0"/>
              <a:t>と</a:t>
            </a:r>
            <a:r>
              <a:rPr lang="en-US" altLang="ja-JP" sz="3200" dirty="0"/>
              <a:t>b</a:t>
            </a:r>
            <a:r>
              <a:rPr lang="ja-JP" altLang="en-US" sz="3200" dirty="0"/>
              <a:t>を用意する</a:t>
            </a:r>
            <a:r>
              <a:rPr lang="en-US" altLang="ja-JP" sz="3200" dirty="0"/>
              <a:t>(</a:t>
            </a:r>
            <a:r>
              <a:rPr lang="en-US" altLang="ja-JP" sz="3200" dirty="0" err="1"/>
              <a:t>a,b</a:t>
            </a:r>
            <a:r>
              <a:rPr lang="ja-JP" altLang="en-US" sz="3200" dirty="0" err="1"/>
              <a:t>には</a:t>
            </a:r>
            <a:r>
              <a:rPr lang="ja-JP" altLang="en-US" sz="3200" dirty="0"/>
              <a:t>自分で適当な値を代入する</a:t>
            </a:r>
            <a:r>
              <a:rPr lang="en-US" altLang="ja-JP" sz="3200" dirty="0"/>
              <a:t>)</a:t>
            </a:r>
          </a:p>
          <a:p>
            <a:pPr marL="0" indent="0">
              <a:buNone/>
            </a:pPr>
            <a:r>
              <a:rPr lang="en-US" altLang="ja-JP" sz="3200" dirty="0"/>
              <a:t> a</a:t>
            </a:r>
            <a:r>
              <a:rPr lang="ja-JP" altLang="en-US" sz="3200" dirty="0"/>
              <a:t>の方が大きいなら「</a:t>
            </a:r>
            <a:r>
              <a:rPr lang="en-US" altLang="ja-JP" sz="3200" dirty="0"/>
              <a:t>a</a:t>
            </a:r>
            <a:r>
              <a:rPr lang="ja-JP" altLang="en-US" sz="3200" dirty="0"/>
              <a:t>が大きい」と出力</a:t>
            </a:r>
            <a:endParaRPr lang="en-US" altLang="ja-JP" sz="3200" dirty="0"/>
          </a:p>
          <a:p>
            <a:pPr marL="0" indent="0">
              <a:buNone/>
            </a:pPr>
            <a:r>
              <a:rPr lang="en-US" altLang="ja-JP" sz="3200" dirty="0"/>
              <a:t> b</a:t>
            </a:r>
            <a:r>
              <a:rPr lang="ja-JP" altLang="en-US" sz="3200" dirty="0"/>
              <a:t>の方が大きいなら「</a:t>
            </a:r>
            <a:r>
              <a:rPr lang="en-US" altLang="ja-JP" sz="3200" dirty="0"/>
              <a:t>b</a:t>
            </a:r>
            <a:r>
              <a:rPr lang="ja-JP" altLang="en-US" sz="3200" dirty="0"/>
              <a:t>が大きい」を出力</a:t>
            </a:r>
            <a:endParaRPr lang="en-US" altLang="ja-JP" sz="3200" dirty="0"/>
          </a:p>
          <a:p>
            <a:pPr marL="0" indent="0">
              <a:buNone/>
            </a:pPr>
            <a:r>
              <a:rPr lang="en-US" altLang="ja-JP" sz="3200" dirty="0"/>
              <a:t> a</a:t>
            </a:r>
            <a:r>
              <a:rPr lang="ja-JP" altLang="en-US" sz="3200" dirty="0"/>
              <a:t>と</a:t>
            </a:r>
            <a:r>
              <a:rPr lang="en-US" altLang="ja-JP" sz="3200" dirty="0"/>
              <a:t>b</a:t>
            </a:r>
            <a:r>
              <a:rPr lang="ja-JP" altLang="en-US" sz="3200" dirty="0"/>
              <a:t>の値が同じなら「</a:t>
            </a:r>
            <a:r>
              <a:rPr lang="en-US" altLang="ja-JP" sz="3200" dirty="0"/>
              <a:t>a</a:t>
            </a:r>
            <a:r>
              <a:rPr lang="ja-JP" altLang="en-US" sz="3200" dirty="0"/>
              <a:t>と</a:t>
            </a:r>
            <a:r>
              <a:rPr lang="en-US" altLang="ja-JP" sz="3200" dirty="0"/>
              <a:t>b</a:t>
            </a:r>
            <a:r>
              <a:rPr lang="ja-JP" altLang="en-US" sz="3200" dirty="0"/>
              <a:t>は等しい」を出力</a:t>
            </a:r>
            <a:r>
              <a:rPr lang="en-US" altLang="ja-JP" sz="3200" dirty="0"/>
              <a:t> </a:t>
            </a:r>
          </a:p>
          <a:p>
            <a:pPr marL="0" indent="0">
              <a:buNone/>
            </a:pPr>
            <a:endParaRPr lang="en-US" altLang="ja-JP" dirty="0"/>
          </a:p>
          <a:p>
            <a:pPr marL="0" indent="0">
              <a:buNone/>
            </a:pPr>
            <a:endParaRPr kumimoji="1" lang="ja-JP" altLang="en-US" dirty="0"/>
          </a:p>
        </p:txBody>
      </p:sp>
      <p:sp>
        <p:nvSpPr>
          <p:cNvPr id="4" name="正方形/長方形 3"/>
          <p:cNvSpPr/>
          <p:nvPr/>
        </p:nvSpPr>
        <p:spPr>
          <a:xfrm>
            <a:off x="417535" y="5157548"/>
            <a:ext cx="2977019" cy="144334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3200" dirty="0">
                <a:solidFill>
                  <a:schemeClr val="tx1"/>
                </a:solidFill>
              </a:rPr>
              <a:t>if( </a:t>
            </a:r>
            <a:r>
              <a:rPr lang="en-US" altLang="ja-JP" sz="3200" dirty="0" err="1">
                <a:solidFill>
                  <a:schemeClr val="tx1"/>
                </a:solidFill>
              </a:rPr>
              <a:t>boolean</a:t>
            </a:r>
            <a:r>
              <a:rPr lang="en-US" altLang="ja-JP" sz="3200" dirty="0">
                <a:solidFill>
                  <a:schemeClr val="tx1"/>
                </a:solidFill>
              </a:rPr>
              <a:t> ){</a:t>
            </a:r>
            <a:br>
              <a:rPr lang="en-US" altLang="ja-JP" sz="3200" dirty="0">
                <a:solidFill>
                  <a:schemeClr val="tx1"/>
                </a:solidFill>
              </a:rPr>
            </a:br>
            <a:r>
              <a:rPr lang="en-US" altLang="ja-JP" sz="3200" dirty="0">
                <a:solidFill>
                  <a:schemeClr val="tx1"/>
                </a:solidFill>
              </a:rPr>
              <a:t>	</a:t>
            </a:r>
            <a:r>
              <a:rPr lang="ja-JP" altLang="en-US" sz="3200" dirty="0">
                <a:solidFill>
                  <a:schemeClr val="tx1"/>
                </a:solidFill>
              </a:rPr>
              <a:t>処理</a:t>
            </a:r>
            <a:r>
              <a:rPr lang="en-US" altLang="ja-JP" sz="3200" dirty="0">
                <a:solidFill>
                  <a:schemeClr val="tx1"/>
                </a:solidFill>
              </a:rPr>
              <a:t>;</a:t>
            </a:r>
            <a:br>
              <a:rPr lang="en-US" altLang="ja-JP" sz="3200" dirty="0">
                <a:solidFill>
                  <a:schemeClr val="tx1"/>
                </a:solidFill>
              </a:rPr>
            </a:br>
            <a:r>
              <a:rPr lang="en-US" altLang="ja-JP" sz="3200" dirty="0">
                <a:solidFill>
                  <a:schemeClr val="tx1"/>
                </a:solidFill>
              </a:rPr>
              <a:t> }</a:t>
            </a:r>
            <a:endParaRPr lang="ja-JP" altLang="en-US" sz="3200" dirty="0">
              <a:solidFill>
                <a:schemeClr val="tx1"/>
              </a:solidFill>
            </a:endParaRPr>
          </a:p>
          <a:p>
            <a:pPr algn="ctr"/>
            <a:endParaRPr kumimoji="1" lang="ja-JP" altLang="en-US" dirty="0"/>
          </a:p>
        </p:txBody>
      </p:sp>
      <p:sp>
        <p:nvSpPr>
          <p:cNvPr id="5" name="正方形/長方形 4"/>
          <p:cNvSpPr/>
          <p:nvPr/>
        </p:nvSpPr>
        <p:spPr>
          <a:xfrm>
            <a:off x="3394554" y="4448697"/>
            <a:ext cx="8567802" cy="223987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dirty="0"/>
              <a:t> </a:t>
            </a:r>
            <a:r>
              <a:rPr lang="en-US" altLang="ja-JP" sz="2800" dirty="0">
                <a:solidFill>
                  <a:schemeClr val="tx1"/>
                </a:solidFill>
              </a:rPr>
              <a:t>public</a:t>
            </a:r>
            <a:r>
              <a:rPr lang="ja-JP" altLang="en-US" sz="2000" dirty="0">
                <a:solidFill>
                  <a:schemeClr val="tx1"/>
                </a:solidFill>
              </a:rPr>
              <a:t>△</a:t>
            </a:r>
            <a:r>
              <a:rPr lang="en-US" altLang="ja-JP" sz="2800" dirty="0">
                <a:solidFill>
                  <a:schemeClr val="tx1"/>
                </a:solidFill>
              </a:rPr>
              <a:t>class</a:t>
            </a:r>
            <a:r>
              <a:rPr lang="ja-JP" altLang="en-US" sz="2000" dirty="0">
                <a:solidFill>
                  <a:schemeClr val="tx1"/>
                </a:solidFill>
              </a:rPr>
              <a:t>△</a:t>
            </a:r>
            <a:r>
              <a:rPr lang="en-US" altLang="ja-JP" sz="2800" dirty="0">
                <a:solidFill>
                  <a:schemeClr val="tx1"/>
                </a:solidFill>
              </a:rPr>
              <a:t>[</a:t>
            </a:r>
            <a:r>
              <a:rPr lang="ja-JP" altLang="en-US" sz="2800" dirty="0">
                <a:solidFill>
                  <a:schemeClr val="tx1"/>
                </a:solidFill>
              </a:rPr>
              <a:t>ファイル名</a:t>
            </a:r>
            <a:r>
              <a:rPr lang="en-US" altLang="ja-JP" sz="2800" dirty="0">
                <a:solidFill>
                  <a:schemeClr val="tx1"/>
                </a:solidFill>
              </a:rPr>
              <a:t>(</a:t>
            </a:r>
            <a:r>
              <a:rPr lang="ja-JP" altLang="en-US" sz="2800" dirty="0">
                <a:solidFill>
                  <a:schemeClr val="tx1"/>
                </a:solidFill>
              </a:rPr>
              <a:t>拡張子無し</a:t>
            </a:r>
            <a:r>
              <a:rPr lang="en-US" altLang="ja-JP" sz="2800" dirty="0">
                <a:solidFill>
                  <a:schemeClr val="tx1"/>
                </a:solidFill>
              </a:rPr>
              <a:t>)]{</a:t>
            </a:r>
          </a:p>
          <a:p>
            <a:r>
              <a:rPr kumimoji="1" lang="en-US" altLang="ja-JP" sz="2800" dirty="0">
                <a:solidFill>
                  <a:schemeClr val="tx1"/>
                </a:solidFill>
              </a:rPr>
              <a:t> </a:t>
            </a:r>
            <a:r>
              <a:rPr lang="en-US" altLang="ja-JP" sz="2800" dirty="0">
                <a:solidFill>
                  <a:schemeClr val="tx1"/>
                </a:solidFill>
              </a:rPr>
              <a:t>	public</a:t>
            </a:r>
            <a:r>
              <a:rPr lang="ja-JP" altLang="en-US" sz="2000" dirty="0">
                <a:solidFill>
                  <a:schemeClr val="tx1"/>
                </a:solidFill>
              </a:rPr>
              <a:t>△</a:t>
            </a:r>
            <a:r>
              <a:rPr lang="en-US" altLang="ja-JP" sz="2800" dirty="0">
                <a:solidFill>
                  <a:schemeClr val="tx1"/>
                </a:solidFill>
              </a:rPr>
              <a:t>static</a:t>
            </a:r>
            <a:r>
              <a:rPr lang="ja-JP" altLang="en-US" sz="2000" dirty="0">
                <a:solidFill>
                  <a:schemeClr val="tx1"/>
                </a:solidFill>
              </a:rPr>
              <a:t>△</a:t>
            </a:r>
            <a:r>
              <a:rPr lang="en-US" altLang="ja-JP" sz="2800" dirty="0">
                <a:solidFill>
                  <a:schemeClr val="tx1"/>
                </a:solidFill>
              </a:rPr>
              <a:t>void</a:t>
            </a:r>
            <a:r>
              <a:rPr lang="ja-JP" altLang="en-US" sz="2000" dirty="0">
                <a:solidFill>
                  <a:schemeClr val="tx1"/>
                </a:solidFill>
              </a:rPr>
              <a:t>△</a:t>
            </a:r>
            <a:r>
              <a:rPr lang="en-US" altLang="ja-JP" sz="2800" dirty="0">
                <a:solidFill>
                  <a:schemeClr val="tx1"/>
                </a:solidFill>
              </a:rPr>
              <a:t>main(String[]</a:t>
            </a:r>
            <a:r>
              <a:rPr lang="ja-JP" altLang="en-US" sz="2000" dirty="0">
                <a:solidFill>
                  <a:schemeClr val="tx1"/>
                </a:solidFill>
              </a:rPr>
              <a:t>△</a:t>
            </a:r>
            <a:r>
              <a:rPr lang="en-US" altLang="ja-JP" sz="2800" dirty="0" err="1">
                <a:solidFill>
                  <a:schemeClr val="tx1"/>
                </a:solidFill>
              </a:rPr>
              <a:t>args</a:t>
            </a:r>
            <a:r>
              <a:rPr lang="en-US" altLang="ja-JP" sz="2800" dirty="0">
                <a:solidFill>
                  <a:schemeClr val="tx1"/>
                </a:solidFill>
              </a:rPr>
              <a:t>){</a:t>
            </a:r>
          </a:p>
          <a:p>
            <a:r>
              <a:rPr kumimoji="1" lang="en-US" altLang="ja-JP" sz="2800" dirty="0">
                <a:solidFill>
                  <a:schemeClr val="tx1"/>
                </a:solidFill>
              </a:rPr>
              <a:t>	</a:t>
            </a:r>
            <a:r>
              <a:rPr lang="en-US" altLang="ja-JP" sz="2800" dirty="0">
                <a:solidFill>
                  <a:schemeClr val="tx1"/>
                </a:solidFill>
              </a:rPr>
              <a:t>//</a:t>
            </a:r>
            <a:r>
              <a:rPr lang="ja-JP" altLang="en-US" sz="2800" dirty="0">
                <a:solidFill>
                  <a:schemeClr val="tx1"/>
                </a:solidFill>
              </a:rPr>
              <a:t>処理</a:t>
            </a:r>
            <a:endParaRPr lang="en-US" altLang="ja-JP" sz="2800" dirty="0">
              <a:solidFill>
                <a:schemeClr val="tx1"/>
              </a:solidFill>
            </a:endParaRPr>
          </a:p>
          <a:p>
            <a:r>
              <a:rPr kumimoji="1" lang="en-US" altLang="ja-JP" sz="2800" dirty="0">
                <a:solidFill>
                  <a:schemeClr val="tx1"/>
                </a:solidFill>
              </a:rPr>
              <a:t>	</a:t>
            </a:r>
            <a:r>
              <a:rPr lang="en-US" altLang="ja-JP" sz="2800" dirty="0">
                <a:solidFill>
                  <a:schemeClr val="tx1"/>
                </a:solidFill>
              </a:rPr>
              <a:t>}</a:t>
            </a:r>
          </a:p>
          <a:p>
            <a:r>
              <a:rPr kumimoji="1" lang="en-US" altLang="ja-JP" sz="2800" dirty="0">
                <a:solidFill>
                  <a:schemeClr val="tx1"/>
                </a:solidFill>
              </a:rPr>
              <a:t> }</a:t>
            </a:r>
            <a:endParaRPr kumimoji="1" lang="ja-JP" altLang="en-US" dirty="0"/>
          </a:p>
        </p:txBody>
      </p:sp>
    </p:spTree>
    <p:extLst>
      <p:ext uri="{BB962C8B-B14F-4D97-AF65-F5344CB8AC3E}">
        <p14:creationId xmlns:p14="http://schemas.microsoft.com/office/powerpoint/2010/main" val="4134410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300625" y="112734"/>
            <a:ext cx="11065701" cy="563671"/>
          </a:xfrm>
        </p:spPr>
        <p:txBody>
          <a:bodyPr>
            <a:normAutofit lnSpcReduction="10000"/>
          </a:bodyPr>
          <a:lstStyle/>
          <a:p>
            <a:pPr marL="0" indent="0">
              <a:buNone/>
            </a:pPr>
            <a:r>
              <a:rPr lang="ja-JP" altLang="en-US" sz="3600" b="1" dirty="0"/>
              <a:t>解答例</a:t>
            </a:r>
            <a:endParaRPr kumimoji="1" lang="en-US" altLang="ja-JP" sz="3600" b="1" dirty="0"/>
          </a:p>
        </p:txBody>
      </p:sp>
      <p:sp>
        <p:nvSpPr>
          <p:cNvPr id="4" name="正方形/長方形 3"/>
          <p:cNvSpPr/>
          <p:nvPr/>
        </p:nvSpPr>
        <p:spPr>
          <a:xfrm>
            <a:off x="563671" y="551144"/>
            <a:ext cx="11164866" cy="630685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2400" dirty="0">
                <a:solidFill>
                  <a:schemeClr val="tx1"/>
                </a:solidFill>
              </a:rPr>
              <a:t> public class Example{ </a:t>
            </a:r>
            <a:r>
              <a:rPr lang="en-US" altLang="ja-JP" sz="2400" dirty="0">
                <a:solidFill>
                  <a:srgbClr val="00B050"/>
                </a:solidFill>
              </a:rPr>
              <a:t>//Example</a:t>
            </a:r>
            <a:r>
              <a:rPr lang="ja-JP" altLang="en-US" sz="2400" dirty="0">
                <a:solidFill>
                  <a:srgbClr val="00B050"/>
                </a:solidFill>
              </a:rPr>
              <a:t>はファイル名</a:t>
            </a:r>
            <a:r>
              <a:rPr lang="en-US" altLang="ja-JP" sz="2400" dirty="0">
                <a:solidFill>
                  <a:schemeClr val="tx1"/>
                </a:solidFill>
              </a:rPr>
              <a:t/>
            </a:r>
            <a:br>
              <a:rPr lang="en-US" altLang="ja-JP" sz="2400" dirty="0">
                <a:solidFill>
                  <a:schemeClr val="tx1"/>
                </a:solidFill>
              </a:rPr>
            </a:br>
            <a:r>
              <a:rPr lang="en-US" altLang="ja-JP" sz="2400" dirty="0">
                <a:solidFill>
                  <a:schemeClr val="tx1"/>
                </a:solidFill>
              </a:rPr>
              <a:t>	public static void main(String[] </a:t>
            </a:r>
            <a:r>
              <a:rPr lang="en-US" altLang="ja-JP" sz="2400" dirty="0" err="1">
                <a:solidFill>
                  <a:schemeClr val="tx1"/>
                </a:solidFill>
              </a:rPr>
              <a:t>args</a:t>
            </a:r>
            <a:r>
              <a:rPr lang="en-US" altLang="ja-JP" sz="2400" dirty="0">
                <a:solidFill>
                  <a:schemeClr val="tx1"/>
                </a:solidFill>
              </a:rPr>
              <a:t>){</a:t>
            </a:r>
            <a:r>
              <a:rPr lang="en-US" altLang="ja-JP" sz="2600" dirty="0">
                <a:solidFill>
                  <a:schemeClr val="tx1"/>
                </a:solidFill>
              </a:rPr>
              <a:t/>
            </a:r>
            <a:br>
              <a:rPr lang="en-US" altLang="ja-JP" sz="2600" dirty="0">
                <a:solidFill>
                  <a:schemeClr val="tx1"/>
                </a:solidFill>
              </a:rPr>
            </a:br>
            <a:r>
              <a:rPr lang="en-US" altLang="ja-JP" sz="2600" dirty="0">
                <a:solidFill>
                  <a:schemeClr val="tx1"/>
                </a:solidFill>
              </a:rPr>
              <a:t>		</a:t>
            </a:r>
            <a:r>
              <a:rPr lang="en-US" altLang="ja-JP" sz="2600" dirty="0" err="1">
                <a:solidFill>
                  <a:schemeClr val="tx1"/>
                </a:solidFill>
              </a:rPr>
              <a:t>int</a:t>
            </a:r>
            <a:r>
              <a:rPr lang="en-US" altLang="ja-JP" sz="2600" dirty="0">
                <a:solidFill>
                  <a:schemeClr val="tx1"/>
                </a:solidFill>
              </a:rPr>
              <a:t> a = 10;	 </a:t>
            </a:r>
            <a:r>
              <a:rPr lang="en-US" altLang="ja-JP" sz="2600" dirty="0">
                <a:solidFill>
                  <a:srgbClr val="00B050"/>
                </a:solidFill>
              </a:rPr>
              <a:t>//</a:t>
            </a:r>
            <a:r>
              <a:rPr lang="en-US" altLang="ja-JP" sz="2600" dirty="0" err="1">
                <a:solidFill>
                  <a:srgbClr val="00B050"/>
                </a:solidFill>
              </a:rPr>
              <a:t>int</a:t>
            </a:r>
            <a:r>
              <a:rPr lang="ja-JP" altLang="en-US" sz="2600" dirty="0">
                <a:solidFill>
                  <a:srgbClr val="00B050"/>
                </a:solidFill>
              </a:rPr>
              <a:t>型の変数</a:t>
            </a:r>
            <a:r>
              <a:rPr lang="en-US" altLang="ja-JP" sz="2600" dirty="0">
                <a:solidFill>
                  <a:srgbClr val="00B050"/>
                </a:solidFill>
              </a:rPr>
              <a:t>a</a:t>
            </a:r>
            <a:r>
              <a:rPr lang="ja-JP" altLang="en-US" sz="2600" dirty="0">
                <a:solidFill>
                  <a:srgbClr val="00B050"/>
                </a:solidFill>
              </a:rPr>
              <a:t>を宣言し、</a:t>
            </a:r>
            <a:r>
              <a:rPr lang="en-US" altLang="ja-JP" sz="2600" dirty="0">
                <a:solidFill>
                  <a:srgbClr val="00B050"/>
                </a:solidFill>
              </a:rPr>
              <a:t>a</a:t>
            </a:r>
            <a:r>
              <a:rPr lang="ja-JP" altLang="en-US" sz="2600" dirty="0">
                <a:solidFill>
                  <a:srgbClr val="00B050"/>
                </a:solidFill>
              </a:rPr>
              <a:t>に</a:t>
            </a:r>
            <a:r>
              <a:rPr lang="en-US" altLang="ja-JP" sz="2600" dirty="0">
                <a:solidFill>
                  <a:srgbClr val="00B050"/>
                </a:solidFill>
              </a:rPr>
              <a:t>10</a:t>
            </a:r>
            <a:r>
              <a:rPr lang="ja-JP" altLang="en-US" sz="2600" dirty="0">
                <a:solidFill>
                  <a:srgbClr val="00B050"/>
                </a:solidFill>
              </a:rPr>
              <a:t>を代入</a:t>
            </a:r>
            <a:r>
              <a:rPr lang="en-US" altLang="ja-JP" sz="2600" dirty="0">
                <a:solidFill>
                  <a:schemeClr val="tx1"/>
                </a:solidFill>
              </a:rPr>
              <a:t/>
            </a:r>
            <a:br>
              <a:rPr lang="en-US" altLang="ja-JP" sz="2600" dirty="0">
                <a:solidFill>
                  <a:schemeClr val="tx1"/>
                </a:solidFill>
              </a:rPr>
            </a:br>
            <a:r>
              <a:rPr lang="en-US" altLang="ja-JP" sz="2600" dirty="0">
                <a:solidFill>
                  <a:schemeClr val="tx1"/>
                </a:solidFill>
              </a:rPr>
              <a:t>		</a:t>
            </a:r>
            <a:r>
              <a:rPr lang="en-US" altLang="ja-JP" sz="2600" dirty="0" err="1">
                <a:solidFill>
                  <a:schemeClr val="tx1"/>
                </a:solidFill>
              </a:rPr>
              <a:t>int</a:t>
            </a:r>
            <a:r>
              <a:rPr lang="en-US" altLang="ja-JP" sz="2600" dirty="0">
                <a:solidFill>
                  <a:schemeClr val="tx1"/>
                </a:solidFill>
              </a:rPr>
              <a:t> b = 5;	 </a:t>
            </a:r>
            <a:r>
              <a:rPr lang="en-US" altLang="ja-JP" sz="2600" dirty="0">
                <a:solidFill>
                  <a:srgbClr val="00B050"/>
                </a:solidFill>
              </a:rPr>
              <a:t>//</a:t>
            </a:r>
            <a:r>
              <a:rPr lang="en-US" altLang="ja-JP" sz="2600" dirty="0" err="1">
                <a:solidFill>
                  <a:srgbClr val="00B050"/>
                </a:solidFill>
              </a:rPr>
              <a:t>int</a:t>
            </a:r>
            <a:r>
              <a:rPr lang="ja-JP" altLang="en-US" sz="2600" dirty="0">
                <a:solidFill>
                  <a:srgbClr val="00B050"/>
                </a:solidFill>
              </a:rPr>
              <a:t>型の変数</a:t>
            </a:r>
            <a:r>
              <a:rPr lang="en-US" altLang="ja-JP" sz="2600" dirty="0">
                <a:solidFill>
                  <a:srgbClr val="00B050"/>
                </a:solidFill>
              </a:rPr>
              <a:t>b</a:t>
            </a:r>
            <a:r>
              <a:rPr lang="ja-JP" altLang="en-US" sz="2600" dirty="0">
                <a:solidFill>
                  <a:srgbClr val="00B050"/>
                </a:solidFill>
              </a:rPr>
              <a:t>を宣言し、</a:t>
            </a:r>
            <a:r>
              <a:rPr lang="en-US" altLang="ja-JP" sz="2600" dirty="0">
                <a:solidFill>
                  <a:srgbClr val="00B050"/>
                </a:solidFill>
              </a:rPr>
              <a:t>b</a:t>
            </a:r>
            <a:r>
              <a:rPr lang="ja-JP" altLang="en-US" sz="2600" dirty="0">
                <a:solidFill>
                  <a:srgbClr val="00B050"/>
                </a:solidFill>
              </a:rPr>
              <a:t>に</a:t>
            </a:r>
            <a:r>
              <a:rPr lang="en-US" altLang="ja-JP" sz="2600" dirty="0">
                <a:solidFill>
                  <a:srgbClr val="00B050"/>
                </a:solidFill>
              </a:rPr>
              <a:t>5</a:t>
            </a:r>
            <a:r>
              <a:rPr lang="ja-JP" altLang="en-US" sz="2600" dirty="0">
                <a:solidFill>
                  <a:srgbClr val="00B050"/>
                </a:solidFill>
              </a:rPr>
              <a:t>を代入</a:t>
            </a:r>
            <a:endParaRPr lang="en-US" altLang="ja-JP" sz="2600" dirty="0">
              <a:solidFill>
                <a:srgbClr val="00B050"/>
              </a:solidFill>
            </a:endParaRPr>
          </a:p>
          <a:p>
            <a:r>
              <a:rPr lang="en-US" altLang="ja-JP" sz="2600" dirty="0">
                <a:solidFill>
                  <a:schemeClr val="tx1"/>
                </a:solidFill>
              </a:rPr>
              <a:t>		if(a &gt; b){    </a:t>
            </a:r>
            <a:r>
              <a:rPr lang="en-US" altLang="ja-JP" sz="2600" dirty="0">
                <a:solidFill>
                  <a:srgbClr val="00B050"/>
                </a:solidFill>
              </a:rPr>
              <a:t>//a</a:t>
            </a:r>
            <a:r>
              <a:rPr lang="ja-JP" altLang="en-US" sz="2600" dirty="0">
                <a:solidFill>
                  <a:srgbClr val="00B050"/>
                </a:solidFill>
              </a:rPr>
              <a:t>の方が大きいか</a:t>
            </a:r>
            <a:r>
              <a:rPr lang="en-US" altLang="ja-JP" sz="2600" dirty="0">
                <a:solidFill>
                  <a:srgbClr val="00B050"/>
                </a:solidFill>
              </a:rPr>
              <a:t/>
            </a:r>
            <a:br>
              <a:rPr lang="en-US" altLang="ja-JP" sz="2600" dirty="0">
                <a:solidFill>
                  <a:srgbClr val="00B050"/>
                </a:solidFill>
              </a:rPr>
            </a:br>
            <a:r>
              <a:rPr lang="en-US" altLang="ja-JP" sz="2600" dirty="0">
                <a:solidFill>
                  <a:schemeClr val="tx1"/>
                </a:solidFill>
              </a:rPr>
              <a:t>			</a:t>
            </a:r>
            <a:r>
              <a:rPr lang="en-US" altLang="ja-JP" sz="2600" dirty="0" err="1">
                <a:solidFill>
                  <a:schemeClr val="tx1"/>
                </a:solidFill>
              </a:rPr>
              <a:t>System.out.print</a:t>
            </a:r>
            <a:r>
              <a:rPr lang="en-US" altLang="ja-JP" sz="2600" dirty="0">
                <a:solidFill>
                  <a:schemeClr val="tx1"/>
                </a:solidFill>
              </a:rPr>
              <a:t>(“a</a:t>
            </a:r>
            <a:r>
              <a:rPr lang="ja-JP" altLang="en-US" sz="2600" dirty="0">
                <a:solidFill>
                  <a:schemeClr val="tx1"/>
                </a:solidFill>
              </a:rPr>
              <a:t>が大きい</a:t>
            </a:r>
            <a:r>
              <a:rPr lang="en-US" altLang="ja-JP" sz="2600" dirty="0">
                <a:solidFill>
                  <a:schemeClr val="tx1"/>
                </a:solidFill>
              </a:rPr>
              <a:t>\n”);</a:t>
            </a:r>
          </a:p>
          <a:p>
            <a:r>
              <a:rPr lang="en-US" altLang="ja-JP" sz="2600" dirty="0">
                <a:solidFill>
                  <a:schemeClr val="tx1"/>
                </a:solidFill>
              </a:rPr>
              <a:t>			</a:t>
            </a:r>
            <a:r>
              <a:rPr lang="en-US" altLang="ja-JP" sz="2600" dirty="0">
                <a:solidFill>
                  <a:srgbClr val="00B050"/>
                </a:solidFill>
              </a:rPr>
              <a:t>//print</a:t>
            </a:r>
            <a:r>
              <a:rPr lang="ja-JP" altLang="en-US" sz="2600" dirty="0">
                <a:solidFill>
                  <a:srgbClr val="00B050"/>
                </a:solidFill>
              </a:rPr>
              <a:t>は</a:t>
            </a:r>
            <a:r>
              <a:rPr lang="en-US" altLang="ja-JP" sz="2600" dirty="0" err="1">
                <a:solidFill>
                  <a:srgbClr val="00B050"/>
                </a:solidFill>
              </a:rPr>
              <a:t>println</a:t>
            </a:r>
            <a:r>
              <a:rPr lang="ja-JP" altLang="en-US" sz="2600" dirty="0">
                <a:solidFill>
                  <a:srgbClr val="00B050"/>
                </a:solidFill>
              </a:rPr>
              <a:t>の自動改行出力なしの動作</a:t>
            </a:r>
            <a:r>
              <a:rPr lang="en-US" altLang="ja-JP" sz="2600" dirty="0">
                <a:solidFill>
                  <a:schemeClr val="tx1"/>
                </a:solidFill>
              </a:rPr>
              <a:t/>
            </a:r>
            <a:br>
              <a:rPr lang="en-US" altLang="ja-JP" sz="2600" dirty="0">
                <a:solidFill>
                  <a:schemeClr val="tx1"/>
                </a:solidFill>
              </a:rPr>
            </a:br>
            <a:r>
              <a:rPr lang="en-US" altLang="ja-JP" sz="2600" dirty="0">
                <a:solidFill>
                  <a:schemeClr val="tx1"/>
                </a:solidFill>
              </a:rPr>
              <a:t>		}</a:t>
            </a:r>
          </a:p>
          <a:p>
            <a:r>
              <a:rPr lang="en-US" altLang="ja-JP" sz="2600" dirty="0">
                <a:solidFill>
                  <a:schemeClr val="tx1"/>
                </a:solidFill>
              </a:rPr>
              <a:t>		if(a &lt; b){	</a:t>
            </a:r>
            <a:r>
              <a:rPr lang="en-US" altLang="ja-JP" sz="2600" dirty="0">
                <a:solidFill>
                  <a:srgbClr val="00B050"/>
                </a:solidFill>
              </a:rPr>
              <a:t>//b</a:t>
            </a:r>
            <a:r>
              <a:rPr lang="ja-JP" altLang="en-US" sz="2600" dirty="0">
                <a:solidFill>
                  <a:srgbClr val="00B050"/>
                </a:solidFill>
              </a:rPr>
              <a:t>の方が大きいか</a:t>
            </a:r>
            <a:r>
              <a:rPr lang="en-US" altLang="ja-JP" sz="2600" dirty="0">
                <a:solidFill>
                  <a:srgbClr val="00B050"/>
                </a:solidFill>
              </a:rPr>
              <a:t/>
            </a:r>
            <a:br>
              <a:rPr lang="en-US" altLang="ja-JP" sz="2600" dirty="0">
                <a:solidFill>
                  <a:srgbClr val="00B050"/>
                </a:solidFill>
              </a:rPr>
            </a:br>
            <a:r>
              <a:rPr lang="en-US" altLang="ja-JP" sz="2600" dirty="0">
                <a:solidFill>
                  <a:schemeClr val="tx1"/>
                </a:solidFill>
              </a:rPr>
              <a:t>			</a:t>
            </a:r>
            <a:r>
              <a:rPr lang="en-US" altLang="ja-JP" sz="2600" dirty="0" err="1">
                <a:solidFill>
                  <a:schemeClr val="tx1"/>
                </a:solidFill>
              </a:rPr>
              <a:t>System.out.printf</a:t>
            </a:r>
            <a:r>
              <a:rPr lang="en-US" altLang="ja-JP" sz="2600" dirty="0">
                <a:solidFill>
                  <a:schemeClr val="tx1"/>
                </a:solidFill>
              </a:rPr>
              <a:t>(“b</a:t>
            </a:r>
            <a:r>
              <a:rPr lang="ja-JP" altLang="en-US" sz="2600" dirty="0">
                <a:solidFill>
                  <a:schemeClr val="tx1"/>
                </a:solidFill>
              </a:rPr>
              <a:t>が大きい</a:t>
            </a:r>
            <a:r>
              <a:rPr lang="en-US" altLang="ja-JP" sz="2600" dirty="0">
                <a:solidFill>
                  <a:schemeClr val="tx1"/>
                </a:solidFill>
              </a:rPr>
              <a:t>\n”);</a:t>
            </a:r>
          </a:p>
          <a:p>
            <a:r>
              <a:rPr lang="en-US" altLang="ja-JP" sz="2600" dirty="0">
                <a:solidFill>
                  <a:schemeClr val="tx1"/>
                </a:solidFill>
              </a:rPr>
              <a:t>		}</a:t>
            </a:r>
          </a:p>
          <a:p>
            <a:r>
              <a:rPr lang="en-US" altLang="ja-JP" sz="2600" dirty="0">
                <a:solidFill>
                  <a:schemeClr val="tx1"/>
                </a:solidFill>
              </a:rPr>
              <a:t>		if(a == b){ </a:t>
            </a:r>
            <a:r>
              <a:rPr lang="en-US" altLang="ja-JP" sz="2600" dirty="0">
                <a:solidFill>
                  <a:srgbClr val="00B050"/>
                </a:solidFill>
              </a:rPr>
              <a:t>//a</a:t>
            </a:r>
            <a:r>
              <a:rPr lang="ja-JP" altLang="en-US" sz="2600" dirty="0">
                <a:solidFill>
                  <a:srgbClr val="00B050"/>
                </a:solidFill>
              </a:rPr>
              <a:t>と</a:t>
            </a:r>
            <a:r>
              <a:rPr lang="en-US" altLang="ja-JP" sz="2600" dirty="0">
                <a:solidFill>
                  <a:srgbClr val="00B050"/>
                </a:solidFill>
              </a:rPr>
              <a:t>b</a:t>
            </a:r>
            <a:r>
              <a:rPr lang="ja-JP" altLang="en-US" sz="2600" dirty="0">
                <a:solidFill>
                  <a:srgbClr val="00B050"/>
                </a:solidFill>
              </a:rPr>
              <a:t>が等しいか</a:t>
            </a:r>
            <a:r>
              <a:rPr lang="en-US" altLang="ja-JP" sz="2600" dirty="0">
                <a:solidFill>
                  <a:srgbClr val="00B050"/>
                </a:solidFill>
              </a:rPr>
              <a:t/>
            </a:r>
            <a:br>
              <a:rPr lang="en-US" altLang="ja-JP" sz="2600" dirty="0">
                <a:solidFill>
                  <a:srgbClr val="00B050"/>
                </a:solidFill>
              </a:rPr>
            </a:br>
            <a:r>
              <a:rPr lang="en-US" altLang="ja-JP" sz="2600" dirty="0">
                <a:solidFill>
                  <a:schemeClr val="tx1"/>
                </a:solidFill>
              </a:rPr>
              <a:t>			</a:t>
            </a:r>
            <a:r>
              <a:rPr lang="en-US" altLang="ja-JP" sz="2600" dirty="0" err="1">
                <a:solidFill>
                  <a:schemeClr val="tx1"/>
                </a:solidFill>
              </a:rPr>
              <a:t>System.out.println</a:t>
            </a:r>
            <a:r>
              <a:rPr lang="en-US" altLang="ja-JP" sz="2600" dirty="0">
                <a:solidFill>
                  <a:schemeClr val="tx1"/>
                </a:solidFill>
              </a:rPr>
              <a:t>(“a</a:t>
            </a:r>
            <a:r>
              <a:rPr lang="ja-JP" altLang="en-US" sz="2600" dirty="0">
                <a:solidFill>
                  <a:schemeClr val="tx1"/>
                </a:solidFill>
              </a:rPr>
              <a:t>と</a:t>
            </a:r>
            <a:r>
              <a:rPr lang="en-US" altLang="ja-JP" sz="2600" dirty="0">
                <a:solidFill>
                  <a:schemeClr val="tx1"/>
                </a:solidFill>
              </a:rPr>
              <a:t>b</a:t>
            </a:r>
            <a:r>
              <a:rPr lang="ja-JP" altLang="en-US" sz="2600" dirty="0">
                <a:solidFill>
                  <a:schemeClr val="tx1"/>
                </a:solidFill>
              </a:rPr>
              <a:t>は等しい</a:t>
            </a:r>
            <a:r>
              <a:rPr lang="en-US" altLang="ja-JP" sz="2600" dirty="0">
                <a:solidFill>
                  <a:schemeClr val="tx1"/>
                </a:solidFill>
              </a:rPr>
              <a:t>”);</a:t>
            </a:r>
          </a:p>
          <a:p>
            <a:r>
              <a:rPr lang="en-US" altLang="ja-JP" sz="2600" dirty="0">
                <a:solidFill>
                  <a:schemeClr val="tx1"/>
                </a:solidFill>
              </a:rPr>
              <a:t>		}</a:t>
            </a:r>
          </a:p>
          <a:p>
            <a:r>
              <a:rPr lang="en-US" altLang="ja-JP" sz="2400" dirty="0">
                <a:solidFill>
                  <a:schemeClr val="tx1"/>
                </a:solidFill>
              </a:rPr>
              <a:t>	}</a:t>
            </a:r>
          </a:p>
          <a:p>
            <a:r>
              <a:rPr lang="en-US" altLang="ja-JP" sz="2400" dirty="0">
                <a:solidFill>
                  <a:schemeClr val="tx1"/>
                </a:solidFill>
              </a:rPr>
              <a:t> }</a:t>
            </a:r>
          </a:p>
        </p:txBody>
      </p:sp>
    </p:spTree>
    <p:extLst>
      <p:ext uri="{BB962C8B-B14F-4D97-AF65-F5344CB8AC3E}">
        <p14:creationId xmlns:p14="http://schemas.microsoft.com/office/powerpoint/2010/main" val="1462820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8773" y="148309"/>
            <a:ext cx="10515600" cy="916920"/>
          </a:xfrm>
        </p:spPr>
        <p:txBody>
          <a:bodyPr/>
          <a:lstStyle/>
          <a:p>
            <a:r>
              <a:rPr lang="en-US" altLang="ja-JP" dirty="0"/>
              <a:t> e</a:t>
            </a:r>
            <a:r>
              <a:rPr kumimoji="1" lang="en-US" altLang="ja-JP" dirty="0"/>
              <a:t>lse </a:t>
            </a:r>
            <a:endParaRPr kumimoji="1" lang="ja-JP" altLang="en-US" dirty="0"/>
          </a:p>
        </p:txBody>
      </p:sp>
      <p:sp>
        <p:nvSpPr>
          <p:cNvPr id="3" name="コンテンツ プレースホルダー 2"/>
          <p:cNvSpPr>
            <a:spLocks noGrp="1"/>
          </p:cNvSpPr>
          <p:nvPr>
            <p:ph idx="1"/>
          </p:nvPr>
        </p:nvSpPr>
        <p:spPr>
          <a:xfrm>
            <a:off x="960748" y="1323043"/>
            <a:ext cx="10515600" cy="4351338"/>
          </a:xfrm>
        </p:spPr>
        <p:txBody>
          <a:bodyPr/>
          <a:lstStyle/>
          <a:p>
            <a:pPr marL="0" indent="0">
              <a:buNone/>
            </a:pPr>
            <a:r>
              <a:rPr kumimoji="1" lang="ja-JP" altLang="en-US" dirty="0"/>
              <a:t>　</a:t>
            </a:r>
            <a:r>
              <a:rPr kumimoji="1" lang="en-US" altLang="ja-JP" dirty="0"/>
              <a:t>if</a:t>
            </a:r>
            <a:r>
              <a:rPr lang="ja-JP" altLang="en-US" dirty="0"/>
              <a:t>文が</a:t>
            </a:r>
            <a:r>
              <a:rPr lang="en-US" altLang="ja-JP" dirty="0"/>
              <a:t>false</a:t>
            </a:r>
            <a:r>
              <a:rPr lang="ja-JP" altLang="en-US" dirty="0"/>
              <a:t>の時に行う処理</a:t>
            </a:r>
            <a:endParaRPr lang="en-US" altLang="ja-JP" dirty="0"/>
          </a:p>
          <a:p>
            <a:pPr marL="0" indent="0">
              <a:buNone/>
            </a:pPr>
            <a:r>
              <a:rPr lang="en-US" altLang="ja-JP" dirty="0"/>
              <a:t>	</a:t>
            </a:r>
            <a:r>
              <a:rPr lang="ja-JP" altLang="en-US" dirty="0"/>
              <a:t>⇒ </a:t>
            </a:r>
            <a:r>
              <a:rPr lang="en-US" altLang="ja-JP" dirty="0"/>
              <a:t>if</a:t>
            </a:r>
            <a:r>
              <a:rPr lang="ja-JP" altLang="en-US" dirty="0"/>
              <a:t>文の条件が成立しないときに処理</a:t>
            </a:r>
            <a:endParaRPr lang="en-US" altLang="ja-JP" dirty="0"/>
          </a:p>
          <a:p>
            <a:pPr marL="0" indent="0">
              <a:buNone/>
            </a:pPr>
            <a:endParaRPr kumimoji="1" lang="en-US" altLang="ja-JP" dirty="0"/>
          </a:p>
          <a:p>
            <a:pPr marL="0" indent="0">
              <a:buNone/>
            </a:pPr>
            <a:r>
              <a:rPr kumimoji="1" lang="en-US" altLang="ja-JP" dirty="0"/>
              <a:t> </a:t>
            </a:r>
            <a:endParaRPr kumimoji="1" lang="ja-JP" altLang="en-US" dirty="0"/>
          </a:p>
        </p:txBody>
      </p:sp>
      <p:sp>
        <p:nvSpPr>
          <p:cNvPr id="5" name="正方形/長方形 4"/>
          <p:cNvSpPr/>
          <p:nvPr/>
        </p:nvSpPr>
        <p:spPr>
          <a:xfrm>
            <a:off x="828773" y="2981042"/>
            <a:ext cx="4390135" cy="21293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2800" dirty="0">
                <a:solidFill>
                  <a:schemeClr val="tx1"/>
                </a:solidFill>
              </a:rPr>
              <a:t>if( true ){</a:t>
            </a:r>
            <a:br>
              <a:rPr lang="en-US" altLang="ja-JP" sz="2800" dirty="0">
                <a:solidFill>
                  <a:schemeClr val="tx1"/>
                </a:solidFill>
              </a:rPr>
            </a:br>
            <a:r>
              <a:rPr lang="en-US" altLang="ja-JP" sz="2800" dirty="0">
                <a:solidFill>
                  <a:schemeClr val="tx1"/>
                </a:solidFill>
              </a:rPr>
              <a:t>	</a:t>
            </a:r>
            <a:r>
              <a:rPr lang="en-US" altLang="ja-JP" sz="2000" dirty="0">
                <a:solidFill>
                  <a:srgbClr val="C00000"/>
                </a:solidFill>
              </a:rPr>
              <a:t>//</a:t>
            </a:r>
            <a:r>
              <a:rPr lang="ja-JP" altLang="en-US" sz="2000" dirty="0">
                <a:solidFill>
                  <a:srgbClr val="C00000"/>
                </a:solidFill>
              </a:rPr>
              <a:t>ここの処理が行われる</a:t>
            </a:r>
            <a:r>
              <a:rPr lang="en-US" altLang="ja-JP" sz="2800" dirty="0">
                <a:solidFill>
                  <a:schemeClr val="tx1"/>
                </a:solidFill>
              </a:rPr>
              <a:t/>
            </a:r>
            <a:br>
              <a:rPr lang="en-US" altLang="ja-JP" sz="2800" dirty="0">
                <a:solidFill>
                  <a:schemeClr val="tx1"/>
                </a:solidFill>
              </a:rPr>
            </a:br>
            <a:r>
              <a:rPr lang="en-US" altLang="ja-JP" sz="2800" dirty="0">
                <a:solidFill>
                  <a:schemeClr val="tx1"/>
                </a:solidFill>
              </a:rPr>
              <a:t> }else{</a:t>
            </a:r>
          </a:p>
          <a:p>
            <a:r>
              <a:rPr lang="en-US" altLang="ja-JP" sz="2000" dirty="0">
                <a:solidFill>
                  <a:schemeClr val="tx1"/>
                </a:solidFill>
              </a:rPr>
              <a:t>	//</a:t>
            </a:r>
            <a:r>
              <a:rPr lang="ja-JP" altLang="en-US" sz="2000" dirty="0">
                <a:solidFill>
                  <a:schemeClr val="tx1"/>
                </a:solidFill>
              </a:rPr>
              <a:t>ここの処理は行われない</a:t>
            </a:r>
            <a:endParaRPr lang="en-US" altLang="ja-JP" sz="2000" dirty="0">
              <a:solidFill>
                <a:schemeClr val="tx1"/>
              </a:solidFill>
            </a:endParaRPr>
          </a:p>
          <a:p>
            <a:r>
              <a:rPr lang="en-US" altLang="ja-JP" sz="2800" dirty="0">
                <a:solidFill>
                  <a:schemeClr val="tx1"/>
                </a:solidFill>
              </a:rPr>
              <a:t>}</a:t>
            </a:r>
            <a:endParaRPr lang="ja-JP" altLang="en-US" sz="2800" dirty="0">
              <a:solidFill>
                <a:schemeClr val="tx1"/>
              </a:solidFill>
            </a:endParaRPr>
          </a:p>
          <a:p>
            <a:pPr algn="ctr"/>
            <a:endParaRPr kumimoji="1" lang="ja-JP" altLang="en-US" dirty="0"/>
          </a:p>
        </p:txBody>
      </p:sp>
      <p:sp>
        <p:nvSpPr>
          <p:cNvPr id="6" name="正方形/長方形 5"/>
          <p:cNvSpPr/>
          <p:nvPr/>
        </p:nvSpPr>
        <p:spPr>
          <a:xfrm>
            <a:off x="6218548" y="2989383"/>
            <a:ext cx="4390135" cy="21293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2800" dirty="0">
                <a:solidFill>
                  <a:schemeClr val="tx1"/>
                </a:solidFill>
              </a:rPr>
              <a:t>if( false ){</a:t>
            </a:r>
            <a:br>
              <a:rPr lang="en-US" altLang="ja-JP" sz="2800" dirty="0">
                <a:solidFill>
                  <a:schemeClr val="tx1"/>
                </a:solidFill>
              </a:rPr>
            </a:br>
            <a:r>
              <a:rPr lang="en-US" altLang="ja-JP" sz="2800" dirty="0">
                <a:solidFill>
                  <a:schemeClr val="tx1"/>
                </a:solidFill>
              </a:rPr>
              <a:t>	</a:t>
            </a:r>
            <a:r>
              <a:rPr lang="en-US" altLang="ja-JP" sz="2000" dirty="0">
                <a:solidFill>
                  <a:schemeClr val="tx1"/>
                </a:solidFill>
              </a:rPr>
              <a:t>//</a:t>
            </a:r>
            <a:r>
              <a:rPr lang="ja-JP" altLang="en-US" sz="2000" dirty="0">
                <a:solidFill>
                  <a:schemeClr val="tx1"/>
                </a:solidFill>
              </a:rPr>
              <a:t>ここの処理が行われない</a:t>
            </a:r>
            <a:r>
              <a:rPr lang="en-US" altLang="ja-JP" sz="2800" dirty="0">
                <a:solidFill>
                  <a:schemeClr val="tx1"/>
                </a:solidFill>
              </a:rPr>
              <a:t/>
            </a:r>
            <a:br>
              <a:rPr lang="en-US" altLang="ja-JP" sz="2800" dirty="0">
                <a:solidFill>
                  <a:schemeClr val="tx1"/>
                </a:solidFill>
              </a:rPr>
            </a:br>
            <a:r>
              <a:rPr lang="en-US" altLang="ja-JP" sz="2800" dirty="0">
                <a:solidFill>
                  <a:schemeClr val="tx1"/>
                </a:solidFill>
              </a:rPr>
              <a:t> }else{</a:t>
            </a:r>
          </a:p>
          <a:p>
            <a:r>
              <a:rPr lang="en-US" altLang="ja-JP" sz="2000" dirty="0">
                <a:solidFill>
                  <a:schemeClr val="tx1"/>
                </a:solidFill>
              </a:rPr>
              <a:t>	</a:t>
            </a:r>
            <a:r>
              <a:rPr lang="en-US" altLang="ja-JP" sz="2000" dirty="0">
                <a:solidFill>
                  <a:srgbClr val="C00000"/>
                </a:solidFill>
              </a:rPr>
              <a:t>//</a:t>
            </a:r>
            <a:r>
              <a:rPr lang="ja-JP" altLang="en-US" sz="2000" dirty="0">
                <a:solidFill>
                  <a:srgbClr val="C00000"/>
                </a:solidFill>
              </a:rPr>
              <a:t>ここの処理は行われる</a:t>
            </a:r>
            <a:endParaRPr lang="en-US" altLang="ja-JP" sz="2000" dirty="0">
              <a:solidFill>
                <a:srgbClr val="C00000"/>
              </a:solidFill>
            </a:endParaRPr>
          </a:p>
          <a:p>
            <a:r>
              <a:rPr lang="en-US" altLang="ja-JP" sz="2800" dirty="0">
                <a:solidFill>
                  <a:schemeClr val="tx1"/>
                </a:solidFill>
              </a:rPr>
              <a:t>}</a:t>
            </a:r>
            <a:endParaRPr lang="ja-JP" altLang="en-US" sz="2800" dirty="0">
              <a:solidFill>
                <a:schemeClr val="tx1"/>
              </a:solidFill>
            </a:endParaRPr>
          </a:p>
          <a:p>
            <a:pPr algn="ctr"/>
            <a:endParaRPr kumimoji="1" lang="ja-JP" altLang="en-US" dirty="0"/>
          </a:p>
        </p:txBody>
      </p:sp>
    </p:spTree>
    <p:extLst>
      <p:ext uri="{BB962C8B-B14F-4D97-AF65-F5344CB8AC3E}">
        <p14:creationId xmlns:p14="http://schemas.microsoft.com/office/powerpoint/2010/main" val="462499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74250" y="238766"/>
            <a:ext cx="10515600" cy="1325563"/>
          </a:xfrm>
        </p:spPr>
        <p:txBody>
          <a:bodyPr>
            <a:normAutofit/>
          </a:bodyPr>
          <a:lstStyle/>
          <a:p>
            <a:r>
              <a:rPr lang="ja-JP" altLang="en-US" sz="4800" b="1" dirty="0"/>
              <a:t>具体例</a:t>
            </a:r>
            <a:endParaRPr kumimoji="1" lang="ja-JP" altLang="en-US" sz="4800" b="1" dirty="0"/>
          </a:p>
        </p:txBody>
      </p:sp>
      <p:sp>
        <p:nvSpPr>
          <p:cNvPr id="3" name="コンテンツ プレースホルダー 2"/>
          <p:cNvSpPr>
            <a:spLocks noGrp="1"/>
          </p:cNvSpPr>
          <p:nvPr>
            <p:ph idx="1"/>
          </p:nvPr>
        </p:nvSpPr>
        <p:spPr>
          <a:xfrm>
            <a:off x="481735" y="2093034"/>
            <a:ext cx="10515600" cy="4351338"/>
          </a:xfrm>
        </p:spPr>
        <p:txBody>
          <a:bodyPr/>
          <a:lstStyle/>
          <a:p>
            <a:pPr marL="0" indent="0">
              <a:buNone/>
            </a:pPr>
            <a:endParaRPr kumimoji="1" lang="en-US" altLang="ja-JP" dirty="0"/>
          </a:p>
        </p:txBody>
      </p:sp>
      <p:sp>
        <p:nvSpPr>
          <p:cNvPr id="4" name="正方形/長方形 3"/>
          <p:cNvSpPr/>
          <p:nvPr/>
        </p:nvSpPr>
        <p:spPr>
          <a:xfrm>
            <a:off x="4092901" y="150829"/>
            <a:ext cx="7615189" cy="172510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2800" dirty="0">
                <a:solidFill>
                  <a:schemeClr val="tx1"/>
                </a:solidFill>
              </a:rPr>
              <a:t>if( </a:t>
            </a:r>
            <a:r>
              <a:rPr lang="en-US" altLang="ja-JP" sz="2800" dirty="0" err="1">
                <a:solidFill>
                  <a:schemeClr val="tx1"/>
                </a:solidFill>
              </a:rPr>
              <a:t>boolean</a:t>
            </a:r>
            <a:r>
              <a:rPr lang="en-US" altLang="ja-JP" sz="2800" dirty="0">
                <a:solidFill>
                  <a:schemeClr val="tx1"/>
                </a:solidFill>
              </a:rPr>
              <a:t>[</a:t>
            </a:r>
            <a:r>
              <a:rPr lang="ja-JP" altLang="en-US" sz="2800" dirty="0">
                <a:solidFill>
                  <a:schemeClr val="tx1"/>
                </a:solidFill>
              </a:rPr>
              <a:t>条件が成り立っているか</a:t>
            </a:r>
            <a:r>
              <a:rPr lang="en-US" altLang="ja-JP" sz="2800" dirty="0">
                <a:solidFill>
                  <a:schemeClr val="tx1"/>
                </a:solidFill>
              </a:rPr>
              <a:t>] ){</a:t>
            </a:r>
            <a:br>
              <a:rPr lang="en-US" altLang="ja-JP" sz="2800" dirty="0">
                <a:solidFill>
                  <a:schemeClr val="tx1"/>
                </a:solidFill>
              </a:rPr>
            </a:br>
            <a:r>
              <a:rPr lang="en-US" altLang="ja-JP" sz="2800" dirty="0">
                <a:solidFill>
                  <a:schemeClr val="tx1"/>
                </a:solidFill>
              </a:rPr>
              <a:t>	</a:t>
            </a:r>
            <a:r>
              <a:rPr lang="ja-JP" altLang="en-US" sz="2800" dirty="0">
                <a:solidFill>
                  <a:schemeClr val="tx1"/>
                </a:solidFill>
              </a:rPr>
              <a:t>成り立っていた場合</a:t>
            </a:r>
            <a:r>
              <a:rPr lang="en-US" altLang="ja-JP" sz="2800" dirty="0">
                <a:solidFill>
                  <a:schemeClr val="tx1"/>
                </a:solidFill>
              </a:rPr>
              <a:t>(true)</a:t>
            </a:r>
            <a:r>
              <a:rPr lang="ja-JP" altLang="en-US" sz="2800" dirty="0">
                <a:solidFill>
                  <a:schemeClr val="tx1"/>
                </a:solidFill>
              </a:rPr>
              <a:t>の処理</a:t>
            </a:r>
            <a:r>
              <a:rPr lang="en-US" altLang="ja-JP" sz="2800" dirty="0">
                <a:solidFill>
                  <a:schemeClr val="tx1"/>
                </a:solidFill>
              </a:rPr>
              <a:t>;</a:t>
            </a:r>
            <a:br>
              <a:rPr lang="en-US" altLang="ja-JP" sz="2800" dirty="0">
                <a:solidFill>
                  <a:schemeClr val="tx1"/>
                </a:solidFill>
              </a:rPr>
            </a:br>
            <a:r>
              <a:rPr lang="en-US" altLang="ja-JP" sz="2800" dirty="0">
                <a:solidFill>
                  <a:schemeClr val="tx1"/>
                </a:solidFill>
              </a:rPr>
              <a:t> }else{ </a:t>
            </a:r>
            <a:r>
              <a:rPr lang="en-US" altLang="ja-JP" sz="2800" dirty="0">
                <a:solidFill>
                  <a:srgbClr val="00B050"/>
                </a:solidFill>
              </a:rPr>
              <a:t>//if</a:t>
            </a:r>
            <a:r>
              <a:rPr lang="ja-JP" altLang="en-US" sz="2800" dirty="0">
                <a:solidFill>
                  <a:srgbClr val="00B050"/>
                </a:solidFill>
              </a:rPr>
              <a:t>が</a:t>
            </a:r>
            <a:r>
              <a:rPr lang="en-US" altLang="ja-JP" sz="2800" dirty="0">
                <a:solidFill>
                  <a:srgbClr val="00B050"/>
                </a:solidFill>
              </a:rPr>
              <a:t>true</a:t>
            </a:r>
            <a:r>
              <a:rPr lang="ja-JP" altLang="en-US" sz="2800" dirty="0">
                <a:solidFill>
                  <a:srgbClr val="00B050"/>
                </a:solidFill>
              </a:rPr>
              <a:t>でない場合</a:t>
            </a:r>
            <a:endParaRPr lang="en-US" altLang="ja-JP" sz="2800" dirty="0">
              <a:solidFill>
                <a:srgbClr val="00B050"/>
              </a:solidFill>
            </a:endParaRPr>
          </a:p>
          <a:p>
            <a:r>
              <a:rPr lang="en-US" altLang="ja-JP" sz="2800" dirty="0">
                <a:solidFill>
                  <a:schemeClr val="tx1"/>
                </a:solidFill>
              </a:rPr>
              <a:t> }</a:t>
            </a:r>
            <a:endParaRPr lang="ja-JP" altLang="en-US" sz="2800" dirty="0">
              <a:solidFill>
                <a:schemeClr val="tx1"/>
              </a:solidFill>
            </a:endParaRPr>
          </a:p>
          <a:p>
            <a:pPr algn="ctr"/>
            <a:endParaRPr kumimoji="1" lang="ja-JP" altLang="en-US" dirty="0"/>
          </a:p>
        </p:txBody>
      </p:sp>
      <p:sp>
        <p:nvSpPr>
          <p:cNvPr id="5" name="正方形/長方形 4"/>
          <p:cNvSpPr/>
          <p:nvPr/>
        </p:nvSpPr>
        <p:spPr>
          <a:xfrm>
            <a:off x="1064445" y="2379674"/>
            <a:ext cx="3732756" cy="406469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2400" b="1" dirty="0">
                <a:solidFill>
                  <a:schemeClr val="tx1"/>
                </a:solidFill>
              </a:rPr>
              <a:t> if( 5 &gt; 4){</a:t>
            </a:r>
            <a:br>
              <a:rPr lang="en-US" altLang="ja-JP" sz="2400" b="1" dirty="0">
                <a:solidFill>
                  <a:schemeClr val="tx1"/>
                </a:solidFill>
              </a:rPr>
            </a:br>
            <a:r>
              <a:rPr lang="en-US" altLang="ja-JP" sz="2400" b="1" dirty="0">
                <a:solidFill>
                  <a:schemeClr val="tx1"/>
                </a:solidFill>
              </a:rPr>
              <a:t>	</a:t>
            </a:r>
            <a:r>
              <a:rPr lang="en-US" altLang="ja-JP" sz="2400" dirty="0">
                <a:solidFill>
                  <a:schemeClr val="tx1"/>
                </a:solidFill>
              </a:rPr>
              <a:t>//</a:t>
            </a:r>
            <a:r>
              <a:rPr lang="ja-JP" altLang="en-US" sz="2400" dirty="0">
                <a:solidFill>
                  <a:schemeClr val="tx1"/>
                </a:solidFill>
              </a:rPr>
              <a:t>処理される</a:t>
            </a:r>
            <a:endParaRPr lang="en-US" altLang="ja-JP" sz="2400" dirty="0">
              <a:solidFill>
                <a:schemeClr val="tx1"/>
              </a:solidFill>
            </a:endParaRPr>
          </a:p>
          <a:p>
            <a:r>
              <a:rPr lang="en-US" altLang="ja-JP" sz="2400" b="1" dirty="0">
                <a:solidFill>
                  <a:schemeClr val="tx1"/>
                </a:solidFill>
              </a:rPr>
              <a:t> }else{</a:t>
            </a:r>
          </a:p>
          <a:p>
            <a:r>
              <a:rPr lang="en-US" altLang="ja-JP" sz="2400" b="1" dirty="0">
                <a:solidFill>
                  <a:schemeClr val="tx1"/>
                </a:solidFill>
              </a:rPr>
              <a:t>	</a:t>
            </a:r>
            <a:r>
              <a:rPr lang="en-US" altLang="ja-JP" sz="2400" dirty="0">
                <a:solidFill>
                  <a:schemeClr val="tx1"/>
                </a:solidFill>
              </a:rPr>
              <a:t>//</a:t>
            </a:r>
            <a:r>
              <a:rPr lang="ja-JP" altLang="en-US" sz="2400" dirty="0">
                <a:solidFill>
                  <a:schemeClr val="tx1"/>
                </a:solidFill>
              </a:rPr>
              <a:t>処理されない</a:t>
            </a:r>
            <a:r>
              <a:rPr lang="en-US" altLang="ja-JP" sz="2400" dirty="0">
                <a:solidFill>
                  <a:schemeClr val="tx1"/>
                </a:solidFill>
              </a:rPr>
              <a:t> </a:t>
            </a:r>
            <a:r>
              <a:rPr lang="en-US" altLang="ja-JP" sz="2400" b="1" dirty="0">
                <a:solidFill>
                  <a:schemeClr val="tx1"/>
                </a:solidFill>
              </a:rPr>
              <a:t/>
            </a:r>
            <a:br>
              <a:rPr lang="en-US" altLang="ja-JP" sz="2400" b="1" dirty="0">
                <a:solidFill>
                  <a:schemeClr val="tx1"/>
                </a:solidFill>
              </a:rPr>
            </a:br>
            <a:r>
              <a:rPr lang="en-US" altLang="ja-JP" sz="2400" b="1" dirty="0">
                <a:solidFill>
                  <a:schemeClr val="tx1"/>
                </a:solidFill>
              </a:rPr>
              <a:t> }</a:t>
            </a:r>
          </a:p>
          <a:p>
            <a:endParaRPr lang="en-US" altLang="ja-JP" sz="2400" dirty="0">
              <a:solidFill>
                <a:schemeClr val="tx1"/>
              </a:solidFill>
            </a:endParaRPr>
          </a:p>
          <a:p>
            <a:r>
              <a:rPr lang="en-US" altLang="ja-JP" sz="2400" b="1" dirty="0">
                <a:solidFill>
                  <a:schemeClr val="tx1"/>
                </a:solidFill>
              </a:rPr>
              <a:t> if( 5 &lt; 4){</a:t>
            </a:r>
          </a:p>
          <a:p>
            <a:r>
              <a:rPr lang="en-US" altLang="ja-JP" sz="2400" b="1" dirty="0">
                <a:solidFill>
                  <a:schemeClr val="tx1"/>
                </a:solidFill>
              </a:rPr>
              <a:t>	</a:t>
            </a:r>
            <a:r>
              <a:rPr lang="en-US" altLang="ja-JP" sz="2400" dirty="0">
                <a:solidFill>
                  <a:schemeClr val="tx1"/>
                </a:solidFill>
              </a:rPr>
              <a:t>//</a:t>
            </a:r>
            <a:r>
              <a:rPr lang="ja-JP" altLang="en-US" sz="2400" dirty="0">
                <a:solidFill>
                  <a:schemeClr val="tx1"/>
                </a:solidFill>
              </a:rPr>
              <a:t>処理されない</a:t>
            </a:r>
            <a:endParaRPr lang="en-US" altLang="ja-JP" sz="2400" dirty="0">
              <a:solidFill>
                <a:schemeClr val="tx1"/>
              </a:solidFill>
            </a:endParaRPr>
          </a:p>
          <a:p>
            <a:r>
              <a:rPr lang="en-US" altLang="ja-JP" sz="2400" b="1" dirty="0">
                <a:solidFill>
                  <a:schemeClr val="tx1"/>
                </a:solidFill>
              </a:rPr>
              <a:t> }else{</a:t>
            </a:r>
          </a:p>
          <a:p>
            <a:r>
              <a:rPr lang="en-US" altLang="ja-JP" sz="2400" b="1" dirty="0">
                <a:solidFill>
                  <a:schemeClr val="tx1"/>
                </a:solidFill>
              </a:rPr>
              <a:t> 	</a:t>
            </a:r>
            <a:r>
              <a:rPr lang="en-US" altLang="ja-JP" sz="2400" dirty="0">
                <a:solidFill>
                  <a:schemeClr val="tx1"/>
                </a:solidFill>
              </a:rPr>
              <a:t>//</a:t>
            </a:r>
            <a:r>
              <a:rPr lang="ja-JP" altLang="en-US" sz="2400" dirty="0">
                <a:solidFill>
                  <a:schemeClr val="tx1"/>
                </a:solidFill>
              </a:rPr>
              <a:t>処理される</a:t>
            </a:r>
            <a:r>
              <a:rPr lang="en-US" altLang="ja-JP" sz="2400" b="1" dirty="0">
                <a:solidFill>
                  <a:schemeClr val="tx1"/>
                </a:solidFill>
              </a:rPr>
              <a:t/>
            </a:r>
            <a:br>
              <a:rPr lang="en-US" altLang="ja-JP" sz="2400" b="1" dirty="0">
                <a:solidFill>
                  <a:schemeClr val="tx1"/>
                </a:solidFill>
              </a:rPr>
            </a:br>
            <a:r>
              <a:rPr lang="en-US" altLang="ja-JP" sz="2400" b="1" dirty="0">
                <a:solidFill>
                  <a:schemeClr val="tx1"/>
                </a:solidFill>
              </a:rPr>
              <a:t> }</a:t>
            </a:r>
          </a:p>
        </p:txBody>
      </p:sp>
      <p:sp>
        <p:nvSpPr>
          <p:cNvPr id="8" name="正方形/長方形 7"/>
          <p:cNvSpPr/>
          <p:nvPr/>
        </p:nvSpPr>
        <p:spPr>
          <a:xfrm>
            <a:off x="5379911" y="2310507"/>
            <a:ext cx="5968555" cy="413386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2400" b="1" dirty="0">
                <a:solidFill>
                  <a:schemeClr val="tx1"/>
                </a:solidFill>
              </a:rPr>
              <a:t>if( a*4 == 10){</a:t>
            </a:r>
          </a:p>
          <a:p>
            <a:r>
              <a:rPr lang="en-US" altLang="ja-JP" sz="2400" b="1" dirty="0">
                <a:solidFill>
                  <a:schemeClr val="tx1"/>
                </a:solidFill>
              </a:rPr>
              <a:t> 	</a:t>
            </a:r>
            <a:r>
              <a:rPr lang="en-US" altLang="ja-JP" sz="2400" dirty="0">
                <a:solidFill>
                  <a:schemeClr val="tx1"/>
                </a:solidFill>
              </a:rPr>
              <a:t>//a×4</a:t>
            </a:r>
            <a:r>
              <a:rPr lang="ja-JP" altLang="en-US" sz="2400" dirty="0">
                <a:solidFill>
                  <a:schemeClr val="tx1"/>
                </a:solidFill>
              </a:rPr>
              <a:t>が</a:t>
            </a:r>
            <a:r>
              <a:rPr lang="en-US" altLang="ja-JP" sz="2400" dirty="0">
                <a:solidFill>
                  <a:schemeClr val="tx1"/>
                </a:solidFill>
              </a:rPr>
              <a:t>10</a:t>
            </a:r>
            <a:r>
              <a:rPr lang="ja-JP" altLang="en-US" sz="2400" dirty="0">
                <a:solidFill>
                  <a:schemeClr val="tx1"/>
                </a:solidFill>
              </a:rPr>
              <a:t>なら処理</a:t>
            </a:r>
            <a:endParaRPr lang="en-US" altLang="ja-JP" sz="2400" dirty="0">
              <a:solidFill>
                <a:schemeClr val="tx1"/>
              </a:solidFill>
            </a:endParaRPr>
          </a:p>
          <a:p>
            <a:r>
              <a:rPr lang="en-US" altLang="ja-JP" sz="2400" b="1" dirty="0">
                <a:solidFill>
                  <a:schemeClr val="tx1"/>
                </a:solidFill>
              </a:rPr>
              <a:t> }else{</a:t>
            </a:r>
            <a:br>
              <a:rPr lang="en-US" altLang="ja-JP" sz="2400" b="1" dirty="0">
                <a:solidFill>
                  <a:schemeClr val="tx1"/>
                </a:solidFill>
              </a:rPr>
            </a:br>
            <a:r>
              <a:rPr lang="en-US" altLang="ja-JP" sz="2400" b="1" dirty="0">
                <a:solidFill>
                  <a:schemeClr val="tx1"/>
                </a:solidFill>
              </a:rPr>
              <a:t>	</a:t>
            </a:r>
            <a:r>
              <a:rPr lang="en-US" altLang="ja-JP" sz="2400" dirty="0">
                <a:solidFill>
                  <a:schemeClr val="tx1"/>
                </a:solidFill>
              </a:rPr>
              <a:t>//a ×4</a:t>
            </a:r>
            <a:r>
              <a:rPr lang="ja-JP" altLang="en-US" sz="2400" dirty="0">
                <a:solidFill>
                  <a:schemeClr val="tx1"/>
                </a:solidFill>
              </a:rPr>
              <a:t>が</a:t>
            </a:r>
            <a:r>
              <a:rPr lang="en-US" altLang="ja-JP" sz="2400" dirty="0">
                <a:solidFill>
                  <a:schemeClr val="tx1"/>
                </a:solidFill>
              </a:rPr>
              <a:t>10</a:t>
            </a:r>
            <a:r>
              <a:rPr lang="ja-JP" altLang="en-US" sz="2400" dirty="0">
                <a:solidFill>
                  <a:schemeClr val="tx1"/>
                </a:solidFill>
              </a:rPr>
              <a:t>でなければ処理</a:t>
            </a:r>
            <a:endParaRPr lang="en-US" altLang="ja-JP" sz="2400" dirty="0">
              <a:solidFill>
                <a:schemeClr val="tx1"/>
              </a:solidFill>
            </a:endParaRPr>
          </a:p>
          <a:p>
            <a:r>
              <a:rPr lang="en-US" altLang="ja-JP" sz="2400" b="1" dirty="0">
                <a:solidFill>
                  <a:schemeClr val="tx1"/>
                </a:solidFill>
              </a:rPr>
              <a:t> }</a:t>
            </a:r>
          </a:p>
          <a:p>
            <a:endParaRPr lang="en-US" altLang="ja-JP" sz="2400" b="1" dirty="0">
              <a:solidFill>
                <a:schemeClr val="tx1"/>
              </a:solidFill>
            </a:endParaRPr>
          </a:p>
          <a:p>
            <a:r>
              <a:rPr lang="en-US" altLang="ja-JP" sz="2400" b="1" dirty="0">
                <a:solidFill>
                  <a:schemeClr val="tx1"/>
                </a:solidFill>
              </a:rPr>
              <a:t> if(  </a:t>
            </a:r>
            <a:r>
              <a:rPr lang="en-US" altLang="ja-JP" sz="2400" b="1" dirty="0" err="1">
                <a:solidFill>
                  <a:schemeClr val="tx1"/>
                </a:solidFill>
              </a:rPr>
              <a:t>a+b</a:t>
            </a:r>
            <a:r>
              <a:rPr lang="en-US" altLang="ja-JP" sz="2400" b="1" dirty="0">
                <a:solidFill>
                  <a:schemeClr val="tx1"/>
                </a:solidFill>
              </a:rPr>
              <a:t> &lt; b*2){</a:t>
            </a:r>
          </a:p>
          <a:p>
            <a:r>
              <a:rPr lang="en-US" altLang="ja-JP" sz="2400" b="1" dirty="0">
                <a:solidFill>
                  <a:schemeClr val="tx1"/>
                </a:solidFill>
              </a:rPr>
              <a:t>	</a:t>
            </a:r>
            <a:r>
              <a:rPr lang="en-US" altLang="ja-JP" sz="2400" dirty="0">
                <a:solidFill>
                  <a:schemeClr val="tx1"/>
                </a:solidFill>
              </a:rPr>
              <a:t>//</a:t>
            </a:r>
            <a:r>
              <a:rPr lang="en-US" altLang="ja-JP" sz="2400" dirty="0" err="1">
                <a:solidFill>
                  <a:schemeClr val="tx1"/>
                </a:solidFill>
              </a:rPr>
              <a:t>a+b</a:t>
            </a:r>
            <a:r>
              <a:rPr lang="ja-JP" altLang="en-US" sz="2400" dirty="0">
                <a:solidFill>
                  <a:schemeClr val="tx1"/>
                </a:solidFill>
              </a:rPr>
              <a:t>が</a:t>
            </a:r>
            <a:r>
              <a:rPr lang="en-US" altLang="ja-JP" sz="2400" dirty="0">
                <a:solidFill>
                  <a:schemeClr val="tx1"/>
                </a:solidFill>
              </a:rPr>
              <a:t>b×2</a:t>
            </a:r>
            <a:r>
              <a:rPr lang="ja-JP" altLang="en-US" sz="2400" dirty="0">
                <a:solidFill>
                  <a:schemeClr val="tx1"/>
                </a:solidFill>
              </a:rPr>
              <a:t>より小さいなら処理</a:t>
            </a:r>
            <a:endParaRPr lang="en-US" altLang="ja-JP" sz="2400" dirty="0">
              <a:solidFill>
                <a:schemeClr val="tx1"/>
              </a:solidFill>
            </a:endParaRPr>
          </a:p>
          <a:p>
            <a:r>
              <a:rPr lang="en-US" altLang="ja-JP" sz="2400" b="1" dirty="0">
                <a:solidFill>
                  <a:schemeClr val="tx1"/>
                </a:solidFill>
              </a:rPr>
              <a:t>}else{</a:t>
            </a:r>
          </a:p>
          <a:p>
            <a:r>
              <a:rPr lang="en-US" altLang="ja-JP" sz="2400" b="1" dirty="0">
                <a:solidFill>
                  <a:schemeClr val="tx1"/>
                </a:solidFill>
              </a:rPr>
              <a:t>	//</a:t>
            </a:r>
            <a:r>
              <a:rPr lang="en-US" altLang="ja-JP" sz="2400" dirty="0">
                <a:solidFill>
                  <a:schemeClr val="tx1"/>
                </a:solidFill>
              </a:rPr>
              <a:t> </a:t>
            </a:r>
            <a:r>
              <a:rPr lang="en-US" altLang="ja-JP" sz="2400" dirty="0" err="1">
                <a:solidFill>
                  <a:schemeClr val="tx1"/>
                </a:solidFill>
              </a:rPr>
              <a:t>a+b</a:t>
            </a:r>
            <a:r>
              <a:rPr lang="ja-JP" altLang="en-US" sz="2400" dirty="0">
                <a:solidFill>
                  <a:schemeClr val="tx1"/>
                </a:solidFill>
              </a:rPr>
              <a:t>が</a:t>
            </a:r>
            <a:r>
              <a:rPr lang="en-US" altLang="ja-JP" sz="2400" dirty="0">
                <a:solidFill>
                  <a:schemeClr val="tx1"/>
                </a:solidFill>
              </a:rPr>
              <a:t>b×2</a:t>
            </a:r>
            <a:r>
              <a:rPr lang="ja-JP" altLang="en-US" sz="2400" dirty="0">
                <a:solidFill>
                  <a:schemeClr val="tx1"/>
                </a:solidFill>
              </a:rPr>
              <a:t>以上なら処理</a:t>
            </a:r>
            <a:endParaRPr lang="en-US" altLang="ja-JP" sz="2400" b="1" dirty="0">
              <a:solidFill>
                <a:schemeClr val="tx1"/>
              </a:solidFill>
            </a:endParaRPr>
          </a:p>
          <a:p>
            <a:r>
              <a:rPr lang="en-US" altLang="ja-JP" sz="2400" b="1" dirty="0">
                <a:solidFill>
                  <a:schemeClr val="tx1"/>
                </a:solidFill>
              </a:rPr>
              <a:t>}</a:t>
            </a:r>
          </a:p>
          <a:p>
            <a:endParaRPr lang="en-US" altLang="ja-JP" sz="2400" b="1" dirty="0">
              <a:solidFill>
                <a:schemeClr val="tx1"/>
              </a:solidFill>
            </a:endParaRPr>
          </a:p>
          <a:p>
            <a:endParaRPr kumimoji="1" lang="ja-JP" altLang="en-US" dirty="0"/>
          </a:p>
        </p:txBody>
      </p:sp>
    </p:spTree>
    <p:extLst>
      <p:ext uri="{BB962C8B-B14F-4D97-AF65-F5344CB8AC3E}">
        <p14:creationId xmlns:p14="http://schemas.microsoft.com/office/powerpoint/2010/main" val="995497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80471"/>
            <a:ext cx="10879318" cy="643543"/>
          </a:xfrm>
        </p:spPr>
        <p:txBody>
          <a:bodyPr>
            <a:normAutofit fontScale="90000"/>
          </a:bodyPr>
          <a:lstStyle/>
          <a:p>
            <a:r>
              <a:rPr kumimoji="1" lang="ja-JP" altLang="en-US" dirty="0"/>
              <a:t>連続した </a:t>
            </a:r>
            <a:r>
              <a:rPr kumimoji="1" lang="en-US" altLang="ja-JP" dirty="0"/>
              <a:t>if – else</a:t>
            </a:r>
            <a:r>
              <a:rPr kumimoji="1" lang="ja-JP" altLang="en-US" dirty="0"/>
              <a:t>文 </a:t>
            </a:r>
            <a:r>
              <a:rPr lang="en-US" altLang="ja-JP" dirty="0"/>
              <a:t> 	</a:t>
            </a:r>
            <a:r>
              <a:rPr lang="en-US" altLang="ja-JP" sz="3100" dirty="0"/>
              <a:t>if</a:t>
            </a:r>
            <a:r>
              <a:rPr lang="ja-JP" altLang="en-US" sz="3100" dirty="0"/>
              <a:t>の中に</a:t>
            </a:r>
            <a:r>
              <a:rPr lang="en-US" altLang="ja-JP" sz="3100" dirty="0"/>
              <a:t>if</a:t>
            </a:r>
            <a:r>
              <a:rPr lang="ja-JP" altLang="en-US" sz="3100" dirty="0"/>
              <a:t>を入れることもできる</a:t>
            </a:r>
            <a:endParaRPr kumimoji="1" lang="ja-JP" altLang="en-US" dirty="0"/>
          </a:p>
        </p:txBody>
      </p:sp>
      <p:sp>
        <p:nvSpPr>
          <p:cNvPr id="3" name="コンテンツ プレースホルダー 2"/>
          <p:cNvSpPr>
            <a:spLocks noGrp="1"/>
          </p:cNvSpPr>
          <p:nvPr>
            <p:ph idx="1"/>
          </p:nvPr>
        </p:nvSpPr>
        <p:spPr/>
        <p:txBody>
          <a:bodyPr/>
          <a:lstStyle/>
          <a:p>
            <a:pPr marL="0" indent="0">
              <a:buNone/>
            </a:pPr>
            <a:endParaRPr lang="en-US" altLang="ja-JP" dirty="0"/>
          </a:p>
          <a:p>
            <a:pPr marL="0" indent="0">
              <a:buNone/>
            </a:pPr>
            <a:r>
              <a:rPr kumimoji="1" lang="en-US" altLang="ja-JP" dirty="0"/>
              <a:t> </a:t>
            </a:r>
            <a:endParaRPr kumimoji="1" lang="ja-JP" altLang="en-US" dirty="0"/>
          </a:p>
        </p:txBody>
      </p:sp>
      <p:sp>
        <p:nvSpPr>
          <p:cNvPr id="4" name="正方形/長方形 3"/>
          <p:cNvSpPr/>
          <p:nvPr/>
        </p:nvSpPr>
        <p:spPr>
          <a:xfrm>
            <a:off x="451310" y="1740784"/>
            <a:ext cx="11266208" cy="406469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2400" b="1" dirty="0">
                <a:solidFill>
                  <a:schemeClr val="tx1"/>
                </a:solidFill>
              </a:rPr>
              <a:t> </a:t>
            </a:r>
            <a:r>
              <a:rPr lang="en-US" altLang="ja-JP" sz="2400" b="1" dirty="0" err="1">
                <a:solidFill>
                  <a:schemeClr val="tx1"/>
                </a:solidFill>
              </a:rPr>
              <a:t>int</a:t>
            </a:r>
            <a:r>
              <a:rPr lang="en-US" altLang="ja-JP" sz="2400" b="1" dirty="0">
                <a:solidFill>
                  <a:schemeClr val="tx1"/>
                </a:solidFill>
              </a:rPr>
              <a:t> </a:t>
            </a:r>
            <a:r>
              <a:rPr lang="en-US" altLang="ja-JP" sz="2400" b="1" dirty="0" err="1">
                <a:solidFill>
                  <a:schemeClr val="tx1"/>
                </a:solidFill>
              </a:rPr>
              <a:t>a,b,c</a:t>
            </a:r>
            <a:r>
              <a:rPr lang="en-US" altLang="ja-JP" sz="2400" b="1" dirty="0">
                <a:solidFill>
                  <a:schemeClr val="tx1"/>
                </a:solidFill>
              </a:rPr>
              <a:t>;			</a:t>
            </a:r>
            <a:r>
              <a:rPr lang="en-US" altLang="ja-JP" sz="2400" b="1" dirty="0">
                <a:solidFill>
                  <a:srgbClr val="00B050"/>
                </a:solidFill>
              </a:rPr>
              <a:t>//</a:t>
            </a:r>
            <a:r>
              <a:rPr lang="en-US" altLang="ja-JP" sz="2400" dirty="0" err="1">
                <a:solidFill>
                  <a:srgbClr val="00B050"/>
                </a:solidFill>
              </a:rPr>
              <a:t>int</a:t>
            </a:r>
            <a:r>
              <a:rPr lang="ja-JP" altLang="en-US" sz="2400" dirty="0">
                <a:solidFill>
                  <a:srgbClr val="00B050"/>
                </a:solidFill>
              </a:rPr>
              <a:t>型</a:t>
            </a:r>
            <a:r>
              <a:rPr lang="en-US" altLang="ja-JP" sz="2400" dirty="0" err="1">
                <a:solidFill>
                  <a:srgbClr val="00B050"/>
                </a:solidFill>
              </a:rPr>
              <a:t>a,b,c</a:t>
            </a:r>
            <a:r>
              <a:rPr lang="ja-JP" altLang="en-US" sz="2400" dirty="0">
                <a:solidFill>
                  <a:srgbClr val="00B050"/>
                </a:solidFill>
              </a:rPr>
              <a:t>があり</a:t>
            </a:r>
            <a:endParaRPr lang="en-US" altLang="ja-JP" sz="2400" b="1" dirty="0">
              <a:solidFill>
                <a:srgbClr val="00B050"/>
              </a:solidFill>
            </a:endParaRPr>
          </a:p>
          <a:p>
            <a:r>
              <a:rPr lang="en-US" altLang="ja-JP" sz="2400" b="1" dirty="0">
                <a:solidFill>
                  <a:schemeClr val="tx1"/>
                </a:solidFill>
              </a:rPr>
              <a:t> a = 1; b=2; c=3;  		</a:t>
            </a:r>
            <a:r>
              <a:rPr lang="en-US" altLang="ja-JP" sz="2400" dirty="0">
                <a:solidFill>
                  <a:srgbClr val="00B050"/>
                </a:solidFill>
              </a:rPr>
              <a:t>//a</a:t>
            </a:r>
            <a:r>
              <a:rPr lang="ja-JP" altLang="en-US" sz="2400" dirty="0">
                <a:solidFill>
                  <a:srgbClr val="00B050"/>
                </a:solidFill>
              </a:rPr>
              <a:t>に</a:t>
            </a:r>
            <a:r>
              <a:rPr lang="en-US" altLang="ja-JP" sz="2400" dirty="0">
                <a:solidFill>
                  <a:srgbClr val="00B050"/>
                </a:solidFill>
              </a:rPr>
              <a:t>1,b</a:t>
            </a:r>
            <a:r>
              <a:rPr lang="ja-JP" altLang="en-US" sz="2400" dirty="0">
                <a:solidFill>
                  <a:srgbClr val="00B050"/>
                </a:solidFill>
              </a:rPr>
              <a:t>に</a:t>
            </a:r>
            <a:r>
              <a:rPr lang="en-US" altLang="ja-JP" sz="2400" dirty="0">
                <a:solidFill>
                  <a:srgbClr val="00B050"/>
                </a:solidFill>
              </a:rPr>
              <a:t>2,c</a:t>
            </a:r>
            <a:r>
              <a:rPr lang="ja-JP" altLang="en-US" sz="2400" dirty="0">
                <a:solidFill>
                  <a:srgbClr val="00B050"/>
                </a:solidFill>
              </a:rPr>
              <a:t>に</a:t>
            </a:r>
            <a:r>
              <a:rPr lang="en-US" altLang="ja-JP" sz="2400" dirty="0">
                <a:solidFill>
                  <a:srgbClr val="00B050"/>
                </a:solidFill>
              </a:rPr>
              <a:t>3</a:t>
            </a:r>
            <a:r>
              <a:rPr lang="ja-JP" altLang="en-US" sz="2400" dirty="0">
                <a:solidFill>
                  <a:srgbClr val="00B050"/>
                </a:solidFill>
              </a:rPr>
              <a:t>を代入</a:t>
            </a:r>
            <a:endParaRPr lang="en-US" altLang="ja-JP" sz="2400" dirty="0">
              <a:solidFill>
                <a:srgbClr val="00B050"/>
              </a:solidFill>
            </a:endParaRPr>
          </a:p>
          <a:p>
            <a:r>
              <a:rPr lang="en-US" altLang="ja-JP" sz="2400" b="1" dirty="0">
                <a:solidFill>
                  <a:schemeClr val="tx1"/>
                </a:solidFill>
              </a:rPr>
              <a:t> if(a&lt;b){			</a:t>
            </a:r>
            <a:r>
              <a:rPr lang="en-US" altLang="ja-JP" sz="2400" dirty="0">
                <a:solidFill>
                  <a:srgbClr val="00B050"/>
                </a:solidFill>
              </a:rPr>
              <a:t>//a</a:t>
            </a:r>
            <a:r>
              <a:rPr lang="ja-JP" altLang="en-US" sz="2400" dirty="0">
                <a:solidFill>
                  <a:srgbClr val="00B050"/>
                </a:solidFill>
              </a:rPr>
              <a:t>より</a:t>
            </a:r>
            <a:r>
              <a:rPr lang="en-US" altLang="ja-JP" sz="2400" dirty="0">
                <a:solidFill>
                  <a:srgbClr val="00B050"/>
                </a:solidFill>
              </a:rPr>
              <a:t>b</a:t>
            </a:r>
            <a:r>
              <a:rPr lang="ja-JP" altLang="en-US" sz="2400" dirty="0">
                <a:solidFill>
                  <a:srgbClr val="00B050"/>
                </a:solidFill>
              </a:rPr>
              <a:t>が大きいなら</a:t>
            </a:r>
            <a:r>
              <a:rPr lang="en-US" altLang="ja-JP" sz="2400" b="1" dirty="0">
                <a:solidFill>
                  <a:schemeClr val="tx1"/>
                </a:solidFill>
              </a:rPr>
              <a:t/>
            </a:r>
            <a:br>
              <a:rPr lang="en-US" altLang="ja-JP" sz="2400" b="1" dirty="0">
                <a:solidFill>
                  <a:schemeClr val="tx1"/>
                </a:solidFill>
              </a:rPr>
            </a:br>
            <a:r>
              <a:rPr lang="en-US" altLang="ja-JP" sz="2400" b="1" dirty="0">
                <a:solidFill>
                  <a:schemeClr val="tx1"/>
                </a:solidFill>
              </a:rPr>
              <a:t>	if(b&lt;c){		</a:t>
            </a:r>
            <a:r>
              <a:rPr lang="en-US" altLang="ja-JP" sz="2400" dirty="0">
                <a:solidFill>
                  <a:srgbClr val="00B050"/>
                </a:solidFill>
              </a:rPr>
              <a:t>//(a&lt;b</a:t>
            </a:r>
            <a:r>
              <a:rPr lang="ja-JP" altLang="en-US" sz="2400" dirty="0">
                <a:solidFill>
                  <a:srgbClr val="00B050"/>
                </a:solidFill>
              </a:rPr>
              <a:t>で</a:t>
            </a:r>
            <a:r>
              <a:rPr lang="en-US" altLang="ja-JP" sz="2400" dirty="0">
                <a:solidFill>
                  <a:srgbClr val="00B050"/>
                </a:solidFill>
              </a:rPr>
              <a:t>)b</a:t>
            </a:r>
            <a:r>
              <a:rPr lang="ja-JP" altLang="en-US" sz="2400" dirty="0">
                <a:solidFill>
                  <a:srgbClr val="00B050"/>
                </a:solidFill>
              </a:rPr>
              <a:t>より</a:t>
            </a:r>
            <a:r>
              <a:rPr lang="en-US" altLang="ja-JP" sz="2400" dirty="0">
                <a:solidFill>
                  <a:srgbClr val="00B050"/>
                </a:solidFill>
              </a:rPr>
              <a:t>c</a:t>
            </a:r>
            <a:r>
              <a:rPr lang="ja-JP" altLang="en-US" sz="2400" dirty="0">
                <a:solidFill>
                  <a:srgbClr val="00B050"/>
                </a:solidFill>
              </a:rPr>
              <a:t>が大きいなら</a:t>
            </a:r>
            <a:r>
              <a:rPr lang="en-US" altLang="ja-JP" sz="2400" b="1" dirty="0">
                <a:solidFill>
                  <a:schemeClr val="tx1"/>
                </a:solidFill>
              </a:rPr>
              <a:t/>
            </a:r>
            <a:br>
              <a:rPr lang="en-US" altLang="ja-JP" sz="2400" b="1" dirty="0">
                <a:solidFill>
                  <a:schemeClr val="tx1"/>
                </a:solidFill>
              </a:rPr>
            </a:br>
            <a:r>
              <a:rPr lang="en-US" altLang="ja-JP" sz="2400" b="1" dirty="0">
                <a:solidFill>
                  <a:schemeClr val="tx1"/>
                </a:solidFill>
              </a:rPr>
              <a:t>		//</a:t>
            </a:r>
            <a:r>
              <a:rPr lang="ja-JP" altLang="en-US" sz="2400" b="1" dirty="0">
                <a:solidFill>
                  <a:schemeClr val="tx1"/>
                </a:solidFill>
              </a:rPr>
              <a:t>処理</a:t>
            </a:r>
            <a:r>
              <a:rPr lang="en-US" altLang="ja-JP" sz="2400" b="1" dirty="0">
                <a:solidFill>
                  <a:schemeClr val="tx1"/>
                </a:solidFill>
              </a:rPr>
              <a:t>A	</a:t>
            </a:r>
            <a:br>
              <a:rPr lang="en-US" altLang="ja-JP" sz="2400" b="1" dirty="0">
                <a:solidFill>
                  <a:schemeClr val="tx1"/>
                </a:solidFill>
              </a:rPr>
            </a:br>
            <a:r>
              <a:rPr lang="en-US" altLang="ja-JP" sz="2400" b="1" dirty="0">
                <a:solidFill>
                  <a:schemeClr val="tx1"/>
                </a:solidFill>
              </a:rPr>
              <a:t>	}else{			</a:t>
            </a:r>
            <a:r>
              <a:rPr lang="en-US" altLang="ja-JP" sz="2400" dirty="0">
                <a:solidFill>
                  <a:srgbClr val="00B050"/>
                </a:solidFill>
              </a:rPr>
              <a:t>//(a&lt;b</a:t>
            </a:r>
            <a:r>
              <a:rPr lang="ja-JP" altLang="en-US" sz="2400" dirty="0">
                <a:solidFill>
                  <a:srgbClr val="00B050"/>
                </a:solidFill>
              </a:rPr>
              <a:t>で</a:t>
            </a:r>
            <a:r>
              <a:rPr lang="en-US" altLang="ja-JP" sz="2400" dirty="0">
                <a:solidFill>
                  <a:srgbClr val="00B050"/>
                </a:solidFill>
              </a:rPr>
              <a:t>)b</a:t>
            </a:r>
            <a:r>
              <a:rPr lang="ja-JP" altLang="en-US" sz="2400" dirty="0">
                <a:solidFill>
                  <a:srgbClr val="00B050"/>
                </a:solidFill>
              </a:rPr>
              <a:t>より</a:t>
            </a:r>
            <a:r>
              <a:rPr lang="en-US" altLang="ja-JP" sz="2400" dirty="0">
                <a:solidFill>
                  <a:srgbClr val="00B050"/>
                </a:solidFill>
              </a:rPr>
              <a:t>c</a:t>
            </a:r>
            <a:r>
              <a:rPr lang="ja-JP" altLang="en-US" sz="2400" dirty="0">
                <a:solidFill>
                  <a:srgbClr val="00B050"/>
                </a:solidFill>
              </a:rPr>
              <a:t>が大きくないなら → </a:t>
            </a:r>
            <a:r>
              <a:rPr lang="en-US" altLang="ja-JP" sz="2400" dirty="0">
                <a:solidFill>
                  <a:srgbClr val="00B050"/>
                </a:solidFill>
              </a:rPr>
              <a:t>b&gt;=c</a:t>
            </a:r>
            <a:r>
              <a:rPr lang="ja-JP" altLang="en-US" sz="2400" dirty="0">
                <a:solidFill>
                  <a:srgbClr val="00B050"/>
                </a:solidFill>
              </a:rPr>
              <a:t>なら</a:t>
            </a:r>
            <a:r>
              <a:rPr lang="en-US" altLang="ja-JP" sz="2400" b="1" dirty="0">
                <a:solidFill>
                  <a:schemeClr val="tx1"/>
                </a:solidFill>
              </a:rPr>
              <a:t/>
            </a:r>
            <a:br>
              <a:rPr lang="en-US" altLang="ja-JP" sz="2400" b="1" dirty="0">
                <a:solidFill>
                  <a:schemeClr val="tx1"/>
                </a:solidFill>
              </a:rPr>
            </a:br>
            <a:r>
              <a:rPr lang="en-US" altLang="ja-JP" sz="2400" b="1" dirty="0">
                <a:solidFill>
                  <a:schemeClr val="tx1"/>
                </a:solidFill>
              </a:rPr>
              <a:t>		//</a:t>
            </a:r>
            <a:r>
              <a:rPr lang="ja-JP" altLang="en-US" sz="2400" b="1" dirty="0">
                <a:solidFill>
                  <a:schemeClr val="tx1"/>
                </a:solidFill>
              </a:rPr>
              <a:t>処理</a:t>
            </a:r>
            <a:r>
              <a:rPr lang="en-US" altLang="ja-JP" sz="2400" b="1" dirty="0">
                <a:solidFill>
                  <a:schemeClr val="tx1"/>
                </a:solidFill>
              </a:rPr>
              <a:t>B	</a:t>
            </a:r>
          </a:p>
          <a:p>
            <a:r>
              <a:rPr lang="en-US" altLang="ja-JP" sz="2400" b="1" dirty="0">
                <a:solidFill>
                  <a:schemeClr val="tx1"/>
                </a:solidFill>
              </a:rPr>
              <a:t>	}</a:t>
            </a:r>
          </a:p>
          <a:p>
            <a:r>
              <a:rPr lang="en-US" altLang="ja-JP" sz="2400" b="1" dirty="0">
                <a:solidFill>
                  <a:schemeClr val="tx1"/>
                </a:solidFill>
              </a:rPr>
              <a:t> }else{			</a:t>
            </a:r>
            <a:r>
              <a:rPr lang="en-US" altLang="ja-JP" sz="2400" dirty="0">
                <a:solidFill>
                  <a:srgbClr val="00B050"/>
                </a:solidFill>
              </a:rPr>
              <a:t>//a &lt; b</a:t>
            </a:r>
            <a:r>
              <a:rPr lang="ja-JP" altLang="en-US" sz="2400" dirty="0">
                <a:solidFill>
                  <a:srgbClr val="00B050"/>
                </a:solidFill>
              </a:rPr>
              <a:t>でなければ → </a:t>
            </a:r>
            <a:r>
              <a:rPr lang="en-US" altLang="ja-JP" sz="2400" dirty="0">
                <a:solidFill>
                  <a:srgbClr val="00B050"/>
                </a:solidFill>
              </a:rPr>
              <a:t>b&gt;=a </a:t>
            </a:r>
            <a:r>
              <a:rPr lang="ja-JP" altLang="en-US" sz="2400" dirty="0">
                <a:solidFill>
                  <a:srgbClr val="00B050"/>
                </a:solidFill>
              </a:rPr>
              <a:t>なら</a:t>
            </a:r>
            <a:endParaRPr lang="en-US" altLang="ja-JP" sz="2400" dirty="0">
              <a:solidFill>
                <a:srgbClr val="00B050"/>
              </a:solidFill>
            </a:endParaRPr>
          </a:p>
          <a:p>
            <a:r>
              <a:rPr lang="en-US" altLang="ja-JP" sz="2400" b="1" dirty="0">
                <a:solidFill>
                  <a:schemeClr val="tx1"/>
                </a:solidFill>
              </a:rPr>
              <a:t>		//</a:t>
            </a:r>
            <a:r>
              <a:rPr lang="ja-JP" altLang="en-US" sz="2400" b="1" dirty="0">
                <a:solidFill>
                  <a:schemeClr val="tx1"/>
                </a:solidFill>
              </a:rPr>
              <a:t>処理</a:t>
            </a:r>
            <a:r>
              <a:rPr lang="en-US" altLang="ja-JP" sz="2400" b="1" dirty="0">
                <a:solidFill>
                  <a:schemeClr val="tx1"/>
                </a:solidFill>
              </a:rPr>
              <a:t>C</a:t>
            </a:r>
          </a:p>
          <a:p>
            <a:r>
              <a:rPr lang="en-US" altLang="ja-JP" sz="2400" b="1" dirty="0">
                <a:solidFill>
                  <a:schemeClr val="tx1"/>
                </a:solidFill>
              </a:rPr>
              <a:t> }</a:t>
            </a:r>
          </a:p>
          <a:p>
            <a:endParaRPr lang="en-US" altLang="ja-JP" sz="2400" b="1" dirty="0">
              <a:solidFill>
                <a:schemeClr val="tx1"/>
              </a:solidFill>
            </a:endParaRPr>
          </a:p>
          <a:p>
            <a:r>
              <a:rPr lang="ja-JP" altLang="en-US" sz="2400" b="1" dirty="0">
                <a:solidFill>
                  <a:schemeClr val="tx1"/>
                </a:solidFill>
              </a:rPr>
              <a:t>今回の場合 </a:t>
            </a:r>
            <a:r>
              <a:rPr lang="en-US" altLang="ja-JP" sz="2400" b="1" dirty="0">
                <a:solidFill>
                  <a:schemeClr val="tx1"/>
                </a:solidFill>
              </a:rPr>
              <a:t>a&lt;b</a:t>
            </a:r>
            <a:r>
              <a:rPr lang="ja-JP" altLang="en-US" sz="2400" b="1" dirty="0">
                <a:solidFill>
                  <a:schemeClr val="tx1"/>
                </a:solidFill>
              </a:rPr>
              <a:t>であり、</a:t>
            </a:r>
            <a:r>
              <a:rPr lang="en-US" altLang="ja-JP" sz="2400" b="1" dirty="0">
                <a:solidFill>
                  <a:schemeClr val="tx1"/>
                </a:solidFill>
              </a:rPr>
              <a:t>b&lt;c</a:t>
            </a:r>
            <a:r>
              <a:rPr lang="ja-JP" altLang="en-US" sz="2400" b="1" dirty="0" err="1">
                <a:solidFill>
                  <a:schemeClr val="tx1"/>
                </a:solidFill>
              </a:rPr>
              <a:t>なの</a:t>
            </a:r>
            <a:r>
              <a:rPr lang="ja-JP" altLang="en-US" sz="2400" b="1" dirty="0">
                <a:solidFill>
                  <a:schemeClr val="tx1"/>
                </a:solidFill>
              </a:rPr>
              <a:t>で</a:t>
            </a:r>
            <a:r>
              <a:rPr lang="en-US" altLang="ja-JP" sz="2400" b="1" dirty="0">
                <a:solidFill>
                  <a:schemeClr val="tx1"/>
                </a:solidFill>
              </a:rPr>
              <a:t>(a&lt;b&lt;c)</a:t>
            </a:r>
            <a:r>
              <a:rPr lang="ja-JP" altLang="en-US" sz="2400" b="1" dirty="0">
                <a:solidFill>
                  <a:schemeClr val="tx1"/>
                </a:solidFill>
              </a:rPr>
              <a:t>　処理</a:t>
            </a:r>
            <a:r>
              <a:rPr lang="en-US" altLang="ja-JP" sz="2400" b="1" dirty="0">
                <a:solidFill>
                  <a:schemeClr val="tx1"/>
                </a:solidFill>
              </a:rPr>
              <a:t>A</a:t>
            </a:r>
            <a:r>
              <a:rPr lang="ja-JP" altLang="en-US" sz="2400" b="1" dirty="0">
                <a:solidFill>
                  <a:schemeClr val="tx1"/>
                </a:solidFill>
              </a:rPr>
              <a:t>が行われる</a:t>
            </a:r>
            <a:endParaRPr lang="en-US" altLang="ja-JP" sz="2400" b="1" dirty="0">
              <a:solidFill>
                <a:schemeClr val="tx1"/>
              </a:solidFill>
            </a:endParaRPr>
          </a:p>
        </p:txBody>
      </p:sp>
    </p:spTree>
    <p:extLst>
      <p:ext uri="{BB962C8B-B14F-4D97-AF65-F5344CB8AC3E}">
        <p14:creationId xmlns:p14="http://schemas.microsoft.com/office/powerpoint/2010/main" val="2404567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演習</a:t>
            </a:r>
            <a:r>
              <a:rPr lang="en-US" altLang="ja-JP" dirty="0"/>
              <a:t>3	if-else </a:t>
            </a:r>
            <a:endParaRPr kumimoji="1" lang="ja-JP" altLang="en-US" dirty="0"/>
          </a:p>
        </p:txBody>
      </p:sp>
      <p:sp>
        <p:nvSpPr>
          <p:cNvPr id="3" name="コンテンツ プレースホルダー 2"/>
          <p:cNvSpPr>
            <a:spLocks noGrp="1"/>
          </p:cNvSpPr>
          <p:nvPr>
            <p:ph idx="1"/>
          </p:nvPr>
        </p:nvSpPr>
        <p:spPr>
          <a:xfrm>
            <a:off x="838200" y="1825625"/>
            <a:ext cx="10515600" cy="3368544"/>
          </a:xfrm>
        </p:spPr>
        <p:txBody>
          <a:bodyPr/>
          <a:lstStyle/>
          <a:p>
            <a:pPr marL="0" indent="0">
              <a:buNone/>
            </a:pPr>
            <a:r>
              <a:rPr lang="ja-JP" altLang="en-US" dirty="0"/>
              <a:t>・</a:t>
            </a:r>
            <a:r>
              <a:rPr lang="en-US" altLang="ja-JP" dirty="0" err="1"/>
              <a:t>int</a:t>
            </a:r>
            <a:r>
              <a:rPr lang="ja-JP" altLang="en-US" dirty="0"/>
              <a:t>型</a:t>
            </a:r>
            <a:r>
              <a:rPr lang="en-US" altLang="ja-JP" dirty="0" err="1"/>
              <a:t>a,b</a:t>
            </a:r>
            <a:r>
              <a:rPr lang="ja-JP" altLang="en-US" dirty="0"/>
              <a:t>を用意し、好きな値をそれぞれに代入する</a:t>
            </a:r>
            <a:endParaRPr lang="en-US" altLang="ja-JP" dirty="0"/>
          </a:p>
          <a:p>
            <a:pPr marL="0" indent="0">
              <a:buNone/>
            </a:pPr>
            <a:r>
              <a:rPr lang="en-US" altLang="ja-JP" dirty="0"/>
              <a:t>	</a:t>
            </a:r>
            <a:r>
              <a:rPr lang="ja-JP" altLang="en-US" dirty="0"/>
              <a:t>・変数</a:t>
            </a:r>
            <a:r>
              <a:rPr lang="en-US" altLang="ja-JP" dirty="0"/>
              <a:t>b</a:t>
            </a:r>
            <a:r>
              <a:rPr lang="ja-JP" altLang="en-US" dirty="0"/>
              <a:t>の方が変数</a:t>
            </a:r>
            <a:r>
              <a:rPr lang="en-US" altLang="ja-JP" dirty="0"/>
              <a:t>a</a:t>
            </a:r>
            <a:r>
              <a:rPr lang="ja-JP" altLang="en-US" dirty="0"/>
              <a:t>より小さい場合は</a:t>
            </a:r>
            <a:endParaRPr lang="en-US" altLang="ja-JP" dirty="0"/>
          </a:p>
          <a:p>
            <a:pPr marL="0" indent="0">
              <a:buNone/>
            </a:pPr>
            <a:r>
              <a:rPr lang="en-US" altLang="ja-JP" dirty="0"/>
              <a:t>			</a:t>
            </a:r>
            <a:r>
              <a:rPr lang="ja-JP" altLang="en-US" dirty="0"/>
              <a:t>変数</a:t>
            </a:r>
            <a:r>
              <a:rPr lang="en-US" altLang="ja-JP" dirty="0"/>
              <a:t>a</a:t>
            </a:r>
            <a:r>
              <a:rPr lang="ja-JP" altLang="en-US" dirty="0"/>
              <a:t>と変数</a:t>
            </a:r>
            <a:r>
              <a:rPr lang="en-US" altLang="ja-JP" dirty="0"/>
              <a:t>b</a:t>
            </a:r>
            <a:r>
              <a:rPr lang="ja-JP" altLang="en-US" dirty="0"/>
              <a:t>の値と交換する</a:t>
            </a:r>
            <a:endParaRPr lang="en-US" altLang="ja-JP" dirty="0"/>
          </a:p>
          <a:p>
            <a:pPr marL="0" indent="0" algn="r">
              <a:buNone/>
            </a:pPr>
            <a:r>
              <a:rPr lang="ja-JP" altLang="en-US" dirty="0"/>
              <a:t>その後変数</a:t>
            </a:r>
            <a:r>
              <a:rPr lang="en-US" altLang="ja-JP" dirty="0"/>
              <a:t>a</a:t>
            </a:r>
            <a:r>
              <a:rPr lang="ja-JP" altLang="en-US" dirty="0"/>
              <a:t>と変数</a:t>
            </a:r>
            <a:r>
              <a:rPr lang="en-US" altLang="ja-JP" dirty="0"/>
              <a:t>b</a:t>
            </a:r>
            <a:r>
              <a:rPr lang="ja-JP" altLang="en-US" dirty="0"/>
              <a:t>を出力する</a:t>
            </a:r>
            <a:endParaRPr lang="en-US" altLang="ja-JP" dirty="0"/>
          </a:p>
          <a:p>
            <a:pPr marL="0" indent="0" algn="r">
              <a:buNone/>
            </a:pPr>
            <a:endParaRPr lang="en-US" altLang="ja-JP" dirty="0"/>
          </a:p>
          <a:p>
            <a:pPr marL="0" indent="0">
              <a:buNone/>
            </a:pPr>
            <a:r>
              <a:rPr kumimoji="1" lang="en-US" altLang="ja-JP" dirty="0"/>
              <a:t>	</a:t>
            </a:r>
            <a:r>
              <a:rPr kumimoji="1" lang="ja-JP" altLang="en-US" dirty="0"/>
              <a:t>・</a:t>
            </a:r>
            <a:r>
              <a:rPr lang="ja-JP" altLang="en-US" dirty="0"/>
              <a:t>変数</a:t>
            </a:r>
            <a:r>
              <a:rPr lang="en-US" altLang="ja-JP" dirty="0"/>
              <a:t>a</a:t>
            </a:r>
            <a:r>
              <a:rPr lang="ja-JP" altLang="en-US" dirty="0"/>
              <a:t>が変数</a:t>
            </a:r>
            <a:r>
              <a:rPr lang="en-US" altLang="ja-JP" dirty="0"/>
              <a:t>b</a:t>
            </a:r>
            <a:r>
              <a:rPr lang="ja-JP" altLang="en-US" dirty="0"/>
              <a:t>の値以上であれば「問題なし」と出力する</a:t>
            </a:r>
            <a:endParaRPr kumimoji="1" lang="ja-JP" altLang="en-US" dirty="0"/>
          </a:p>
        </p:txBody>
      </p:sp>
      <p:sp>
        <p:nvSpPr>
          <p:cNvPr id="4" name="テキスト ボックス 3"/>
          <p:cNvSpPr txBox="1"/>
          <p:nvPr/>
        </p:nvSpPr>
        <p:spPr>
          <a:xfrm>
            <a:off x="772212" y="5552386"/>
            <a:ext cx="10426831" cy="707886"/>
          </a:xfrm>
          <a:prstGeom prst="rect">
            <a:avLst/>
          </a:prstGeom>
          <a:noFill/>
          <a:ln>
            <a:solidFill>
              <a:srgbClr val="00B050"/>
            </a:solidFill>
          </a:ln>
        </p:spPr>
        <p:txBody>
          <a:bodyPr wrap="square" rtlCol="0">
            <a:spAutoFit/>
          </a:bodyPr>
          <a:lstStyle/>
          <a:p>
            <a:r>
              <a:rPr kumimoji="1" lang="ja-JP" altLang="en-US" sz="2000" dirty="0"/>
              <a:t>ヒント</a:t>
            </a:r>
            <a:r>
              <a:rPr kumimoji="1" lang="en-US" altLang="ja-JP" sz="2000" dirty="0"/>
              <a:t>:</a:t>
            </a:r>
          </a:p>
          <a:p>
            <a:r>
              <a:rPr lang="en-US" altLang="ja-JP" sz="2000" dirty="0"/>
              <a:t>	2</a:t>
            </a:r>
            <a:r>
              <a:rPr lang="ja-JP" altLang="en-US" sz="2000" dirty="0" err="1"/>
              <a:t>つの</a:t>
            </a:r>
            <a:r>
              <a:rPr lang="ja-JP" altLang="en-US" sz="2000" dirty="0"/>
              <a:t>変数の中身を交換する場合は別の変数を用意して、一時的に入れておく</a:t>
            </a:r>
            <a:endParaRPr kumimoji="1" lang="ja-JP" altLang="en-US" sz="2000" dirty="0"/>
          </a:p>
        </p:txBody>
      </p:sp>
    </p:spTree>
    <p:extLst>
      <p:ext uri="{BB962C8B-B14F-4D97-AF65-F5344CB8AC3E}">
        <p14:creationId xmlns:p14="http://schemas.microsoft.com/office/powerpoint/2010/main" val="2688801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6"/>
            <a:ext cx="10515600" cy="862426"/>
          </a:xfrm>
        </p:spPr>
        <p:txBody>
          <a:bodyPr/>
          <a:lstStyle/>
          <a:p>
            <a:r>
              <a:rPr lang="ja-JP" altLang="en-US" dirty="0"/>
              <a:t>コマンドプロンプトについて</a:t>
            </a:r>
            <a:endParaRPr kumimoji="1" lang="ja-JP" altLang="en-US" dirty="0"/>
          </a:p>
        </p:txBody>
      </p:sp>
      <p:sp>
        <p:nvSpPr>
          <p:cNvPr id="3" name="コンテンツ プレースホルダー 2"/>
          <p:cNvSpPr>
            <a:spLocks noGrp="1"/>
          </p:cNvSpPr>
          <p:nvPr>
            <p:ph idx="1"/>
          </p:nvPr>
        </p:nvSpPr>
        <p:spPr>
          <a:xfrm>
            <a:off x="838200" y="1509388"/>
            <a:ext cx="11353800" cy="5348612"/>
          </a:xfrm>
        </p:spPr>
        <p:txBody>
          <a:bodyPr>
            <a:normAutofit/>
          </a:bodyPr>
          <a:lstStyle/>
          <a:p>
            <a:pPr marL="0" indent="0">
              <a:buNone/>
            </a:pPr>
            <a:r>
              <a:rPr kumimoji="1" lang="ja-JP" altLang="en-US" sz="3600" b="1" dirty="0"/>
              <a:t>起動方法</a:t>
            </a:r>
            <a:endParaRPr kumimoji="1" lang="en-US" altLang="ja-JP" sz="3600" b="1" dirty="0"/>
          </a:p>
          <a:p>
            <a:pPr marL="0" indent="0">
              <a:buNone/>
            </a:pPr>
            <a:endParaRPr kumimoji="1" lang="en-US" altLang="ja-JP" sz="3600" b="1" dirty="0"/>
          </a:p>
          <a:p>
            <a:pPr marL="0" indent="0">
              <a:buNone/>
            </a:pPr>
            <a:r>
              <a:rPr lang="ja-JP" altLang="en-US" dirty="0"/>
              <a:t>　</a:t>
            </a:r>
            <a:r>
              <a:rPr lang="en-US" altLang="ja-JP" sz="3200" dirty="0"/>
              <a:t>Windows</a:t>
            </a:r>
            <a:r>
              <a:rPr lang="ja-JP" altLang="en-US" sz="3200" dirty="0"/>
              <a:t>キー　</a:t>
            </a:r>
            <a:r>
              <a:rPr lang="en-US" altLang="ja-JP" sz="3200" dirty="0"/>
              <a:t>+ R</a:t>
            </a:r>
            <a:r>
              <a:rPr lang="ja-JP" altLang="en-US" sz="3200" dirty="0"/>
              <a:t>キー</a:t>
            </a:r>
            <a:r>
              <a:rPr lang="en-US" altLang="ja-JP" sz="3200" dirty="0"/>
              <a:t>	 </a:t>
            </a:r>
            <a:r>
              <a:rPr kumimoji="1" lang="ja-JP" altLang="en-US" sz="3200" dirty="0"/>
              <a:t>⇒　名前</a:t>
            </a:r>
            <a:r>
              <a:rPr kumimoji="1" lang="en-US" altLang="ja-JP" sz="3200" dirty="0"/>
              <a:t>[</a:t>
            </a:r>
            <a:r>
              <a:rPr kumimoji="1" lang="en-US" altLang="ja-JP" sz="3200" dirty="0" err="1"/>
              <a:t>cmd</a:t>
            </a:r>
            <a:r>
              <a:rPr kumimoji="1" lang="en-US" altLang="ja-JP" sz="3200" dirty="0"/>
              <a:t>]	</a:t>
            </a:r>
            <a:r>
              <a:rPr kumimoji="1" lang="ja-JP" altLang="en-US" sz="3200" dirty="0"/>
              <a:t>⇒</a:t>
            </a:r>
            <a:r>
              <a:rPr kumimoji="1" lang="en-US" altLang="ja-JP" sz="3200" dirty="0"/>
              <a:t>	OK</a:t>
            </a:r>
            <a:endParaRPr kumimoji="1" lang="en-US" altLang="ja-JP" dirty="0"/>
          </a:p>
        </p:txBody>
      </p:sp>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1082" y="2666835"/>
            <a:ext cx="624968" cy="624968"/>
          </a:xfrm>
          <a:prstGeom prst="rect">
            <a:avLst/>
          </a:prstGeom>
        </p:spPr>
      </p:pic>
      <p:pic>
        <p:nvPicPr>
          <p:cNvPr id="7" name="図 6"/>
          <p:cNvPicPr>
            <a:picLocks noChangeAspect="1"/>
          </p:cNvPicPr>
          <p:nvPr/>
        </p:nvPicPr>
        <p:blipFill>
          <a:blip r:embed="rId4"/>
          <a:stretch>
            <a:fillRect/>
          </a:stretch>
        </p:blipFill>
        <p:spPr>
          <a:xfrm>
            <a:off x="1076050" y="3573639"/>
            <a:ext cx="5729699" cy="2958190"/>
          </a:xfrm>
          <a:prstGeom prst="rect">
            <a:avLst/>
          </a:prstGeom>
        </p:spPr>
      </p:pic>
    </p:spTree>
    <p:extLst>
      <p:ext uri="{BB962C8B-B14F-4D97-AF65-F5344CB8AC3E}">
        <p14:creationId xmlns:p14="http://schemas.microsoft.com/office/powerpoint/2010/main" val="29865754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94761" y="100789"/>
            <a:ext cx="10515600" cy="662782"/>
          </a:xfrm>
        </p:spPr>
        <p:txBody>
          <a:bodyPr>
            <a:normAutofit fontScale="90000"/>
          </a:bodyPr>
          <a:lstStyle/>
          <a:p>
            <a:r>
              <a:rPr lang="ja-JP" altLang="en-US" dirty="0"/>
              <a:t>解答例</a:t>
            </a:r>
            <a:endParaRPr kumimoji="1" lang="ja-JP" altLang="en-US" dirty="0"/>
          </a:p>
        </p:txBody>
      </p:sp>
      <p:sp>
        <p:nvSpPr>
          <p:cNvPr id="4" name="正方形/長方形 3"/>
          <p:cNvSpPr/>
          <p:nvPr/>
        </p:nvSpPr>
        <p:spPr>
          <a:xfrm>
            <a:off x="320511" y="763570"/>
            <a:ext cx="11946903" cy="577863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dirty="0"/>
              <a:t> </a:t>
            </a:r>
            <a:r>
              <a:rPr lang="en-US" altLang="ja-JP" sz="2000" dirty="0">
                <a:solidFill>
                  <a:schemeClr val="tx1"/>
                </a:solidFill>
              </a:rPr>
              <a:t>public</a:t>
            </a:r>
            <a:r>
              <a:rPr lang="ja-JP" altLang="en-US" sz="1600" dirty="0">
                <a:solidFill>
                  <a:schemeClr val="tx1"/>
                </a:solidFill>
              </a:rPr>
              <a:t>△</a:t>
            </a:r>
            <a:r>
              <a:rPr lang="en-US" altLang="ja-JP" sz="2000" dirty="0">
                <a:solidFill>
                  <a:schemeClr val="tx1"/>
                </a:solidFill>
              </a:rPr>
              <a:t>class</a:t>
            </a:r>
            <a:r>
              <a:rPr lang="ja-JP" altLang="en-US" sz="1600" dirty="0">
                <a:solidFill>
                  <a:schemeClr val="tx1"/>
                </a:solidFill>
              </a:rPr>
              <a:t>△</a:t>
            </a:r>
            <a:r>
              <a:rPr lang="en-US" altLang="ja-JP" sz="2000" dirty="0">
                <a:solidFill>
                  <a:schemeClr val="tx1"/>
                </a:solidFill>
              </a:rPr>
              <a:t>Example{</a:t>
            </a:r>
          </a:p>
          <a:p>
            <a:r>
              <a:rPr kumimoji="1" lang="en-US" altLang="ja-JP" sz="2000" dirty="0">
                <a:solidFill>
                  <a:schemeClr val="tx1"/>
                </a:solidFill>
              </a:rPr>
              <a:t> </a:t>
            </a:r>
            <a:r>
              <a:rPr lang="en-US" altLang="ja-JP" sz="2000" dirty="0">
                <a:solidFill>
                  <a:schemeClr val="tx1"/>
                </a:solidFill>
              </a:rPr>
              <a:t>	public</a:t>
            </a:r>
            <a:r>
              <a:rPr lang="ja-JP" altLang="en-US" sz="1600" dirty="0">
                <a:solidFill>
                  <a:schemeClr val="tx1"/>
                </a:solidFill>
              </a:rPr>
              <a:t>△</a:t>
            </a:r>
            <a:r>
              <a:rPr lang="en-US" altLang="ja-JP" sz="2000" dirty="0">
                <a:solidFill>
                  <a:schemeClr val="tx1"/>
                </a:solidFill>
              </a:rPr>
              <a:t>static</a:t>
            </a:r>
            <a:r>
              <a:rPr lang="ja-JP" altLang="en-US" sz="1600" dirty="0">
                <a:solidFill>
                  <a:schemeClr val="tx1"/>
                </a:solidFill>
              </a:rPr>
              <a:t>△</a:t>
            </a:r>
            <a:r>
              <a:rPr lang="en-US" altLang="ja-JP" sz="2000" dirty="0">
                <a:solidFill>
                  <a:schemeClr val="tx1"/>
                </a:solidFill>
              </a:rPr>
              <a:t>void</a:t>
            </a:r>
            <a:r>
              <a:rPr lang="ja-JP" altLang="en-US" sz="1600" dirty="0">
                <a:solidFill>
                  <a:schemeClr val="tx1"/>
                </a:solidFill>
              </a:rPr>
              <a:t>△</a:t>
            </a:r>
            <a:r>
              <a:rPr lang="en-US" altLang="ja-JP" sz="2000" dirty="0">
                <a:solidFill>
                  <a:schemeClr val="tx1"/>
                </a:solidFill>
              </a:rPr>
              <a:t>main(String[]</a:t>
            </a:r>
            <a:r>
              <a:rPr lang="ja-JP" altLang="en-US" sz="1600" dirty="0">
                <a:solidFill>
                  <a:schemeClr val="tx1"/>
                </a:solidFill>
              </a:rPr>
              <a:t>△</a:t>
            </a:r>
            <a:r>
              <a:rPr lang="en-US" altLang="ja-JP" sz="2000" dirty="0" err="1">
                <a:solidFill>
                  <a:schemeClr val="tx1"/>
                </a:solidFill>
              </a:rPr>
              <a:t>args</a:t>
            </a:r>
            <a:r>
              <a:rPr lang="en-US" altLang="ja-JP" sz="2000" dirty="0">
                <a:solidFill>
                  <a:schemeClr val="tx1"/>
                </a:solidFill>
              </a:rPr>
              <a:t>){</a:t>
            </a:r>
          </a:p>
          <a:p>
            <a:r>
              <a:rPr kumimoji="1" lang="en-US" altLang="ja-JP" sz="2800" dirty="0">
                <a:solidFill>
                  <a:schemeClr val="tx1"/>
                </a:solidFill>
              </a:rPr>
              <a:t>		</a:t>
            </a:r>
            <a:r>
              <a:rPr kumimoji="1" lang="en-US" altLang="ja-JP" sz="2800" dirty="0" err="1">
                <a:solidFill>
                  <a:schemeClr val="tx1"/>
                </a:solidFill>
              </a:rPr>
              <a:t>int</a:t>
            </a:r>
            <a:r>
              <a:rPr kumimoji="1" lang="en-US" altLang="ja-JP" sz="2800" dirty="0">
                <a:solidFill>
                  <a:schemeClr val="tx1"/>
                </a:solidFill>
              </a:rPr>
              <a:t> </a:t>
            </a:r>
            <a:r>
              <a:rPr kumimoji="1" lang="en-US" altLang="ja-JP" sz="2800" dirty="0" err="1">
                <a:solidFill>
                  <a:schemeClr val="tx1"/>
                </a:solidFill>
              </a:rPr>
              <a:t>a,b</a:t>
            </a:r>
            <a:r>
              <a:rPr kumimoji="1" lang="en-US" altLang="ja-JP" sz="2800" dirty="0">
                <a:solidFill>
                  <a:schemeClr val="tx1"/>
                </a:solidFill>
              </a:rPr>
              <a:t>;</a:t>
            </a:r>
            <a:br>
              <a:rPr kumimoji="1" lang="en-US" altLang="ja-JP" sz="2800" dirty="0">
                <a:solidFill>
                  <a:schemeClr val="tx1"/>
                </a:solidFill>
              </a:rPr>
            </a:br>
            <a:r>
              <a:rPr kumimoji="1" lang="en-US" altLang="ja-JP" sz="2800" dirty="0">
                <a:solidFill>
                  <a:schemeClr val="tx1"/>
                </a:solidFill>
              </a:rPr>
              <a:t>		</a:t>
            </a:r>
            <a:r>
              <a:rPr lang="en-US" altLang="ja-JP" sz="2800" dirty="0">
                <a:solidFill>
                  <a:schemeClr val="tx1"/>
                </a:solidFill>
              </a:rPr>
              <a:t>a = 5;	b = 1;</a:t>
            </a:r>
          </a:p>
          <a:p>
            <a:r>
              <a:rPr lang="en-US" altLang="ja-JP" sz="2800" dirty="0">
                <a:solidFill>
                  <a:schemeClr val="tx1"/>
                </a:solidFill>
              </a:rPr>
              <a:t>		if(b &lt; a){ 		</a:t>
            </a:r>
            <a:r>
              <a:rPr lang="en-US" altLang="ja-JP" sz="2800" dirty="0">
                <a:solidFill>
                  <a:srgbClr val="00B050"/>
                </a:solidFill>
              </a:rPr>
              <a:t>//b</a:t>
            </a:r>
            <a:r>
              <a:rPr lang="ja-JP" altLang="en-US" sz="2800" dirty="0">
                <a:solidFill>
                  <a:srgbClr val="00B050"/>
                </a:solidFill>
              </a:rPr>
              <a:t>の値の方が</a:t>
            </a:r>
            <a:r>
              <a:rPr lang="en-US" altLang="ja-JP" sz="2800" dirty="0">
                <a:solidFill>
                  <a:srgbClr val="00B050"/>
                </a:solidFill>
              </a:rPr>
              <a:t>a</a:t>
            </a:r>
            <a:r>
              <a:rPr lang="ja-JP" altLang="en-US" sz="2800" dirty="0">
                <a:solidFill>
                  <a:srgbClr val="00B050"/>
                </a:solidFill>
              </a:rPr>
              <a:t>より大きいなら</a:t>
            </a:r>
            <a:r>
              <a:rPr lang="en-US" altLang="ja-JP" sz="2800" dirty="0">
                <a:solidFill>
                  <a:schemeClr val="tx1"/>
                </a:solidFill>
              </a:rPr>
              <a:t/>
            </a:r>
            <a:br>
              <a:rPr lang="en-US" altLang="ja-JP" sz="2800" dirty="0">
                <a:solidFill>
                  <a:schemeClr val="tx1"/>
                </a:solidFill>
              </a:rPr>
            </a:br>
            <a:r>
              <a:rPr lang="en-US" altLang="ja-JP" sz="2800" dirty="0">
                <a:solidFill>
                  <a:schemeClr val="tx1"/>
                </a:solidFill>
              </a:rPr>
              <a:t>			</a:t>
            </a:r>
            <a:r>
              <a:rPr lang="en-US" altLang="ja-JP" sz="2800" dirty="0" err="1">
                <a:solidFill>
                  <a:schemeClr val="tx1"/>
                </a:solidFill>
              </a:rPr>
              <a:t>int</a:t>
            </a:r>
            <a:r>
              <a:rPr lang="en-US" altLang="ja-JP" sz="2800" dirty="0">
                <a:solidFill>
                  <a:schemeClr val="tx1"/>
                </a:solidFill>
              </a:rPr>
              <a:t> </a:t>
            </a:r>
            <a:r>
              <a:rPr lang="en-US" altLang="ja-JP" sz="2800" dirty="0" err="1">
                <a:solidFill>
                  <a:schemeClr val="tx1"/>
                </a:solidFill>
              </a:rPr>
              <a:t>tmp</a:t>
            </a:r>
            <a:r>
              <a:rPr lang="en-US" altLang="ja-JP" sz="2800" dirty="0">
                <a:solidFill>
                  <a:schemeClr val="tx1"/>
                </a:solidFill>
              </a:rPr>
              <a:t>;	</a:t>
            </a:r>
            <a:r>
              <a:rPr lang="en-US" altLang="ja-JP" sz="2800" dirty="0">
                <a:solidFill>
                  <a:srgbClr val="00B050"/>
                </a:solidFill>
              </a:rPr>
              <a:t>//</a:t>
            </a:r>
            <a:r>
              <a:rPr lang="ja-JP" altLang="en-US" sz="2800" dirty="0">
                <a:solidFill>
                  <a:srgbClr val="00B050"/>
                </a:solidFill>
              </a:rPr>
              <a:t>一時的に数値を置いておく変数</a:t>
            </a:r>
            <a:r>
              <a:rPr lang="en-US" altLang="ja-JP" sz="2800" dirty="0">
                <a:solidFill>
                  <a:schemeClr val="tx1"/>
                </a:solidFill>
              </a:rPr>
              <a:t/>
            </a:r>
            <a:br>
              <a:rPr lang="en-US" altLang="ja-JP" sz="2800" dirty="0">
                <a:solidFill>
                  <a:schemeClr val="tx1"/>
                </a:solidFill>
              </a:rPr>
            </a:br>
            <a:r>
              <a:rPr lang="en-US" altLang="ja-JP" sz="2800" dirty="0">
                <a:solidFill>
                  <a:schemeClr val="tx1"/>
                </a:solidFill>
              </a:rPr>
              <a:t>			</a:t>
            </a:r>
            <a:r>
              <a:rPr lang="en-US" altLang="ja-JP" sz="2800" dirty="0" err="1">
                <a:solidFill>
                  <a:schemeClr val="tx1"/>
                </a:solidFill>
              </a:rPr>
              <a:t>tmp</a:t>
            </a:r>
            <a:r>
              <a:rPr lang="en-US" altLang="ja-JP" sz="2800" dirty="0">
                <a:solidFill>
                  <a:schemeClr val="tx1"/>
                </a:solidFill>
              </a:rPr>
              <a:t> = a;	</a:t>
            </a:r>
            <a:r>
              <a:rPr lang="en-US" altLang="ja-JP" sz="2800" dirty="0">
                <a:solidFill>
                  <a:srgbClr val="00B050"/>
                </a:solidFill>
              </a:rPr>
              <a:t>//a</a:t>
            </a:r>
            <a:r>
              <a:rPr lang="ja-JP" altLang="en-US" sz="2800" dirty="0">
                <a:solidFill>
                  <a:srgbClr val="00B050"/>
                </a:solidFill>
              </a:rPr>
              <a:t>の値を一時的に置く</a:t>
            </a:r>
            <a:r>
              <a:rPr lang="en-US" altLang="ja-JP" sz="2800" dirty="0">
                <a:solidFill>
                  <a:srgbClr val="00B050"/>
                </a:solidFill>
              </a:rPr>
              <a:t>(</a:t>
            </a:r>
            <a:r>
              <a:rPr lang="ja-JP" altLang="en-US" sz="2800" dirty="0">
                <a:solidFill>
                  <a:srgbClr val="00B050"/>
                </a:solidFill>
              </a:rPr>
              <a:t>複製しておく</a:t>
            </a:r>
            <a:r>
              <a:rPr lang="en-US" altLang="ja-JP" sz="2800" dirty="0">
                <a:solidFill>
                  <a:srgbClr val="00B050"/>
                </a:solidFill>
              </a:rPr>
              <a:t>)</a:t>
            </a:r>
            <a:br>
              <a:rPr lang="en-US" altLang="ja-JP" sz="2800" dirty="0">
                <a:solidFill>
                  <a:srgbClr val="00B050"/>
                </a:solidFill>
              </a:rPr>
            </a:br>
            <a:r>
              <a:rPr lang="en-US" altLang="ja-JP" sz="2800" dirty="0">
                <a:solidFill>
                  <a:schemeClr val="tx1"/>
                </a:solidFill>
              </a:rPr>
              <a:t>			a = b;	</a:t>
            </a:r>
            <a:r>
              <a:rPr lang="en-US" altLang="ja-JP" sz="2800" dirty="0">
                <a:solidFill>
                  <a:srgbClr val="00B050"/>
                </a:solidFill>
              </a:rPr>
              <a:t>//b</a:t>
            </a:r>
            <a:r>
              <a:rPr lang="ja-JP" altLang="en-US" sz="2800" dirty="0">
                <a:solidFill>
                  <a:srgbClr val="00B050"/>
                </a:solidFill>
              </a:rPr>
              <a:t>の値を</a:t>
            </a:r>
            <a:r>
              <a:rPr lang="en-US" altLang="ja-JP" sz="2800" dirty="0">
                <a:solidFill>
                  <a:srgbClr val="00B050"/>
                </a:solidFill>
              </a:rPr>
              <a:t>a</a:t>
            </a:r>
            <a:r>
              <a:rPr lang="ja-JP" altLang="en-US" sz="2800" dirty="0">
                <a:solidFill>
                  <a:srgbClr val="00B050"/>
                </a:solidFill>
              </a:rPr>
              <a:t>に代入</a:t>
            </a:r>
            <a:endParaRPr lang="en-US" altLang="ja-JP" sz="2800" dirty="0">
              <a:solidFill>
                <a:srgbClr val="00B050"/>
              </a:solidFill>
            </a:endParaRPr>
          </a:p>
          <a:p>
            <a:r>
              <a:rPr lang="en-US" altLang="ja-JP" sz="2800" dirty="0">
                <a:solidFill>
                  <a:schemeClr val="tx1"/>
                </a:solidFill>
              </a:rPr>
              <a:t>			b = </a:t>
            </a:r>
            <a:r>
              <a:rPr lang="en-US" altLang="ja-JP" sz="2800" dirty="0" err="1">
                <a:solidFill>
                  <a:schemeClr val="tx1"/>
                </a:solidFill>
              </a:rPr>
              <a:t>tmp</a:t>
            </a:r>
            <a:r>
              <a:rPr lang="en-US" altLang="ja-JP" sz="2800" dirty="0">
                <a:solidFill>
                  <a:schemeClr val="tx1"/>
                </a:solidFill>
              </a:rPr>
              <a:t>;	</a:t>
            </a:r>
            <a:r>
              <a:rPr lang="en-US" altLang="ja-JP" sz="2800" dirty="0">
                <a:solidFill>
                  <a:srgbClr val="00B050"/>
                </a:solidFill>
              </a:rPr>
              <a:t>//</a:t>
            </a:r>
            <a:r>
              <a:rPr lang="ja-JP" altLang="en-US" sz="2800" dirty="0">
                <a:solidFill>
                  <a:srgbClr val="00B050"/>
                </a:solidFill>
              </a:rPr>
              <a:t>置いておいた</a:t>
            </a:r>
            <a:r>
              <a:rPr lang="en-US" altLang="ja-JP" sz="2800" dirty="0">
                <a:solidFill>
                  <a:srgbClr val="00B050"/>
                </a:solidFill>
              </a:rPr>
              <a:t>a</a:t>
            </a:r>
            <a:r>
              <a:rPr lang="ja-JP" altLang="en-US" sz="2800" dirty="0">
                <a:solidFill>
                  <a:srgbClr val="00B050"/>
                </a:solidFill>
              </a:rPr>
              <a:t>の値を</a:t>
            </a:r>
            <a:r>
              <a:rPr lang="en-US" altLang="ja-JP" sz="2800" dirty="0">
                <a:solidFill>
                  <a:srgbClr val="00B050"/>
                </a:solidFill>
              </a:rPr>
              <a:t>b</a:t>
            </a:r>
            <a:r>
              <a:rPr lang="ja-JP" altLang="en-US" sz="2800" dirty="0">
                <a:solidFill>
                  <a:srgbClr val="00B050"/>
                </a:solidFill>
              </a:rPr>
              <a:t>に代入</a:t>
            </a:r>
            <a:r>
              <a:rPr lang="en-US" altLang="ja-JP" sz="2800" dirty="0">
                <a:solidFill>
                  <a:schemeClr val="tx1"/>
                </a:solidFill>
              </a:rPr>
              <a:t/>
            </a:r>
            <a:br>
              <a:rPr lang="en-US" altLang="ja-JP" sz="2800" dirty="0">
                <a:solidFill>
                  <a:schemeClr val="tx1"/>
                </a:solidFill>
              </a:rPr>
            </a:br>
            <a:r>
              <a:rPr lang="en-US" altLang="ja-JP" sz="2800" dirty="0">
                <a:solidFill>
                  <a:schemeClr val="tx1"/>
                </a:solidFill>
              </a:rPr>
              <a:t>			</a:t>
            </a:r>
            <a:r>
              <a:rPr lang="en-US" altLang="ja-JP" sz="2800" dirty="0" err="1">
                <a:solidFill>
                  <a:schemeClr val="tx1"/>
                </a:solidFill>
              </a:rPr>
              <a:t>System.out.println</a:t>
            </a:r>
            <a:r>
              <a:rPr lang="en-US" altLang="ja-JP" sz="2800" dirty="0">
                <a:solidFill>
                  <a:schemeClr val="tx1"/>
                </a:solidFill>
              </a:rPr>
              <a:t>(</a:t>
            </a:r>
            <a:r>
              <a:rPr lang="en-US" altLang="ja-JP" sz="2800" b="1" dirty="0">
                <a:solidFill>
                  <a:schemeClr val="tx1"/>
                </a:solidFill>
              </a:rPr>
              <a:t>“a=”</a:t>
            </a:r>
            <a:r>
              <a:rPr lang="en-US" altLang="ja-JP" sz="2800" dirty="0">
                <a:solidFill>
                  <a:schemeClr val="tx1"/>
                </a:solidFill>
              </a:rPr>
              <a:t>+a  +</a:t>
            </a:r>
            <a:r>
              <a:rPr lang="en-US" altLang="ja-JP" sz="2800" b="1" dirty="0">
                <a:solidFill>
                  <a:schemeClr val="tx1"/>
                </a:solidFill>
              </a:rPr>
              <a:t>”</a:t>
            </a:r>
            <a:r>
              <a:rPr lang="ja-JP" altLang="en-US" sz="2000" b="1" dirty="0">
                <a:solidFill>
                  <a:schemeClr val="tx1"/>
                </a:solidFill>
              </a:rPr>
              <a:t>△</a:t>
            </a:r>
            <a:r>
              <a:rPr lang="en-US" altLang="ja-JP" sz="2800" b="1" dirty="0">
                <a:solidFill>
                  <a:schemeClr val="tx1"/>
                </a:solidFill>
              </a:rPr>
              <a:t>b</a:t>
            </a:r>
            <a:r>
              <a:rPr lang="en-US" altLang="ja-JP" sz="2800" dirty="0">
                <a:solidFill>
                  <a:schemeClr val="tx1"/>
                </a:solidFill>
              </a:rPr>
              <a:t>=” + b);</a:t>
            </a:r>
          </a:p>
          <a:p>
            <a:r>
              <a:rPr lang="en-US" altLang="ja-JP" sz="2800" dirty="0">
                <a:solidFill>
                  <a:schemeClr val="tx1"/>
                </a:solidFill>
              </a:rPr>
              <a:t>		}else{		</a:t>
            </a:r>
            <a:r>
              <a:rPr lang="en-US" altLang="ja-JP" sz="2800" dirty="0">
                <a:solidFill>
                  <a:srgbClr val="00B050"/>
                </a:solidFill>
              </a:rPr>
              <a:t>//if</a:t>
            </a:r>
            <a:r>
              <a:rPr lang="ja-JP" altLang="en-US" sz="2800" dirty="0">
                <a:solidFill>
                  <a:srgbClr val="00B050"/>
                </a:solidFill>
              </a:rPr>
              <a:t>が成り立ってなければ→ </a:t>
            </a:r>
            <a:r>
              <a:rPr lang="en-US" altLang="ja-JP" sz="2800" dirty="0">
                <a:solidFill>
                  <a:srgbClr val="00B050"/>
                </a:solidFill>
              </a:rPr>
              <a:t>a &lt;= b</a:t>
            </a:r>
            <a:r>
              <a:rPr lang="ja-JP" altLang="en-US" sz="2800" dirty="0">
                <a:solidFill>
                  <a:srgbClr val="00B050"/>
                </a:solidFill>
              </a:rPr>
              <a:t>なら</a:t>
            </a:r>
            <a:endParaRPr lang="en-US" altLang="ja-JP" sz="2800" dirty="0">
              <a:solidFill>
                <a:srgbClr val="00B050"/>
              </a:solidFill>
            </a:endParaRPr>
          </a:p>
          <a:p>
            <a:r>
              <a:rPr lang="en-US" altLang="ja-JP" sz="2800" dirty="0">
                <a:solidFill>
                  <a:schemeClr val="tx1"/>
                </a:solidFill>
              </a:rPr>
              <a:t>			</a:t>
            </a:r>
            <a:r>
              <a:rPr lang="en-US" altLang="ja-JP" sz="2800" dirty="0" err="1">
                <a:solidFill>
                  <a:schemeClr val="tx1"/>
                </a:solidFill>
              </a:rPr>
              <a:t>System.out.println</a:t>
            </a:r>
            <a:r>
              <a:rPr lang="en-US" altLang="ja-JP" sz="2800" dirty="0">
                <a:solidFill>
                  <a:schemeClr val="tx1"/>
                </a:solidFill>
              </a:rPr>
              <a:t>(</a:t>
            </a:r>
            <a:r>
              <a:rPr lang="en-US" altLang="ja-JP" sz="2800" b="1" dirty="0">
                <a:solidFill>
                  <a:schemeClr val="tx1"/>
                </a:solidFill>
              </a:rPr>
              <a:t>“</a:t>
            </a:r>
            <a:r>
              <a:rPr lang="ja-JP" altLang="en-US" sz="2800" b="1" dirty="0">
                <a:solidFill>
                  <a:schemeClr val="tx1"/>
                </a:solidFill>
              </a:rPr>
              <a:t>問題なし</a:t>
            </a:r>
            <a:r>
              <a:rPr lang="en-US" altLang="ja-JP" sz="2800" b="1" dirty="0">
                <a:solidFill>
                  <a:schemeClr val="tx1"/>
                </a:solidFill>
              </a:rPr>
              <a:t>”</a:t>
            </a:r>
            <a:r>
              <a:rPr lang="en-US" altLang="ja-JP" sz="2800" dirty="0">
                <a:solidFill>
                  <a:schemeClr val="tx1"/>
                </a:solidFill>
              </a:rPr>
              <a:t>);</a:t>
            </a:r>
          </a:p>
          <a:p>
            <a:r>
              <a:rPr lang="en-US" altLang="ja-JP" sz="2800" dirty="0">
                <a:solidFill>
                  <a:schemeClr val="tx1"/>
                </a:solidFill>
              </a:rPr>
              <a:t>		}</a:t>
            </a:r>
          </a:p>
          <a:p>
            <a:r>
              <a:rPr kumimoji="1" lang="en-US" altLang="ja-JP" sz="2000" dirty="0">
                <a:solidFill>
                  <a:schemeClr val="tx1"/>
                </a:solidFill>
              </a:rPr>
              <a:t>	</a:t>
            </a:r>
            <a:r>
              <a:rPr lang="en-US" altLang="ja-JP" sz="2000" dirty="0">
                <a:solidFill>
                  <a:schemeClr val="tx1"/>
                </a:solidFill>
              </a:rPr>
              <a:t>}</a:t>
            </a:r>
          </a:p>
          <a:p>
            <a:r>
              <a:rPr kumimoji="1" lang="en-US" altLang="ja-JP" sz="2000" dirty="0">
                <a:solidFill>
                  <a:schemeClr val="tx1"/>
                </a:solidFill>
              </a:rPr>
              <a:t> }</a:t>
            </a:r>
            <a:endParaRPr kumimoji="1" lang="ja-JP" altLang="en-US" sz="1400" dirty="0"/>
          </a:p>
        </p:txBody>
      </p:sp>
    </p:spTree>
    <p:extLst>
      <p:ext uri="{BB962C8B-B14F-4D97-AF65-F5344CB8AC3E}">
        <p14:creationId xmlns:p14="http://schemas.microsoft.com/office/powerpoint/2010/main" val="3929963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while</a:t>
            </a:r>
            <a:r>
              <a:rPr kumimoji="1" lang="ja-JP" altLang="en-US" dirty="0"/>
              <a:t>文 </a:t>
            </a:r>
            <a:r>
              <a:rPr kumimoji="1" lang="en-US" altLang="ja-JP" dirty="0"/>
              <a:t>(</a:t>
            </a:r>
            <a:r>
              <a:rPr kumimoji="1" lang="ja-JP" altLang="en-US" dirty="0"/>
              <a:t>繰り返し</a:t>
            </a:r>
            <a:r>
              <a:rPr kumimoji="1" lang="en-US" altLang="ja-JP" dirty="0"/>
              <a:t>)</a:t>
            </a:r>
            <a:endParaRPr kumimoji="1" lang="ja-JP" altLang="en-US" dirty="0"/>
          </a:p>
        </p:txBody>
      </p:sp>
      <p:sp>
        <p:nvSpPr>
          <p:cNvPr id="3" name="コンテンツ プレースホルダー 2"/>
          <p:cNvSpPr>
            <a:spLocks noGrp="1"/>
          </p:cNvSpPr>
          <p:nvPr>
            <p:ph idx="1"/>
          </p:nvPr>
        </p:nvSpPr>
        <p:spPr>
          <a:xfrm>
            <a:off x="838200" y="1690688"/>
            <a:ext cx="10515600" cy="4486275"/>
          </a:xfrm>
        </p:spPr>
        <p:txBody>
          <a:bodyPr>
            <a:normAutofit fontScale="92500" lnSpcReduction="10000"/>
          </a:bodyPr>
          <a:lstStyle/>
          <a:p>
            <a:pPr marL="0" indent="0">
              <a:buNone/>
            </a:pPr>
            <a:r>
              <a:rPr lang="en-US" altLang="ja-JP" dirty="0"/>
              <a:t> 1 ~ 100</a:t>
            </a:r>
            <a:r>
              <a:rPr lang="ja-JP" altLang="en-US" dirty="0"/>
              <a:t>の値をすべて足した時の合計を求めたいとき</a:t>
            </a:r>
            <a:endParaRPr lang="en-US" altLang="ja-JP" dirty="0"/>
          </a:p>
          <a:p>
            <a:pPr marL="0" indent="0">
              <a:buNone/>
            </a:pPr>
            <a:r>
              <a:rPr lang="en-US" altLang="ja-JP" dirty="0"/>
              <a:t> </a:t>
            </a:r>
            <a:r>
              <a:rPr lang="en-US" altLang="ja-JP" dirty="0" err="1"/>
              <a:t>int</a:t>
            </a:r>
            <a:r>
              <a:rPr lang="en-US" altLang="ja-JP" dirty="0"/>
              <a:t> sum = 0;</a:t>
            </a:r>
          </a:p>
          <a:p>
            <a:pPr marL="0" indent="0">
              <a:buNone/>
            </a:pPr>
            <a:r>
              <a:rPr kumimoji="1" lang="en-US" altLang="ja-JP" dirty="0"/>
              <a:t> sum = sum+1;</a:t>
            </a:r>
            <a:br>
              <a:rPr kumimoji="1" lang="en-US" altLang="ja-JP" dirty="0"/>
            </a:br>
            <a:r>
              <a:rPr kumimoji="1" lang="en-US" altLang="ja-JP" dirty="0"/>
              <a:t> sum = sum+2;</a:t>
            </a:r>
          </a:p>
          <a:p>
            <a:pPr marL="0" indent="0">
              <a:buNone/>
            </a:pPr>
            <a:r>
              <a:rPr lang="en-US" altLang="ja-JP" dirty="0"/>
              <a:t> sum = sum+3;</a:t>
            </a:r>
            <a:endParaRPr kumimoji="1" lang="en-US" altLang="ja-JP" dirty="0"/>
          </a:p>
          <a:p>
            <a:pPr marL="0" indent="0">
              <a:buNone/>
            </a:pPr>
            <a:r>
              <a:rPr lang="en-US" altLang="ja-JP" dirty="0"/>
              <a:t>     	</a:t>
            </a:r>
            <a:r>
              <a:rPr lang="ja-JP" altLang="en-US" dirty="0"/>
              <a:t>↓</a:t>
            </a:r>
            <a:endParaRPr lang="en-US" altLang="ja-JP" dirty="0"/>
          </a:p>
          <a:p>
            <a:pPr marL="0" indent="0">
              <a:buNone/>
            </a:pPr>
            <a:r>
              <a:rPr lang="en-US" altLang="ja-JP" dirty="0"/>
              <a:t> sum = sum+100;</a:t>
            </a:r>
          </a:p>
          <a:p>
            <a:pPr marL="0" indent="0">
              <a:buNone/>
            </a:pPr>
            <a:r>
              <a:rPr lang="ja-JP" altLang="en-US" dirty="0"/>
              <a:t>とこのように書くのは効率が悪い</a:t>
            </a:r>
            <a:endParaRPr lang="en-US" altLang="ja-JP" dirty="0"/>
          </a:p>
          <a:p>
            <a:pPr marL="0" indent="0">
              <a:buNone/>
            </a:pPr>
            <a:r>
              <a:rPr lang="ja-JP" altLang="en-US" dirty="0"/>
              <a:t>そこで</a:t>
            </a:r>
            <a:r>
              <a:rPr lang="en-US" altLang="ja-JP" dirty="0"/>
              <a:t>while</a:t>
            </a:r>
            <a:r>
              <a:rPr lang="ja-JP" altLang="en-US" dirty="0"/>
              <a:t>文や</a:t>
            </a:r>
            <a:r>
              <a:rPr lang="en-US" altLang="ja-JP" dirty="0"/>
              <a:t>for</a:t>
            </a:r>
            <a:r>
              <a:rPr lang="ja-JP" altLang="en-US" dirty="0"/>
              <a:t>文（次回）を使うことで簡単にプログラムを記述できる</a:t>
            </a:r>
            <a:endParaRPr lang="en-US" altLang="ja-JP" dirty="0"/>
          </a:p>
          <a:p>
            <a:pPr marL="0" indent="0">
              <a:buNone/>
            </a:pPr>
            <a:endParaRPr lang="en-US" altLang="ja-JP" dirty="0"/>
          </a:p>
          <a:p>
            <a:pPr marL="0" indent="0">
              <a:buNone/>
            </a:pPr>
            <a:endParaRPr lang="en-US" altLang="ja-JP" dirty="0"/>
          </a:p>
        </p:txBody>
      </p:sp>
    </p:spTree>
    <p:extLst>
      <p:ext uri="{BB962C8B-B14F-4D97-AF65-F5344CB8AC3E}">
        <p14:creationId xmlns:p14="http://schemas.microsoft.com/office/powerpoint/2010/main" val="28469682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while</a:t>
            </a:r>
            <a:r>
              <a:rPr kumimoji="1" lang="ja-JP" altLang="en-US" dirty="0"/>
              <a:t>文 </a:t>
            </a:r>
            <a:r>
              <a:rPr kumimoji="1" lang="en-US" altLang="ja-JP" dirty="0"/>
              <a:t>	</a:t>
            </a:r>
            <a:r>
              <a:rPr kumimoji="1" lang="ja-JP" altLang="en-US" dirty="0"/>
              <a:t>使い方</a:t>
            </a:r>
          </a:p>
        </p:txBody>
      </p:sp>
      <p:sp>
        <p:nvSpPr>
          <p:cNvPr id="3" name="コンテンツ プレースホルダー 2"/>
          <p:cNvSpPr>
            <a:spLocks noGrp="1"/>
          </p:cNvSpPr>
          <p:nvPr>
            <p:ph idx="1"/>
          </p:nvPr>
        </p:nvSpPr>
        <p:spPr>
          <a:xfrm>
            <a:off x="979604" y="4015819"/>
            <a:ext cx="10515600" cy="1168924"/>
          </a:xfrm>
        </p:spPr>
        <p:txBody>
          <a:bodyPr>
            <a:normAutofit/>
          </a:bodyPr>
          <a:lstStyle/>
          <a:p>
            <a:pPr marL="0" indent="0">
              <a:buNone/>
            </a:pPr>
            <a:r>
              <a:rPr lang="ja-JP" altLang="en-US" dirty="0"/>
              <a:t>条件式</a:t>
            </a:r>
            <a:r>
              <a:rPr lang="en-US" altLang="ja-JP" dirty="0"/>
              <a:t>(</a:t>
            </a:r>
            <a:r>
              <a:rPr lang="en-US" altLang="ja-JP" dirty="0" err="1"/>
              <a:t>boolean</a:t>
            </a:r>
            <a:r>
              <a:rPr lang="ja-JP" altLang="en-US" dirty="0"/>
              <a:t>型</a:t>
            </a:r>
            <a:r>
              <a:rPr lang="en-US" altLang="ja-JP" dirty="0"/>
              <a:t>)</a:t>
            </a:r>
            <a:r>
              <a:rPr lang="ja-JP" altLang="en-US" dirty="0"/>
              <a:t>が成り立っている</a:t>
            </a:r>
            <a:r>
              <a:rPr lang="en-US" altLang="ja-JP" dirty="0"/>
              <a:t>(true)</a:t>
            </a:r>
            <a:r>
              <a:rPr lang="ja-JP" altLang="en-US" dirty="0"/>
              <a:t>の間</a:t>
            </a:r>
            <a:endParaRPr lang="en-US" altLang="ja-JP" dirty="0"/>
          </a:p>
          <a:p>
            <a:pPr marL="0" indent="0">
              <a:buNone/>
            </a:pPr>
            <a:r>
              <a:rPr lang="ja-JP" altLang="en-US" dirty="0"/>
              <a:t> </a:t>
            </a:r>
            <a:r>
              <a:rPr lang="en-US" altLang="ja-JP" dirty="0"/>
              <a:t>『{』 </a:t>
            </a:r>
            <a:r>
              <a:rPr lang="ja-JP" altLang="en-US" dirty="0"/>
              <a:t>から</a:t>
            </a:r>
            <a:r>
              <a:rPr lang="en-US" altLang="ja-JP" dirty="0"/>
              <a:t>『</a:t>
            </a:r>
            <a:r>
              <a:rPr lang="ja-JP" altLang="en-US" dirty="0"/>
              <a:t> </a:t>
            </a:r>
            <a:r>
              <a:rPr lang="en-US" altLang="ja-JP" dirty="0"/>
              <a:t>}』</a:t>
            </a:r>
            <a:r>
              <a:rPr lang="ja-JP" altLang="en-US" dirty="0"/>
              <a:t>に記述された文を実行する</a:t>
            </a:r>
            <a:endParaRPr lang="en-US" altLang="ja-JP" dirty="0"/>
          </a:p>
        </p:txBody>
      </p:sp>
      <p:sp>
        <p:nvSpPr>
          <p:cNvPr id="4" name="正方形/長方形 3"/>
          <p:cNvSpPr/>
          <p:nvPr/>
        </p:nvSpPr>
        <p:spPr>
          <a:xfrm>
            <a:off x="2076645" y="2109587"/>
            <a:ext cx="7202866" cy="134029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2400" b="1" dirty="0">
                <a:solidFill>
                  <a:schemeClr val="tx1"/>
                </a:solidFill>
              </a:rPr>
              <a:t> while( </a:t>
            </a:r>
            <a:r>
              <a:rPr lang="ja-JP" altLang="en-US" sz="2400" b="1" dirty="0">
                <a:solidFill>
                  <a:schemeClr val="tx1"/>
                </a:solidFill>
              </a:rPr>
              <a:t>条件式</a:t>
            </a:r>
            <a:r>
              <a:rPr lang="en-US" altLang="ja-JP" sz="2400" b="1" dirty="0">
                <a:solidFill>
                  <a:schemeClr val="tx1"/>
                </a:solidFill>
              </a:rPr>
              <a:t> ){</a:t>
            </a:r>
          </a:p>
          <a:p>
            <a:r>
              <a:rPr lang="en-US" altLang="ja-JP" sz="2400" b="1" dirty="0">
                <a:solidFill>
                  <a:schemeClr val="tx1"/>
                </a:solidFill>
              </a:rPr>
              <a:t>	//</a:t>
            </a:r>
            <a:r>
              <a:rPr lang="ja-JP" altLang="en-US" sz="2400" b="1" dirty="0">
                <a:solidFill>
                  <a:schemeClr val="tx1"/>
                </a:solidFill>
              </a:rPr>
              <a:t>条件式が</a:t>
            </a:r>
            <a:r>
              <a:rPr lang="en-US" altLang="ja-JP" sz="2400" b="1" dirty="0">
                <a:solidFill>
                  <a:schemeClr val="tx1"/>
                </a:solidFill>
              </a:rPr>
              <a:t>true</a:t>
            </a:r>
            <a:r>
              <a:rPr lang="ja-JP" altLang="en-US" sz="2400" b="1" dirty="0">
                <a:solidFill>
                  <a:schemeClr val="tx1"/>
                </a:solidFill>
              </a:rPr>
              <a:t>の間繰り返す処理</a:t>
            </a:r>
            <a:endParaRPr lang="en-US" altLang="ja-JP" sz="2400" b="1" dirty="0">
              <a:solidFill>
                <a:schemeClr val="tx1"/>
              </a:solidFill>
            </a:endParaRPr>
          </a:p>
          <a:p>
            <a:r>
              <a:rPr lang="en-US" altLang="ja-JP" sz="2400" b="1" dirty="0">
                <a:solidFill>
                  <a:schemeClr val="tx1"/>
                </a:solidFill>
              </a:rPr>
              <a:t> }</a:t>
            </a:r>
          </a:p>
        </p:txBody>
      </p:sp>
    </p:spTree>
    <p:extLst>
      <p:ext uri="{BB962C8B-B14F-4D97-AF65-F5344CB8AC3E}">
        <p14:creationId xmlns:p14="http://schemas.microsoft.com/office/powerpoint/2010/main" val="17688969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74250" y="238766"/>
            <a:ext cx="10515600" cy="1325563"/>
          </a:xfrm>
        </p:spPr>
        <p:txBody>
          <a:bodyPr>
            <a:normAutofit/>
          </a:bodyPr>
          <a:lstStyle/>
          <a:p>
            <a:r>
              <a:rPr lang="ja-JP" altLang="en-US" sz="4800" b="1" dirty="0"/>
              <a:t>具体例</a:t>
            </a:r>
            <a:endParaRPr kumimoji="1" lang="ja-JP" altLang="en-US" sz="4800" b="1" dirty="0"/>
          </a:p>
        </p:txBody>
      </p:sp>
      <p:sp>
        <p:nvSpPr>
          <p:cNvPr id="3" name="コンテンツ プレースホルダー 2"/>
          <p:cNvSpPr>
            <a:spLocks noGrp="1"/>
          </p:cNvSpPr>
          <p:nvPr>
            <p:ph idx="1"/>
          </p:nvPr>
        </p:nvSpPr>
        <p:spPr>
          <a:xfrm>
            <a:off x="481734" y="2093034"/>
            <a:ext cx="11292343" cy="4351338"/>
          </a:xfrm>
        </p:spPr>
        <p:txBody>
          <a:bodyPr/>
          <a:lstStyle/>
          <a:p>
            <a:pPr marL="0" indent="0">
              <a:buNone/>
            </a:pPr>
            <a:endParaRPr kumimoji="1" lang="en-US" altLang="ja-JP" dirty="0"/>
          </a:p>
        </p:txBody>
      </p:sp>
      <p:sp>
        <p:nvSpPr>
          <p:cNvPr id="5" name="正方形/長方形 4"/>
          <p:cNvSpPr/>
          <p:nvPr/>
        </p:nvSpPr>
        <p:spPr>
          <a:xfrm>
            <a:off x="404568" y="2516745"/>
            <a:ext cx="4497370" cy="295080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2400" dirty="0">
                <a:solidFill>
                  <a:schemeClr val="tx1"/>
                </a:solidFill>
              </a:rPr>
              <a:t> while(true){</a:t>
            </a:r>
          </a:p>
          <a:p>
            <a:r>
              <a:rPr lang="en-US" altLang="ja-JP" sz="2400" dirty="0">
                <a:solidFill>
                  <a:schemeClr val="tx1"/>
                </a:solidFill>
              </a:rPr>
              <a:t>	//</a:t>
            </a:r>
            <a:r>
              <a:rPr lang="ja-JP" altLang="en-US" sz="2400" dirty="0">
                <a:solidFill>
                  <a:schemeClr val="tx1"/>
                </a:solidFill>
              </a:rPr>
              <a:t>無限ループする</a:t>
            </a:r>
            <a:r>
              <a:rPr lang="en-US" altLang="ja-JP" sz="2400" dirty="0">
                <a:solidFill>
                  <a:schemeClr val="tx1"/>
                </a:solidFill>
              </a:rPr>
              <a:t/>
            </a:r>
            <a:br>
              <a:rPr lang="en-US" altLang="ja-JP" sz="2400" dirty="0">
                <a:solidFill>
                  <a:schemeClr val="tx1"/>
                </a:solidFill>
              </a:rPr>
            </a:br>
            <a:r>
              <a:rPr lang="ja-JP" altLang="en-US" sz="2400" dirty="0">
                <a:solidFill>
                  <a:schemeClr val="tx1"/>
                </a:solidFill>
              </a:rPr>
              <a:t> </a:t>
            </a:r>
            <a:r>
              <a:rPr lang="en-US" altLang="ja-JP" sz="2400" dirty="0">
                <a:solidFill>
                  <a:schemeClr val="tx1"/>
                </a:solidFill>
              </a:rPr>
              <a:t>}</a:t>
            </a:r>
          </a:p>
          <a:p>
            <a:endParaRPr lang="en-US" altLang="ja-JP" sz="2400" dirty="0">
              <a:solidFill>
                <a:schemeClr val="tx1"/>
              </a:solidFill>
            </a:endParaRPr>
          </a:p>
          <a:p>
            <a:r>
              <a:rPr lang="en-US" altLang="ja-JP" sz="2400" dirty="0">
                <a:solidFill>
                  <a:schemeClr val="tx1"/>
                </a:solidFill>
              </a:rPr>
              <a:t> while(false){</a:t>
            </a:r>
            <a:br>
              <a:rPr lang="en-US" altLang="ja-JP" sz="2400" dirty="0">
                <a:solidFill>
                  <a:schemeClr val="tx1"/>
                </a:solidFill>
              </a:rPr>
            </a:br>
            <a:r>
              <a:rPr lang="en-US" altLang="ja-JP" sz="2400" dirty="0">
                <a:solidFill>
                  <a:schemeClr val="tx1"/>
                </a:solidFill>
              </a:rPr>
              <a:t>	//</a:t>
            </a:r>
            <a:r>
              <a:rPr lang="ja-JP" altLang="en-US" sz="2400" dirty="0">
                <a:solidFill>
                  <a:schemeClr val="tx1"/>
                </a:solidFill>
              </a:rPr>
              <a:t>一度も実行されない</a:t>
            </a:r>
            <a:endParaRPr lang="en-US" altLang="ja-JP" sz="2400" dirty="0">
              <a:solidFill>
                <a:schemeClr val="tx1"/>
              </a:solidFill>
            </a:endParaRPr>
          </a:p>
          <a:p>
            <a:r>
              <a:rPr lang="en-US" altLang="ja-JP" sz="2400" dirty="0">
                <a:solidFill>
                  <a:schemeClr val="tx1"/>
                </a:solidFill>
              </a:rPr>
              <a:t> }</a:t>
            </a:r>
          </a:p>
        </p:txBody>
      </p:sp>
      <p:sp>
        <p:nvSpPr>
          <p:cNvPr id="8" name="正方形/長方形 7"/>
          <p:cNvSpPr/>
          <p:nvPr/>
        </p:nvSpPr>
        <p:spPr>
          <a:xfrm>
            <a:off x="5121296" y="2516745"/>
            <a:ext cx="6567942" cy="372023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2400" dirty="0">
                <a:solidFill>
                  <a:schemeClr val="tx1"/>
                </a:solidFill>
              </a:rPr>
              <a:t> </a:t>
            </a:r>
            <a:r>
              <a:rPr lang="en-US" altLang="ja-JP" sz="2400" dirty="0" err="1">
                <a:solidFill>
                  <a:schemeClr val="tx1"/>
                </a:solidFill>
              </a:rPr>
              <a:t>int</a:t>
            </a:r>
            <a:r>
              <a:rPr lang="en-US" altLang="ja-JP" sz="2400" dirty="0">
                <a:solidFill>
                  <a:schemeClr val="tx1"/>
                </a:solidFill>
              </a:rPr>
              <a:t> sum = 0;</a:t>
            </a:r>
          </a:p>
          <a:p>
            <a:r>
              <a:rPr lang="en-US" altLang="ja-JP" sz="2400" dirty="0">
                <a:solidFill>
                  <a:schemeClr val="tx1"/>
                </a:solidFill>
              </a:rPr>
              <a:t> </a:t>
            </a:r>
            <a:r>
              <a:rPr lang="en-US" altLang="ja-JP" sz="2400" dirty="0" err="1">
                <a:solidFill>
                  <a:schemeClr val="tx1"/>
                </a:solidFill>
              </a:rPr>
              <a:t>int</a:t>
            </a:r>
            <a:r>
              <a:rPr lang="en-US" altLang="ja-JP" sz="2400" dirty="0">
                <a:solidFill>
                  <a:schemeClr val="tx1"/>
                </a:solidFill>
              </a:rPr>
              <a:t> </a:t>
            </a:r>
            <a:r>
              <a:rPr lang="en-US" altLang="ja-JP" sz="2400" dirty="0" err="1">
                <a:solidFill>
                  <a:schemeClr val="tx1"/>
                </a:solidFill>
              </a:rPr>
              <a:t>i</a:t>
            </a:r>
            <a:r>
              <a:rPr lang="en-US" altLang="ja-JP" sz="2400" dirty="0">
                <a:solidFill>
                  <a:schemeClr val="tx1"/>
                </a:solidFill>
              </a:rPr>
              <a:t>=1;</a:t>
            </a:r>
          </a:p>
          <a:p>
            <a:r>
              <a:rPr lang="en-US" altLang="ja-JP" sz="2400" dirty="0">
                <a:solidFill>
                  <a:schemeClr val="tx1"/>
                </a:solidFill>
              </a:rPr>
              <a:t> while( </a:t>
            </a:r>
            <a:r>
              <a:rPr lang="en-US" altLang="ja-JP" sz="2400" dirty="0" err="1">
                <a:solidFill>
                  <a:schemeClr val="tx1"/>
                </a:solidFill>
              </a:rPr>
              <a:t>i</a:t>
            </a:r>
            <a:r>
              <a:rPr lang="en-US" altLang="ja-JP" sz="2400" dirty="0">
                <a:solidFill>
                  <a:schemeClr val="tx1"/>
                </a:solidFill>
              </a:rPr>
              <a:t> &lt;= 10 ){		</a:t>
            </a:r>
          </a:p>
          <a:p>
            <a:r>
              <a:rPr lang="en-US" altLang="ja-JP" sz="2400" dirty="0">
                <a:solidFill>
                  <a:schemeClr val="tx1"/>
                </a:solidFill>
              </a:rPr>
              <a:t>			//</a:t>
            </a:r>
            <a:r>
              <a:rPr lang="en-US" altLang="ja-JP" sz="2400" dirty="0" err="1">
                <a:solidFill>
                  <a:schemeClr val="tx1"/>
                </a:solidFill>
              </a:rPr>
              <a:t>i</a:t>
            </a:r>
            <a:r>
              <a:rPr lang="ja-JP" altLang="en-US" sz="2400" dirty="0">
                <a:solidFill>
                  <a:schemeClr val="tx1"/>
                </a:solidFill>
              </a:rPr>
              <a:t>が</a:t>
            </a:r>
            <a:r>
              <a:rPr lang="en-US" altLang="ja-JP" sz="2400" dirty="0">
                <a:solidFill>
                  <a:schemeClr val="tx1"/>
                </a:solidFill>
              </a:rPr>
              <a:t>10</a:t>
            </a:r>
            <a:r>
              <a:rPr lang="ja-JP" altLang="en-US" sz="2400" dirty="0">
                <a:solidFill>
                  <a:schemeClr val="tx1"/>
                </a:solidFill>
              </a:rPr>
              <a:t>以下なら繰り返す</a:t>
            </a:r>
            <a:endParaRPr lang="en-US" altLang="ja-JP" sz="2400" dirty="0">
              <a:solidFill>
                <a:schemeClr val="tx1"/>
              </a:solidFill>
            </a:endParaRPr>
          </a:p>
          <a:p>
            <a:r>
              <a:rPr lang="en-US" altLang="ja-JP" sz="2400" dirty="0">
                <a:solidFill>
                  <a:schemeClr val="tx1"/>
                </a:solidFill>
              </a:rPr>
              <a:t>	sum  = sum + </a:t>
            </a:r>
            <a:r>
              <a:rPr lang="en-US" altLang="ja-JP" sz="2400" dirty="0" err="1">
                <a:solidFill>
                  <a:schemeClr val="tx1"/>
                </a:solidFill>
              </a:rPr>
              <a:t>i</a:t>
            </a:r>
            <a:r>
              <a:rPr lang="en-US" altLang="ja-JP" sz="2400" dirty="0">
                <a:solidFill>
                  <a:schemeClr val="tx1"/>
                </a:solidFill>
              </a:rPr>
              <a:t> ;</a:t>
            </a:r>
          </a:p>
          <a:p>
            <a:r>
              <a:rPr lang="en-US" altLang="ja-JP" sz="2400" dirty="0">
                <a:solidFill>
                  <a:schemeClr val="tx1"/>
                </a:solidFill>
              </a:rPr>
              <a:t>	</a:t>
            </a:r>
            <a:r>
              <a:rPr lang="en-US" altLang="ja-JP" sz="2400" dirty="0" err="1">
                <a:solidFill>
                  <a:schemeClr val="tx1"/>
                </a:solidFill>
              </a:rPr>
              <a:t>i</a:t>
            </a:r>
            <a:r>
              <a:rPr lang="en-US" altLang="ja-JP" sz="2400" dirty="0">
                <a:solidFill>
                  <a:schemeClr val="tx1"/>
                </a:solidFill>
              </a:rPr>
              <a:t>++;		// </a:t>
            </a:r>
            <a:r>
              <a:rPr lang="en-US" altLang="ja-JP" sz="2400" dirty="0" err="1">
                <a:solidFill>
                  <a:schemeClr val="tx1"/>
                </a:solidFill>
              </a:rPr>
              <a:t>i</a:t>
            </a:r>
            <a:r>
              <a:rPr lang="en-US" altLang="ja-JP" sz="2400" dirty="0">
                <a:solidFill>
                  <a:schemeClr val="tx1"/>
                </a:solidFill>
              </a:rPr>
              <a:t>= </a:t>
            </a:r>
            <a:r>
              <a:rPr lang="en-US" altLang="ja-JP" sz="2400" dirty="0" err="1">
                <a:solidFill>
                  <a:schemeClr val="tx1"/>
                </a:solidFill>
              </a:rPr>
              <a:t>i</a:t>
            </a:r>
            <a:r>
              <a:rPr lang="en-US" altLang="ja-JP" sz="2400" dirty="0">
                <a:solidFill>
                  <a:schemeClr val="tx1"/>
                </a:solidFill>
              </a:rPr>
              <a:t> + 1;</a:t>
            </a:r>
            <a:r>
              <a:rPr lang="ja-JP" altLang="en-US" sz="2400" dirty="0">
                <a:solidFill>
                  <a:schemeClr val="tx1"/>
                </a:solidFill>
              </a:rPr>
              <a:t>と同じ意味</a:t>
            </a:r>
            <a:endParaRPr lang="en-US" altLang="ja-JP" sz="2400" dirty="0">
              <a:solidFill>
                <a:schemeClr val="tx1"/>
              </a:solidFill>
            </a:endParaRPr>
          </a:p>
          <a:p>
            <a:r>
              <a:rPr lang="en-US" altLang="ja-JP" sz="2400" dirty="0">
                <a:solidFill>
                  <a:schemeClr val="tx1"/>
                </a:solidFill>
              </a:rPr>
              <a:t> }</a:t>
            </a:r>
          </a:p>
          <a:p>
            <a:r>
              <a:rPr lang="en-US" altLang="ja-JP" sz="2400" dirty="0">
                <a:solidFill>
                  <a:schemeClr val="tx1"/>
                </a:solidFill>
              </a:rPr>
              <a:t> </a:t>
            </a:r>
            <a:r>
              <a:rPr lang="en-US" altLang="ja-JP" sz="2400" dirty="0" err="1">
                <a:solidFill>
                  <a:schemeClr val="tx1"/>
                </a:solidFill>
              </a:rPr>
              <a:t>System.out.println</a:t>
            </a:r>
            <a:r>
              <a:rPr lang="en-US" altLang="ja-JP" sz="2400" dirty="0">
                <a:solidFill>
                  <a:schemeClr val="tx1"/>
                </a:solidFill>
              </a:rPr>
              <a:t>(sum);</a:t>
            </a:r>
          </a:p>
          <a:p>
            <a:endParaRPr kumimoji="1" lang="en-US" altLang="ja-JP" dirty="0"/>
          </a:p>
          <a:p>
            <a:r>
              <a:rPr lang="ja-JP" altLang="en-US" sz="2000" dirty="0">
                <a:solidFill>
                  <a:schemeClr val="tx1"/>
                </a:solidFill>
              </a:rPr>
              <a:t>→ </a:t>
            </a:r>
            <a:r>
              <a:rPr lang="en-US" altLang="ja-JP" sz="2000" dirty="0">
                <a:solidFill>
                  <a:schemeClr val="tx1"/>
                </a:solidFill>
              </a:rPr>
              <a:t>1 + 2 + 3  +…+ 10 </a:t>
            </a:r>
            <a:r>
              <a:rPr lang="ja-JP" altLang="en-US" sz="2000" dirty="0">
                <a:solidFill>
                  <a:schemeClr val="tx1"/>
                </a:solidFill>
              </a:rPr>
              <a:t>の合計を表示するプログラム</a:t>
            </a:r>
            <a:endParaRPr kumimoji="1" lang="ja-JP" altLang="en-US" sz="2000" dirty="0">
              <a:solidFill>
                <a:schemeClr val="tx1"/>
              </a:solidFill>
            </a:endParaRPr>
          </a:p>
        </p:txBody>
      </p:sp>
      <p:sp>
        <p:nvSpPr>
          <p:cNvPr id="7" name="正方形/長方形 6"/>
          <p:cNvSpPr/>
          <p:nvPr/>
        </p:nvSpPr>
        <p:spPr>
          <a:xfrm>
            <a:off x="3886984" y="398139"/>
            <a:ext cx="7202866" cy="134029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2400" b="1" dirty="0">
                <a:solidFill>
                  <a:schemeClr val="tx1"/>
                </a:solidFill>
              </a:rPr>
              <a:t> while( </a:t>
            </a:r>
            <a:r>
              <a:rPr lang="ja-JP" altLang="en-US" sz="2400" b="1" dirty="0">
                <a:solidFill>
                  <a:schemeClr val="tx1"/>
                </a:solidFill>
              </a:rPr>
              <a:t>条件式</a:t>
            </a:r>
            <a:r>
              <a:rPr lang="en-US" altLang="ja-JP" sz="2400" b="1" dirty="0">
                <a:solidFill>
                  <a:schemeClr val="tx1"/>
                </a:solidFill>
              </a:rPr>
              <a:t> ){</a:t>
            </a:r>
          </a:p>
          <a:p>
            <a:r>
              <a:rPr lang="en-US" altLang="ja-JP" sz="2400" b="1" dirty="0">
                <a:solidFill>
                  <a:schemeClr val="tx1"/>
                </a:solidFill>
              </a:rPr>
              <a:t>	//</a:t>
            </a:r>
            <a:r>
              <a:rPr lang="ja-JP" altLang="en-US" sz="2400" b="1" dirty="0">
                <a:solidFill>
                  <a:schemeClr val="tx1"/>
                </a:solidFill>
              </a:rPr>
              <a:t>条件式が</a:t>
            </a:r>
            <a:r>
              <a:rPr lang="en-US" altLang="ja-JP" sz="2400" b="1" dirty="0">
                <a:solidFill>
                  <a:schemeClr val="tx1"/>
                </a:solidFill>
              </a:rPr>
              <a:t>true</a:t>
            </a:r>
            <a:r>
              <a:rPr lang="ja-JP" altLang="en-US" sz="2400" b="1" dirty="0">
                <a:solidFill>
                  <a:schemeClr val="tx1"/>
                </a:solidFill>
              </a:rPr>
              <a:t>の間繰り返す</a:t>
            </a:r>
            <a:endParaRPr lang="en-US" altLang="ja-JP" sz="2400" b="1" dirty="0">
              <a:solidFill>
                <a:schemeClr val="tx1"/>
              </a:solidFill>
            </a:endParaRPr>
          </a:p>
          <a:p>
            <a:r>
              <a:rPr lang="en-US" altLang="ja-JP" sz="2400" b="1" dirty="0">
                <a:solidFill>
                  <a:schemeClr val="tx1"/>
                </a:solidFill>
              </a:rPr>
              <a:t> }</a:t>
            </a:r>
          </a:p>
        </p:txBody>
      </p:sp>
      <p:sp>
        <p:nvSpPr>
          <p:cNvPr id="4" name="角丸四角形 3"/>
          <p:cNvSpPr/>
          <p:nvPr/>
        </p:nvSpPr>
        <p:spPr>
          <a:xfrm>
            <a:off x="917297" y="5835200"/>
            <a:ext cx="3768436" cy="803564"/>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Ctrl</a:t>
            </a:r>
            <a:r>
              <a:rPr kumimoji="1" lang="ja-JP" altLang="en-US" dirty="0" smtClean="0">
                <a:solidFill>
                  <a:schemeClr val="tx1"/>
                </a:solidFill>
              </a:rPr>
              <a:t>　＋　</a:t>
            </a:r>
            <a:r>
              <a:rPr lang="en-US" altLang="ja-JP" dirty="0" smtClean="0">
                <a:solidFill>
                  <a:schemeClr val="tx1"/>
                </a:solidFill>
              </a:rPr>
              <a:t>C</a:t>
            </a:r>
            <a:r>
              <a:rPr lang="ja-JP" altLang="en-US" dirty="0" smtClean="0">
                <a:solidFill>
                  <a:schemeClr val="tx1"/>
                </a:solidFill>
              </a:rPr>
              <a:t>　を押すとプログラム</a:t>
            </a:r>
            <a:endParaRPr lang="en-US" altLang="ja-JP" dirty="0" smtClean="0">
              <a:solidFill>
                <a:schemeClr val="tx1"/>
              </a:solidFill>
            </a:endParaRPr>
          </a:p>
          <a:p>
            <a:pPr algn="ctr"/>
            <a:r>
              <a:rPr lang="ja-JP" altLang="en-US" dirty="0" smtClean="0">
                <a:solidFill>
                  <a:schemeClr val="tx1"/>
                </a:solidFill>
              </a:rPr>
              <a:t>強制終了ができる</a:t>
            </a:r>
            <a:endParaRPr kumimoji="1" lang="ja-JP" altLang="en-US" dirty="0">
              <a:solidFill>
                <a:schemeClr val="tx1"/>
              </a:solidFill>
            </a:endParaRPr>
          </a:p>
        </p:txBody>
      </p:sp>
    </p:spTree>
    <p:extLst>
      <p:ext uri="{BB962C8B-B14F-4D97-AF65-F5344CB8AC3E}">
        <p14:creationId xmlns:p14="http://schemas.microsoft.com/office/powerpoint/2010/main" val="1758347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演習</a:t>
            </a:r>
            <a:r>
              <a:rPr kumimoji="1" lang="en-US" altLang="ja-JP" dirty="0"/>
              <a:t>4</a:t>
            </a:r>
            <a:endParaRPr kumimoji="1" lang="ja-JP" altLang="en-US" dirty="0"/>
          </a:p>
        </p:txBody>
      </p:sp>
      <p:sp>
        <p:nvSpPr>
          <p:cNvPr id="3" name="コンテンツ プレースホルダー 2"/>
          <p:cNvSpPr>
            <a:spLocks noGrp="1"/>
          </p:cNvSpPr>
          <p:nvPr>
            <p:ph idx="1"/>
          </p:nvPr>
        </p:nvSpPr>
        <p:spPr>
          <a:xfrm>
            <a:off x="838200" y="1825625"/>
            <a:ext cx="10515600" cy="4754284"/>
          </a:xfrm>
        </p:spPr>
        <p:txBody>
          <a:bodyPr>
            <a:normAutofit lnSpcReduction="10000"/>
          </a:bodyPr>
          <a:lstStyle/>
          <a:p>
            <a:pPr marL="0" indent="0">
              <a:buNone/>
            </a:pPr>
            <a:r>
              <a:rPr kumimoji="1" lang="en-US" altLang="ja-JP" dirty="0"/>
              <a:t> </a:t>
            </a:r>
            <a:r>
              <a:rPr kumimoji="1" lang="ja-JP" altLang="en-US" dirty="0"/>
              <a:t>１</a:t>
            </a:r>
            <a:r>
              <a:rPr kumimoji="1" lang="en-US" altLang="ja-JP" dirty="0"/>
              <a:t>.</a:t>
            </a:r>
            <a:r>
              <a:rPr lang="ja-JP" altLang="en-US" dirty="0"/>
              <a:t> </a:t>
            </a:r>
            <a:r>
              <a:rPr lang="en-US" altLang="ja-JP" dirty="0"/>
              <a:t>Hello World </a:t>
            </a:r>
            <a:r>
              <a:rPr lang="ja-JP" altLang="en-US" dirty="0"/>
              <a:t>を</a:t>
            </a:r>
            <a:r>
              <a:rPr lang="en-US" altLang="ja-JP" dirty="0"/>
              <a:t>10</a:t>
            </a:r>
            <a:r>
              <a:rPr lang="ja-JP" altLang="en-US" dirty="0"/>
              <a:t>回出力するプログラム</a:t>
            </a:r>
            <a:endParaRPr lang="en-US" altLang="ja-JP" dirty="0"/>
          </a:p>
          <a:p>
            <a:pPr marL="0" indent="0">
              <a:buNone/>
            </a:pPr>
            <a:endParaRPr kumimoji="1" lang="en-US" altLang="ja-JP" dirty="0"/>
          </a:p>
          <a:p>
            <a:pPr marL="0" indent="0">
              <a:buNone/>
            </a:pPr>
            <a:r>
              <a:rPr lang="en-US" altLang="ja-JP" dirty="0"/>
              <a:t>  2. 1 </a:t>
            </a:r>
            <a:r>
              <a:rPr lang="ja-JP" altLang="en-US" dirty="0"/>
              <a:t>から </a:t>
            </a:r>
            <a:r>
              <a:rPr lang="en-US" altLang="ja-JP" dirty="0"/>
              <a:t>10</a:t>
            </a:r>
            <a:r>
              <a:rPr lang="ja-JP" altLang="en-US" dirty="0" err="1"/>
              <a:t>までの</a:t>
            </a:r>
            <a:r>
              <a:rPr lang="ja-JP" altLang="en-US" dirty="0"/>
              <a:t>数値を出力するプログラム</a:t>
            </a:r>
            <a:endParaRPr lang="en-US" altLang="ja-JP" dirty="0"/>
          </a:p>
          <a:p>
            <a:pPr marL="0" indent="0">
              <a:buNone/>
            </a:pPr>
            <a:r>
              <a:rPr kumimoji="1" lang="en-US" altLang="ja-JP" dirty="0"/>
              <a:t> </a:t>
            </a:r>
          </a:p>
          <a:p>
            <a:pPr marL="0" indent="0">
              <a:buNone/>
            </a:pPr>
            <a:r>
              <a:rPr lang="en-US" altLang="ja-JP" dirty="0"/>
              <a:t>  3.  1</a:t>
            </a:r>
            <a:r>
              <a:rPr lang="ja-JP" altLang="en-US" dirty="0"/>
              <a:t>から</a:t>
            </a:r>
            <a:r>
              <a:rPr lang="en-US" altLang="ja-JP" dirty="0"/>
              <a:t>10</a:t>
            </a:r>
            <a:r>
              <a:rPr lang="ja-JP" altLang="en-US" dirty="0" err="1"/>
              <a:t>までの</a:t>
            </a:r>
            <a:r>
              <a:rPr lang="ja-JP" altLang="en-US" dirty="0"/>
              <a:t>フィボナッチ数列を出力するプログラム</a:t>
            </a:r>
            <a:endParaRPr lang="en-US" altLang="ja-JP" dirty="0"/>
          </a:p>
          <a:p>
            <a:pPr marL="0" indent="0">
              <a:buNone/>
            </a:pPr>
            <a:endParaRPr kumimoji="1" lang="en-US" altLang="ja-JP" dirty="0"/>
          </a:p>
          <a:p>
            <a:pPr marL="0" indent="0">
              <a:buNone/>
            </a:pPr>
            <a:r>
              <a:rPr lang="en-US" altLang="ja-JP" dirty="0"/>
              <a:t>※</a:t>
            </a:r>
            <a:r>
              <a:rPr lang="ja-JP" altLang="en-US" dirty="0"/>
              <a:t>フィボナッチ数列　・・・ </a:t>
            </a:r>
            <a:r>
              <a:rPr lang="en-US" altLang="ja-JP" dirty="0"/>
              <a:t>1,1,2,3,5,</a:t>
            </a:r>
          </a:p>
          <a:p>
            <a:pPr marL="0" indent="0">
              <a:buNone/>
            </a:pPr>
            <a:r>
              <a:rPr kumimoji="1" lang="en-US" altLang="ja-JP" dirty="0"/>
              <a:t> </a:t>
            </a:r>
            <a:r>
              <a:rPr lang="ja-JP" altLang="en-US" dirty="0"/>
              <a:t>「前の２つの数を加えると次の数になる」という数列</a:t>
            </a:r>
            <a:endParaRPr lang="en-US" altLang="ja-JP" dirty="0"/>
          </a:p>
          <a:p>
            <a:pPr marL="0" indent="0">
              <a:buNone/>
            </a:pPr>
            <a:r>
              <a:rPr lang="en-US" altLang="ja-JP" dirty="0"/>
              <a:t> </a:t>
            </a:r>
            <a:r>
              <a:rPr lang="ja-JP" altLang="en-US" dirty="0"/>
              <a:t>　ただし、１番目と２番目の数は両方とも１</a:t>
            </a:r>
            <a:endParaRPr lang="en-US" altLang="ja-JP" dirty="0"/>
          </a:p>
          <a:p>
            <a:pPr marL="0" indent="0">
              <a:buNone/>
            </a:pPr>
            <a:r>
              <a:rPr kumimoji="1" lang="en-US" altLang="ja-JP" dirty="0"/>
              <a:t> 	0+1 = 1		</a:t>
            </a:r>
            <a:r>
              <a:rPr lang="en-US" altLang="ja-JP" dirty="0"/>
              <a:t>1 + 1 = 2		1+2 = 3</a:t>
            </a:r>
            <a:endParaRPr kumimoji="1" lang="ja-JP" altLang="en-US" dirty="0"/>
          </a:p>
        </p:txBody>
      </p:sp>
    </p:spTree>
    <p:extLst>
      <p:ext uri="{BB962C8B-B14F-4D97-AF65-F5344CB8AC3E}">
        <p14:creationId xmlns:p14="http://schemas.microsoft.com/office/powerpoint/2010/main" val="19953009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63852"/>
            <a:ext cx="10515600" cy="964054"/>
          </a:xfrm>
        </p:spPr>
        <p:txBody>
          <a:bodyPr/>
          <a:lstStyle/>
          <a:p>
            <a:r>
              <a:rPr kumimoji="1" lang="ja-JP" altLang="en-US" dirty="0"/>
              <a:t>解答例</a:t>
            </a:r>
            <a:r>
              <a:rPr kumimoji="1" lang="en-US" altLang="ja-JP" dirty="0"/>
              <a:t>		Hallo</a:t>
            </a:r>
            <a:r>
              <a:rPr kumimoji="1" lang="ja-JP" altLang="en-US" dirty="0"/>
              <a:t>　</a:t>
            </a:r>
            <a:r>
              <a:rPr kumimoji="1" lang="en-US" altLang="ja-JP" dirty="0"/>
              <a:t>World</a:t>
            </a:r>
            <a:r>
              <a:rPr kumimoji="1" lang="ja-JP" altLang="en-US" dirty="0"/>
              <a:t>を</a:t>
            </a:r>
            <a:r>
              <a:rPr kumimoji="1" lang="en-US" altLang="ja-JP" dirty="0"/>
              <a:t>10</a:t>
            </a:r>
            <a:r>
              <a:rPr kumimoji="1" lang="ja-JP" altLang="en-US" dirty="0"/>
              <a:t>回</a:t>
            </a:r>
            <a:r>
              <a:rPr kumimoji="1" lang="en-US" altLang="ja-JP" dirty="0"/>
              <a:t>	 </a:t>
            </a:r>
            <a:endParaRPr kumimoji="1" lang="ja-JP" altLang="en-US" dirty="0"/>
          </a:p>
        </p:txBody>
      </p:sp>
      <p:sp>
        <p:nvSpPr>
          <p:cNvPr id="4" name="正方形/長方形 3"/>
          <p:cNvSpPr/>
          <p:nvPr/>
        </p:nvSpPr>
        <p:spPr>
          <a:xfrm>
            <a:off x="1018096" y="1659116"/>
            <a:ext cx="8323868" cy="266778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dirty="0"/>
              <a:t> </a:t>
            </a:r>
            <a:r>
              <a:rPr lang="en-US" altLang="ja-JP" sz="2000" dirty="0">
                <a:solidFill>
                  <a:schemeClr val="tx1"/>
                </a:solidFill>
              </a:rPr>
              <a:t>public</a:t>
            </a:r>
            <a:r>
              <a:rPr lang="ja-JP" altLang="en-US" sz="1600" dirty="0">
                <a:solidFill>
                  <a:schemeClr val="tx1"/>
                </a:solidFill>
              </a:rPr>
              <a:t>△</a:t>
            </a:r>
            <a:r>
              <a:rPr lang="en-US" altLang="ja-JP" sz="2000" dirty="0">
                <a:solidFill>
                  <a:schemeClr val="tx1"/>
                </a:solidFill>
              </a:rPr>
              <a:t>class</a:t>
            </a:r>
            <a:r>
              <a:rPr lang="ja-JP" altLang="en-US" sz="1600" dirty="0">
                <a:solidFill>
                  <a:schemeClr val="tx1"/>
                </a:solidFill>
              </a:rPr>
              <a:t>△</a:t>
            </a:r>
            <a:r>
              <a:rPr lang="en-US" altLang="ja-JP" sz="2000" dirty="0">
                <a:solidFill>
                  <a:schemeClr val="tx1"/>
                </a:solidFill>
              </a:rPr>
              <a:t>Example{</a:t>
            </a:r>
          </a:p>
          <a:p>
            <a:r>
              <a:rPr kumimoji="1" lang="en-US" altLang="ja-JP" sz="2000" dirty="0">
                <a:solidFill>
                  <a:schemeClr val="tx1"/>
                </a:solidFill>
              </a:rPr>
              <a:t> </a:t>
            </a:r>
            <a:r>
              <a:rPr lang="en-US" altLang="ja-JP" sz="2000" dirty="0">
                <a:solidFill>
                  <a:schemeClr val="tx1"/>
                </a:solidFill>
              </a:rPr>
              <a:t>	public</a:t>
            </a:r>
            <a:r>
              <a:rPr lang="ja-JP" altLang="en-US" sz="1600" dirty="0">
                <a:solidFill>
                  <a:schemeClr val="tx1"/>
                </a:solidFill>
              </a:rPr>
              <a:t>△</a:t>
            </a:r>
            <a:r>
              <a:rPr lang="en-US" altLang="ja-JP" sz="2000" dirty="0">
                <a:solidFill>
                  <a:schemeClr val="tx1"/>
                </a:solidFill>
              </a:rPr>
              <a:t>static</a:t>
            </a:r>
            <a:r>
              <a:rPr lang="ja-JP" altLang="en-US" sz="1600" dirty="0">
                <a:solidFill>
                  <a:schemeClr val="tx1"/>
                </a:solidFill>
              </a:rPr>
              <a:t>△</a:t>
            </a:r>
            <a:r>
              <a:rPr lang="en-US" altLang="ja-JP" sz="2000" dirty="0">
                <a:solidFill>
                  <a:schemeClr val="tx1"/>
                </a:solidFill>
              </a:rPr>
              <a:t>void</a:t>
            </a:r>
            <a:r>
              <a:rPr lang="ja-JP" altLang="en-US" sz="1600" dirty="0">
                <a:solidFill>
                  <a:schemeClr val="tx1"/>
                </a:solidFill>
              </a:rPr>
              <a:t>△</a:t>
            </a:r>
            <a:r>
              <a:rPr lang="en-US" altLang="ja-JP" sz="2000" dirty="0">
                <a:solidFill>
                  <a:schemeClr val="tx1"/>
                </a:solidFill>
              </a:rPr>
              <a:t>main(String[]</a:t>
            </a:r>
            <a:r>
              <a:rPr lang="ja-JP" altLang="en-US" sz="1600" dirty="0">
                <a:solidFill>
                  <a:schemeClr val="tx1"/>
                </a:solidFill>
              </a:rPr>
              <a:t>△</a:t>
            </a:r>
            <a:r>
              <a:rPr lang="en-US" altLang="ja-JP" sz="2000" dirty="0" err="1">
                <a:solidFill>
                  <a:schemeClr val="tx1"/>
                </a:solidFill>
              </a:rPr>
              <a:t>args</a:t>
            </a:r>
            <a:r>
              <a:rPr lang="en-US" altLang="ja-JP" sz="2000" dirty="0">
                <a:solidFill>
                  <a:schemeClr val="tx1"/>
                </a:solidFill>
              </a:rPr>
              <a:t>){</a:t>
            </a:r>
          </a:p>
          <a:p>
            <a:r>
              <a:rPr lang="en-US" altLang="ja-JP" sz="2400" dirty="0">
                <a:solidFill>
                  <a:schemeClr val="tx1"/>
                </a:solidFill>
              </a:rPr>
              <a:t>		</a:t>
            </a:r>
            <a:r>
              <a:rPr lang="en-US" altLang="ja-JP" sz="2400" dirty="0" err="1">
                <a:solidFill>
                  <a:schemeClr val="tx1"/>
                </a:solidFill>
              </a:rPr>
              <a:t>int</a:t>
            </a:r>
            <a:r>
              <a:rPr lang="ja-JP" altLang="en-US" sz="2000" dirty="0">
                <a:solidFill>
                  <a:schemeClr val="tx1"/>
                </a:solidFill>
              </a:rPr>
              <a:t>△</a:t>
            </a:r>
            <a:r>
              <a:rPr lang="en-US" altLang="ja-JP" sz="2400" dirty="0" err="1">
                <a:solidFill>
                  <a:schemeClr val="tx1"/>
                </a:solidFill>
              </a:rPr>
              <a:t>i</a:t>
            </a:r>
            <a:r>
              <a:rPr lang="en-US" altLang="ja-JP" sz="2400" dirty="0">
                <a:solidFill>
                  <a:schemeClr val="tx1"/>
                </a:solidFill>
              </a:rPr>
              <a:t> = 1;		</a:t>
            </a:r>
            <a:r>
              <a:rPr lang="en-US" altLang="ja-JP" sz="2400" dirty="0">
                <a:solidFill>
                  <a:srgbClr val="00B050"/>
                </a:solidFill>
              </a:rPr>
              <a:t>//</a:t>
            </a:r>
            <a:r>
              <a:rPr lang="ja-JP" altLang="en-US" sz="2400" dirty="0">
                <a:solidFill>
                  <a:srgbClr val="00B050"/>
                </a:solidFill>
              </a:rPr>
              <a:t>何回目かを記録する</a:t>
            </a:r>
            <a:endParaRPr lang="en-US" altLang="ja-JP" sz="2400" dirty="0">
              <a:solidFill>
                <a:srgbClr val="00B050"/>
              </a:solidFill>
            </a:endParaRPr>
          </a:p>
          <a:p>
            <a:r>
              <a:rPr lang="en-US" altLang="ja-JP" sz="2400" dirty="0">
                <a:solidFill>
                  <a:schemeClr val="tx1"/>
                </a:solidFill>
              </a:rPr>
              <a:t>		while ( </a:t>
            </a:r>
            <a:r>
              <a:rPr lang="en-US" altLang="ja-JP" sz="2400" dirty="0" err="1">
                <a:solidFill>
                  <a:schemeClr val="tx1"/>
                </a:solidFill>
              </a:rPr>
              <a:t>i</a:t>
            </a:r>
            <a:r>
              <a:rPr lang="en-US" altLang="ja-JP" sz="2400" dirty="0">
                <a:solidFill>
                  <a:schemeClr val="tx1"/>
                </a:solidFill>
              </a:rPr>
              <a:t> &lt;= 10){	</a:t>
            </a:r>
            <a:r>
              <a:rPr lang="en-US" altLang="ja-JP" sz="2400" dirty="0">
                <a:solidFill>
                  <a:srgbClr val="00B050"/>
                </a:solidFill>
              </a:rPr>
              <a:t>//</a:t>
            </a:r>
            <a:r>
              <a:rPr lang="en-US" altLang="ja-JP" sz="2400" dirty="0" err="1">
                <a:solidFill>
                  <a:srgbClr val="00B050"/>
                </a:solidFill>
              </a:rPr>
              <a:t>i</a:t>
            </a:r>
            <a:r>
              <a:rPr lang="ja-JP" altLang="en-US" sz="2400" dirty="0">
                <a:solidFill>
                  <a:srgbClr val="00B050"/>
                </a:solidFill>
              </a:rPr>
              <a:t>が</a:t>
            </a:r>
            <a:r>
              <a:rPr lang="en-US" altLang="ja-JP" sz="2400" dirty="0">
                <a:solidFill>
                  <a:srgbClr val="00B050"/>
                </a:solidFill>
              </a:rPr>
              <a:t>10</a:t>
            </a:r>
            <a:r>
              <a:rPr lang="ja-JP" altLang="en-US" sz="2400" dirty="0">
                <a:solidFill>
                  <a:srgbClr val="00B050"/>
                </a:solidFill>
              </a:rPr>
              <a:t>以下なら繰り返す</a:t>
            </a:r>
            <a:endParaRPr lang="en-US" altLang="ja-JP" sz="2400" dirty="0">
              <a:solidFill>
                <a:srgbClr val="00B050"/>
              </a:solidFill>
            </a:endParaRPr>
          </a:p>
          <a:p>
            <a:r>
              <a:rPr lang="en-US" altLang="ja-JP" sz="2400" dirty="0">
                <a:solidFill>
                  <a:schemeClr val="tx1"/>
                </a:solidFill>
              </a:rPr>
              <a:t>			</a:t>
            </a:r>
            <a:r>
              <a:rPr lang="en-US" altLang="ja-JP" sz="2400" dirty="0" err="1">
                <a:solidFill>
                  <a:schemeClr val="tx1"/>
                </a:solidFill>
              </a:rPr>
              <a:t>System.out.println</a:t>
            </a:r>
            <a:r>
              <a:rPr lang="en-US" altLang="ja-JP" sz="2400" dirty="0">
                <a:solidFill>
                  <a:schemeClr val="tx1"/>
                </a:solidFill>
              </a:rPr>
              <a:t>(“Hallo World”);</a:t>
            </a:r>
          </a:p>
          <a:p>
            <a:r>
              <a:rPr lang="en-US" altLang="ja-JP" sz="2000" dirty="0">
                <a:solidFill>
                  <a:schemeClr val="tx1"/>
                </a:solidFill>
              </a:rPr>
              <a:t>		}</a:t>
            </a:r>
            <a:endParaRPr kumimoji="1" lang="en-US" altLang="ja-JP" sz="2000" dirty="0">
              <a:solidFill>
                <a:schemeClr val="tx1"/>
              </a:solidFill>
            </a:endParaRPr>
          </a:p>
          <a:p>
            <a:r>
              <a:rPr kumimoji="1" lang="en-US" altLang="ja-JP" sz="2000" dirty="0">
                <a:solidFill>
                  <a:schemeClr val="tx1"/>
                </a:solidFill>
              </a:rPr>
              <a:t>	</a:t>
            </a:r>
            <a:r>
              <a:rPr lang="en-US" altLang="ja-JP" sz="2000" dirty="0">
                <a:solidFill>
                  <a:schemeClr val="tx1"/>
                </a:solidFill>
              </a:rPr>
              <a:t>}</a:t>
            </a:r>
          </a:p>
          <a:p>
            <a:r>
              <a:rPr kumimoji="1" lang="en-US" altLang="ja-JP" sz="2000" dirty="0">
                <a:solidFill>
                  <a:schemeClr val="tx1"/>
                </a:solidFill>
              </a:rPr>
              <a:t> }</a:t>
            </a:r>
            <a:endParaRPr kumimoji="1" lang="ja-JP" altLang="en-US" sz="1400" dirty="0"/>
          </a:p>
        </p:txBody>
      </p:sp>
    </p:spTree>
    <p:extLst>
      <p:ext uri="{BB962C8B-B14F-4D97-AF65-F5344CB8AC3E}">
        <p14:creationId xmlns:p14="http://schemas.microsoft.com/office/powerpoint/2010/main" val="321895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63852"/>
            <a:ext cx="10515600" cy="964054"/>
          </a:xfrm>
        </p:spPr>
        <p:txBody>
          <a:bodyPr>
            <a:normAutofit/>
          </a:bodyPr>
          <a:lstStyle/>
          <a:p>
            <a:r>
              <a:rPr kumimoji="1" lang="ja-JP" altLang="en-US" dirty="0"/>
              <a:t>解答例</a:t>
            </a:r>
            <a:r>
              <a:rPr kumimoji="1" lang="en-US" altLang="ja-JP" dirty="0"/>
              <a:t>		1 ~ 10</a:t>
            </a:r>
            <a:r>
              <a:rPr kumimoji="1" lang="ja-JP" altLang="en-US" dirty="0" err="1"/>
              <a:t>までの</a:t>
            </a:r>
            <a:r>
              <a:rPr kumimoji="1" lang="ja-JP" altLang="en-US" dirty="0"/>
              <a:t>数値を出力する</a:t>
            </a:r>
            <a:r>
              <a:rPr kumimoji="1" lang="en-US" altLang="ja-JP" dirty="0"/>
              <a:t>	 </a:t>
            </a:r>
            <a:endParaRPr kumimoji="1" lang="ja-JP" altLang="en-US" dirty="0"/>
          </a:p>
        </p:txBody>
      </p:sp>
      <p:sp>
        <p:nvSpPr>
          <p:cNvPr id="4" name="正方形/長方形 3"/>
          <p:cNvSpPr/>
          <p:nvPr/>
        </p:nvSpPr>
        <p:spPr>
          <a:xfrm>
            <a:off x="1018096" y="1659116"/>
            <a:ext cx="8323868" cy="266778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dirty="0"/>
              <a:t> </a:t>
            </a:r>
            <a:r>
              <a:rPr lang="en-US" altLang="ja-JP" sz="2000" dirty="0">
                <a:solidFill>
                  <a:schemeClr val="tx1"/>
                </a:solidFill>
              </a:rPr>
              <a:t>public</a:t>
            </a:r>
            <a:r>
              <a:rPr lang="ja-JP" altLang="en-US" sz="1600" dirty="0">
                <a:solidFill>
                  <a:schemeClr val="tx1"/>
                </a:solidFill>
              </a:rPr>
              <a:t>△</a:t>
            </a:r>
            <a:r>
              <a:rPr lang="en-US" altLang="ja-JP" sz="2000" dirty="0">
                <a:solidFill>
                  <a:schemeClr val="tx1"/>
                </a:solidFill>
              </a:rPr>
              <a:t>class</a:t>
            </a:r>
            <a:r>
              <a:rPr lang="ja-JP" altLang="en-US" sz="1600" dirty="0">
                <a:solidFill>
                  <a:schemeClr val="tx1"/>
                </a:solidFill>
              </a:rPr>
              <a:t>△</a:t>
            </a:r>
            <a:r>
              <a:rPr lang="en-US" altLang="ja-JP" sz="2000" dirty="0">
                <a:solidFill>
                  <a:schemeClr val="tx1"/>
                </a:solidFill>
              </a:rPr>
              <a:t>Example{</a:t>
            </a:r>
          </a:p>
          <a:p>
            <a:r>
              <a:rPr kumimoji="1" lang="en-US" altLang="ja-JP" sz="2000" dirty="0">
                <a:solidFill>
                  <a:schemeClr val="tx1"/>
                </a:solidFill>
              </a:rPr>
              <a:t> </a:t>
            </a:r>
            <a:r>
              <a:rPr lang="en-US" altLang="ja-JP" sz="2000" dirty="0">
                <a:solidFill>
                  <a:schemeClr val="tx1"/>
                </a:solidFill>
              </a:rPr>
              <a:t>	public</a:t>
            </a:r>
            <a:r>
              <a:rPr lang="ja-JP" altLang="en-US" sz="1600" dirty="0">
                <a:solidFill>
                  <a:schemeClr val="tx1"/>
                </a:solidFill>
              </a:rPr>
              <a:t>△</a:t>
            </a:r>
            <a:r>
              <a:rPr lang="en-US" altLang="ja-JP" sz="2000" dirty="0">
                <a:solidFill>
                  <a:schemeClr val="tx1"/>
                </a:solidFill>
              </a:rPr>
              <a:t>static</a:t>
            </a:r>
            <a:r>
              <a:rPr lang="ja-JP" altLang="en-US" sz="1600" dirty="0">
                <a:solidFill>
                  <a:schemeClr val="tx1"/>
                </a:solidFill>
              </a:rPr>
              <a:t>△</a:t>
            </a:r>
            <a:r>
              <a:rPr lang="en-US" altLang="ja-JP" sz="2000" dirty="0">
                <a:solidFill>
                  <a:schemeClr val="tx1"/>
                </a:solidFill>
              </a:rPr>
              <a:t>void</a:t>
            </a:r>
            <a:r>
              <a:rPr lang="ja-JP" altLang="en-US" sz="1600" dirty="0">
                <a:solidFill>
                  <a:schemeClr val="tx1"/>
                </a:solidFill>
              </a:rPr>
              <a:t>△</a:t>
            </a:r>
            <a:r>
              <a:rPr lang="en-US" altLang="ja-JP" sz="2000" dirty="0">
                <a:solidFill>
                  <a:schemeClr val="tx1"/>
                </a:solidFill>
              </a:rPr>
              <a:t>main(String[]</a:t>
            </a:r>
            <a:r>
              <a:rPr lang="ja-JP" altLang="en-US" sz="1600" dirty="0">
                <a:solidFill>
                  <a:schemeClr val="tx1"/>
                </a:solidFill>
              </a:rPr>
              <a:t>△</a:t>
            </a:r>
            <a:r>
              <a:rPr lang="en-US" altLang="ja-JP" sz="2000" dirty="0" err="1">
                <a:solidFill>
                  <a:schemeClr val="tx1"/>
                </a:solidFill>
              </a:rPr>
              <a:t>args</a:t>
            </a:r>
            <a:r>
              <a:rPr lang="en-US" altLang="ja-JP" sz="2000" dirty="0">
                <a:solidFill>
                  <a:schemeClr val="tx1"/>
                </a:solidFill>
              </a:rPr>
              <a:t>){</a:t>
            </a:r>
          </a:p>
          <a:p>
            <a:r>
              <a:rPr lang="en-US" altLang="ja-JP" sz="2400" dirty="0">
                <a:solidFill>
                  <a:schemeClr val="tx1"/>
                </a:solidFill>
              </a:rPr>
              <a:t>		</a:t>
            </a:r>
            <a:r>
              <a:rPr lang="en-US" altLang="ja-JP" sz="2400" dirty="0" err="1">
                <a:solidFill>
                  <a:schemeClr val="tx1"/>
                </a:solidFill>
              </a:rPr>
              <a:t>int</a:t>
            </a:r>
            <a:r>
              <a:rPr lang="ja-JP" altLang="en-US" sz="2000" dirty="0">
                <a:solidFill>
                  <a:schemeClr val="tx1"/>
                </a:solidFill>
              </a:rPr>
              <a:t>△</a:t>
            </a:r>
            <a:r>
              <a:rPr lang="en-US" altLang="ja-JP" sz="2400" dirty="0" err="1">
                <a:solidFill>
                  <a:schemeClr val="tx1"/>
                </a:solidFill>
              </a:rPr>
              <a:t>i</a:t>
            </a:r>
            <a:r>
              <a:rPr lang="en-US" altLang="ja-JP" sz="2400" dirty="0">
                <a:solidFill>
                  <a:schemeClr val="tx1"/>
                </a:solidFill>
              </a:rPr>
              <a:t> = 1;		</a:t>
            </a:r>
            <a:r>
              <a:rPr lang="en-US" altLang="ja-JP" sz="2400" dirty="0">
                <a:solidFill>
                  <a:srgbClr val="00B050"/>
                </a:solidFill>
              </a:rPr>
              <a:t>//</a:t>
            </a:r>
            <a:r>
              <a:rPr lang="ja-JP" altLang="en-US" sz="2400" dirty="0">
                <a:solidFill>
                  <a:srgbClr val="00B050"/>
                </a:solidFill>
              </a:rPr>
              <a:t>何回目かを記録する</a:t>
            </a:r>
            <a:endParaRPr lang="en-US" altLang="ja-JP" sz="2400" dirty="0">
              <a:solidFill>
                <a:srgbClr val="00B050"/>
              </a:solidFill>
            </a:endParaRPr>
          </a:p>
          <a:p>
            <a:r>
              <a:rPr lang="en-US" altLang="ja-JP" sz="2400" dirty="0">
                <a:solidFill>
                  <a:schemeClr val="tx1"/>
                </a:solidFill>
              </a:rPr>
              <a:t>		while ( </a:t>
            </a:r>
            <a:r>
              <a:rPr lang="en-US" altLang="ja-JP" sz="2400" dirty="0" err="1">
                <a:solidFill>
                  <a:schemeClr val="tx1"/>
                </a:solidFill>
              </a:rPr>
              <a:t>i</a:t>
            </a:r>
            <a:r>
              <a:rPr lang="en-US" altLang="ja-JP" sz="2400" dirty="0">
                <a:solidFill>
                  <a:schemeClr val="tx1"/>
                </a:solidFill>
              </a:rPr>
              <a:t> &lt;= 10){	</a:t>
            </a:r>
            <a:r>
              <a:rPr lang="en-US" altLang="ja-JP" sz="2400" dirty="0">
                <a:solidFill>
                  <a:srgbClr val="00B050"/>
                </a:solidFill>
              </a:rPr>
              <a:t>//</a:t>
            </a:r>
            <a:r>
              <a:rPr lang="en-US" altLang="ja-JP" sz="2400" dirty="0" err="1">
                <a:solidFill>
                  <a:srgbClr val="00B050"/>
                </a:solidFill>
              </a:rPr>
              <a:t>i</a:t>
            </a:r>
            <a:r>
              <a:rPr lang="ja-JP" altLang="en-US" sz="2400" dirty="0">
                <a:solidFill>
                  <a:srgbClr val="00B050"/>
                </a:solidFill>
              </a:rPr>
              <a:t>が</a:t>
            </a:r>
            <a:r>
              <a:rPr lang="en-US" altLang="ja-JP" sz="2400" dirty="0">
                <a:solidFill>
                  <a:srgbClr val="00B050"/>
                </a:solidFill>
              </a:rPr>
              <a:t>10</a:t>
            </a:r>
            <a:r>
              <a:rPr lang="ja-JP" altLang="en-US" sz="2400" dirty="0">
                <a:solidFill>
                  <a:srgbClr val="00B050"/>
                </a:solidFill>
              </a:rPr>
              <a:t>以下なら繰り返す</a:t>
            </a:r>
            <a:endParaRPr lang="en-US" altLang="ja-JP" sz="2400" dirty="0">
              <a:solidFill>
                <a:srgbClr val="00B050"/>
              </a:solidFill>
            </a:endParaRPr>
          </a:p>
          <a:p>
            <a:r>
              <a:rPr lang="en-US" altLang="ja-JP" sz="2400" dirty="0">
                <a:solidFill>
                  <a:schemeClr val="tx1"/>
                </a:solidFill>
              </a:rPr>
              <a:t>			</a:t>
            </a:r>
            <a:r>
              <a:rPr lang="en-US" altLang="ja-JP" sz="2400" dirty="0" err="1">
                <a:solidFill>
                  <a:schemeClr val="tx1"/>
                </a:solidFill>
              </a:rPr>
              <a:t>System.out.println</a:t>
            </a:r>
            <a:r>
              <a:rPr lang="en-US" altLang="ja-JP" sz="2400" dirty="0">
                <a:solidFill>
                  <a:schemeClr val="tx1"/>
                </a:solidFill>
              </a:rPr>
              <a:t>(</a:t>
            </a:r>
            <a:r>
              <a:rPr lang="en-US" altLang="ja-JP" sz="2400" dirty="0" err="1">
                <a:solidFill>
                  <a:schemeClr val="tx1"/>
                </a:solidFill>
              </a:rPr>
              <a:t>i</a:t>
            </a:r>
            <a:r>
              <a:rPr lang="en-US" altLang="ja-JP" sz="2400" dirty="0">
                <a:solidFill>
                  <a:schemeClr val="tx1"/>
                </a:solidFill>
              </a:rPr>
              <a:t>);</a:t>
            </a:r>
          </a:p>
          <a:p>
            <a:r>
              <a:rPr lang="en-US" altLang="ja-JP" sz="2000" dirty="0">
                <a:solidFill>
                  <a:schemeClr val="tx1"/>
                </a:solidFill>
              </a:rPr>
              <a:t>		}</a:t>
            </a:r>
            <a:endParaRPr kumimoji="1" lang="en-US" altLang="ja-JP" sz="2000" dirty="0">
              <a:solidFill>
                <a:schemeClr val="tx1"/>
              </a:solidFill>
            </a:endParaRPr>
          </a:p>
          <a:p>
            <a:r>
              <a:rPr kumimoji="1" lang="en-US" altLang="ja-JP" sz="2000" dirty="0">
                <a:solidFill>
                  <a:schemeClr val="tx1"/>
                </a:solidFill>
              </a:rPr>
              <a:t>	</a:t>
            </a:r>
            <a:r>
              <a:rPr lang="en-US" altLang="ja-JP" sz="2000" dirty="0">
                <a:solidFill>
                  <a:schemeClr val="tx1"/>
                </a:solidFill>
              </a:rPr>
              <a:t>}</a:t>
            </a:r>
          </a:p>
          <a:p>
            <a:r>
              <a:rPr kumimoji="1" lang="en-US" altLang="ja-JP" sz="2000" dirty="0">
                <a:solidFill>
                  <a:schemeClr val="tx1"/>
                </a:solidFill>
              </a:rPr>
              <a:t> }</a:t>
            </a:r>
            <a:endParaRPr kumimoji="1" lang="ja-JP" altLang="en-US" sz="1400" dirty="0"/>
          </a:p>
        </p:txBody>
      </p:sp>
    </p:spTree>
    <p:extLst>
      <p:ext uri="{BB962C8B-B14F-4D97-AF65-F5344CB8AC3E}">
        <p14:creationId xmlns:p14="http://schemas.microsoft.com/office/powerpoint/2010/main" val="6846410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63852"/>
            <a:ext cx="10515600" cy="964054"/>
          </a:xfrm>
        </p:spPr>
        <p:txBody>
          <a:bodyPr>
            <a:normAutofit/>
          </a:bodyPr>
          <a:lstStyle/>
          <a:p>
            <a:r>
              <a:rPr kumimoji="1" lang="ja-JP" altLang="en-US" dirty="0"/>
              <a:t>解答例</a:t>
            </a:r>
            <a:r>
              <a:rPr kumimoji="1" lang="en-US" altLang="ja-JP" dirty="0"/>
              <a:t>		</a:t>
            </a:r>
            <a:r>
              <a:rPr kumimoji="1" lang="ja-JP" altLang="en-US" dirty="0"/>
              <a:t>フィボナッチ数列</a:t>
            </a:r>
            <a:r>
              <a:rPr kumimoji="1" lang="en-US" altLang="ja-JP" dirty="0"/>
              <a:t>	 </a:t>
            </a:r>
            <a:endParaRPr kumimoji="1" lang="ja-JP" altLang="en-US" dirty="0"/>
          </a:p>
        </p:txBody>
      </p:sp>
      <p:sp>
        <p:nvSpPr>
          <p:cNvPr id="4" name="正方形/長方形 3"/>
          <p:cNvSpPr/>
          <p:nvPr/>
        </p:nvSpPr>
        <p:spPr>
          <a:xfrm>
            <a:off x="989816" y="961532"/>
            <a:ext cx="10755982" cy="589646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dirty="0"/>
              <a:t> </a:t>
            </a:r>
            <a:r>
              <a:rPr lang="en-US" altLang="ja-JP" sz="2000" dirty="0">
                <a:solidFill>
                  <a:schemeClr val="tx1"/>
                </a:solidFill>
              </a:rPr>
              <a:t>public</a:t>
            </a:r>
            <a:r>
              <a:rPr lang="ja-JP" altLang="en-US" sz="1600" dirty="0">
                <a:solidFill>
                  <a:schemeClr val="tx1"/>
                </a:solidFill>
              </a:rPr>
              <a:t>△</a:t>
            </a:r>
            <a:r>
              <a:rPr lang="en-US" altLang="ja-JP" sz="2000" dirty="0">
                <a:solidFill>
                  <a:schemeClr val="tx1"/>
                </a:solidFill>
              </a:rPr>
              <a:t>class</a:t>
            </a:r>
            <a:r>
              <a:rPr lang="ja-JP" altLang="en-US" sz="1600" dirty="0">
                <a:solidFill>
                  <a:schemeClr val="tx1"/>
                </a:solidFill>
              </a:rPr>
              <a:t>△</a:t>
            </a:r>
            <a:r>
              <a:rPr lang="en-US" altLang="ja-JP" sz="2000" dirty="0">
                <a:solidFill>
                  <a:schemeClr val="tx1"/>
                </a:solidFill>
              </a:rPr>
              <a:t>Example{</a:t>
            </a:r>
          </a:p>
          <a:p>
            <a:r>
              <a:rPr kumimoji="1" lang="en-US" altLang="ja-JP" sz="2000" dirty="0">
                <a:solidFill>
                  <a:schemeClr val="tx1"/>
                </a:solidFill>
              </a:rPr>
              <a:t> </a:t>
            </a:r>
            <a:r>
              <a:rPr lang="en-US" altLang="ja-JP" sz="2000" dirty="0">
                <a:solidFill>
                  <a:schemeClr val="tx1"/>
                </a:solidFill>
              </a:rPr>
              <a:t>	public</a:t>
            </a:r>
            <a:r>
              <a:rPr lang="ja-JP" altLang="en-US" sz="1600" dirty="0">
                <a:solidFill>
                  <a:schemeClr val="tx1"/>
                </a:solidFill>
              </a:rPr>
              <a:t>△</a:t>
            </a:r>
            <a:r>
              <a:rPr lang="en-US" altLang="ja-JP" sz="2000" dirty="0">
                <a:solidFill>
                  <a:schemeClr val="tx1"/>
                </a:solidFill>
              </a:rPr>
              <a:t>static</a:t>
            </a:r>
            <a:r>
              <a:rPr lang="ja-JP" altLang="en-US" sz="1600" dirty="0">
                <a:solidFill>
                  <a:schemeClr val="tx1"/>
                </a:solidFill>
              </a:rPr>
              <a:t>△</a:t>
            </a:r>
            <a:r>
              <a:rPr lang="en-US" altLang="ja-JP" sz="2000" dirty="0">
                <a:solidFill>
                  <a:schemeClr val="tx1"/>
                </a:solidFill>
              </a:rPr>
              <a:t>void</a:t>
            </a:r>
            <a:r>
              <a:rPr lang="ja-JP" altLang="en-US" sz="1600" dirty="0">
                <a:solidFill>
                  <a:schemeClr val="tx1"/>
                </a:solidFill>
              </a:rPr>
              <a:t>△</a:t>
            </a:r>
            <a:r>
              <a:rPr lang="en-US" altLang="ja-JP" sz="2000" dirty="0">
                <a:solidFill>
                  <a:schemeClr val="tx1"/>
                </a:solidFill>
              </a:rPr>
              <a:t>main(String[]</a:t>
            </a:r>
            <a:r>
              <a:rPr lang="ja-JP" altLang="en-US" sz="1600" dirty="0">
                <a:solidFill>
                  <a:schemeClr val="tx1"/>
                </a:solidFill>
              </a:rPr>
              <a:t>△</a:t>
            </a:r>
            <a:r>
              <a:rPr lang="en-US" altLang="ja-JP" sz="2000" dirty="0" err="1">
                <a:solidFill>
                  <a:schemeClr val="tx1"/>
                </a:solidFill>
              </a:rPr>
              <a:t>args</a:t>
            </a:r>
            <a:r>
              <a:rPr lang="en-US" altLang="ja-JP" sz="2000" dirty="0">
                <a:solidFill>
                  <a:schemeClr val="tx1"/>
                </a:solidFill>
              </a:rPr>
              <a:t>){</a:t>
            </a:r>
          </a:p>
          <a:p>
            <a:r>
              <a:rPr lang="en-US" altLang="ja-JP" sz="2200" dirty="0">
                <a:solidFill>
                  <a:schemeClr val="tx1"/>
                </a:solidFill>
              </a:rPr>
              <a:t>		</a:t>
            </a:r>
            <a:r>
              <a:rPr lang="en-US" altLang="ja-JP" sz="2200" dirty="0" err="1">
                <a:solidFill>
                  <a:schemeClr val="tx1"/>
                </a:solidFill>
              </a:rPr>
              <a:t>int</a:t>
            </a:r>
            <a:r>
              <a:rPr lang="ja-JP" altLang="en-US" dirty="0">
                <a:solidFill>
                  <a:schemeClr val="tx1"/>
                </a:solidFill>
              </a:rPr>
              <a:t>△</a:t>
            </a:r>
            <a:r>
              <a:rPr lang="en-US" altLang="ja-JP" sz="2200" dirty="0" err="1" smtClean="0">
                <a:solidFill>
                  <a:schemeClr val="tx1"/>
                </a:solidFill>
              </a:rPr>
              <a:t>first,second,sum,cnt</a:t>
            </a:r>
            <a:r>
              <a:rPr lang="en-US" altLang="ja-JP" sz="2200" dirty="0" smtClean="0">
                <a:solidFill>
                  <a:schemeClr val="tx1"/>
                </a:solidFill>
              </a:rPr>
              <a:t>;</a:t>
            </a:r>
            <a:r>
              <a:rPr lang="en-US" altLang="ja-JP" sz="2200" dirty="0">
                <a:solidFill>
                  <a:schemeClr val="tx1"/>
                </a:solidFill>
              </a:rPr>
              <a:t/>
            </a:r>
            <a:br>
              <a:rPr lang="en-US" altLang="ja-JP" sz="2200" dirty="0">
                <a:solidFill>
                  <a:schemeClr val="tx1"/>
                </a:solidFill>
              </a:rPr>
            </a:br>
            <a:r>
              <a:rPr lang="en-US" altLang="ja-JP" sz="2200" dirty="0">
                <a:solidFill>
                  <a:schemeClr val="tx1"/>
                </a:solidFill>
              </a:rPr>
              <a:t>		</a:t>
            </a:r>
            <a:r>
              <a:rPr lang="en-US" altLang="ja-JP" sz="2200" dirty="0" err="1">
                <a:solidFill>
                  <a:schemeClr val="tx1"/>
                </a:solidFill>
              </a:rPr>
              <a:t>System.out.println</a:t>
            </a:r>
            <a:r>
              <a:rPr lang="en-US" altLang="ja-JP" sz="2200" dirty="0">
                <a:solidFill>
                  <a:schemeClr val="tx1"/>
                </a:solidFill>
              </a:rPr>
              <a:t>(1); </a:t>
            </a:r>
            <a:r>
              <a:rPr lang="en-US" altLang="ja-JP" sz="2200" dirty="0">
                <a:solidFill>
                  <a:srgbClr val="00B050"/>
                </a:solidFill>
              </a:rPr>
              <a:t>//1</a:t>
            </a:r>
            <a:r>
              <a:rPr lang="ja-JP" altLang="en-US" sz="2200" dirty="0">
                <a:solidFill>
                  <a:srgbClr val="00B050"/>
                </a:solidFill>
              </a:rPr>
              <a:t>番目は</a:t>
            </a:r>
            <a:r>
              <a:rPr lang="en-US" altLang="ja-JP" sz="2200" dirty="0">
                <a:solidFill>
                  <a:srgbClr val="00B050"/>
                </a:solidFill>
              </a:rPr>
              <a:t>1</a:t>
            </a:r>
            <a:r>
              <a:rPr lang="ja-JP" altLang="en-US" sz="2200" dirty="0">
                <a:solidFill>
                  <a:srgbClr val="00B050"/>
                </a:solidFill>
              </a:rPr>
              <a:t>である</a:t>
            </a:r>
            <a:endParaRPr lang="en-US" altLang="ja-JP" sz="2200" dirty="0">
              <a:solidFill>
                <a:srgbClr val="00B050"/>
              </a:solidFill>
            </a:endParaRPr>
          </a:p>
          <a:p>
            <a:r>
              <a:rPr lang="en-US" altLang="ja-JP" sz="2200" dirty="0">
                <a:solidFill>
                  <a:srgbClr val="00B050"/>
                </a:solidFill>
              </a:rPr>
              <a:t>		//first</a:t>
            </a:r>
            <a:r>
              <a:rPr lang="ja-JP" altLang="en-US" sz="2200" dirty="0" err="1">
                <a:solidFill>
                  <a:srgbClr val="00B050"/>
                </a:solidFill>
              </a:rPr>
              <a:t>には</a:t>
            </a:r>
            <a:r>
              <a:rPr lang="ja-JP" altLang="en-US" sz="2200" dirty="0">
                <a:solidFill>
                  <a:srgbClr val="00B050"/>
                </a:solidFill>
              </a:rPr>
              <a:t>足される数</a:t>
            </a:r>
            <a:r>
              <a:rPr lang="en-US" altLang="ja-JP" sz="2200" dirty="0">
                <a:solidFill>
                  <a:srgbClr val="00B050"/>
                </a:solidFill>
              </a:rPr>
              <a:t>,second</a:t>
            </a:r>
            <a:r>
              <a:rPr lang="ja-JP" altLang="en-US" sz="2200" dirty="0" err="1">
                <a:solidFill>
                  <a:srgbClr val="00B050"/>
                </a:solidFill>
              </a:rPr>
              <a:t>には</a:t>
            </a:r>
            <a:r>
              <a:rPr lang="ja-JP" altLang="en-US" sz="2200" dirty="0">
                <a:solidFill>
                  <a:srgbClr val="00B050"/>
                </a:solidFill>
              </a:rPr>
              <a:t>足す数</a:t>
            </a:r>
            <a:r>
              <a:rPr lang="en-US" altLang="ja-JP" sz="2200" dirty="0">
                <a:solidFill>
                  <a:srgbClr val="00B050"/>
                </a:solidFill>
              </a:rPr>
              <a:t>, sum</a:t>
            </a:r>
            <a:r>
              <a:rPr lang="ja-JP" altLang="en-US" sz="2200" dirty="0" err="1">
                <a:solidFill>
                  <a:srgbClr val="00B050"/>
                </a:solidFill>
              </a:rPr>
              <a:t>には</a:t>
            </a:r>
            <a:r>
              <a:rPr lang="ja-JP" altLang="en-US" sz="2200" dirty="0">
                <a:solidFill>
                  <a:srgbClr val="00B050"/>
                </a:solidFill>
              </a:rPr>
              <a:t>計算結果</a:t>
            </a:r>
            <a:r>
              <a:rPr lang="en-US" altLang="ja-JP" sz="2200" dirty="0">
                <a:solidFill>
                  <a:schemeClr val="tx1"/>
                </a:solidFill>
              </a:rPr>
              <a:t>		</a:t>
            </a:r>
            <a:endParaRPr lang="en-US" altLang="ja-JP" sz="2200" dirty="0" smtClean="0">
              <a:solidFill>
                <a:schemeClr val="tx1"/>
              </a:solidFill>
            </a:endParaRPr>
          </a:p>
          <a:p>
            <a:r>
              <a:rPr lang="en-US" altLang="ja-JP" sz="2200" dirty="0">
                <a:solidFill>
                  <a:schemeClr val="tx1"/>
                </a:solidFill>
              </a:rPr>
              <a:t>	</a:t>
            </a:r>
            <a:r>
              <a:rPr lang="en-US" altLang="ja-JP" sz="2200" dirty="0" smtClean="0">
                <a:solidFill>
                  <a:schemeClr val="tx1"/>
                </a:solidFill>
              </a:rPr>
              <a:t>	first </a:t>
            </a:r>
            <a:r>
              <a:rPr lang="en-US" altLang="ja-JP" sz="2200" dirty="0">
                <a:solidFill>
                  <a:schemeClr val="tx1"/>
                </a:solidFill>
              </a:rPr>
              <a:t>= 0;	second = 1;	sum = first + second</a:t>
            </a:r>
            <a:r>
              <a:rPr lang="en-US" altLang="ja-JP" sz="2200" dirty="0" smtClean="0">
                <a:solidFill>
                  <a:schemeClr val="tx1"/>
                </a:solidFill>
              </a:rPr>
              <a:t>;</a:t>
            </a:r>
          </a:p>
          <a:p>
            <a:r>
              <a:rPr lang="en-US" altLang="ja-JP" sz="2200" dirty="0">
                <a:solidFill>
                  <a:schemeClr val="tx1"/>
                </a:solidFill>
              </a:rPr>
              <a:t>	</a:t>
            </a:r>
            <a:r>
              <a:rPr lang="en-US" altLang="ja-JP" sz="2200" dirty="0" smtClean="0">
                <a:solidFill>
                  <a:schemeClr val="tx1"/>
                </a:solidFill>
              </a:rPr>
              <a:t>	</a:t>
            </a:r>
            <a:r>
              <a:rPr lang="en-US" altLang="ja-JP" sz="2200" dirty="0" err="1" smtClean="0">
                <a:solidFill>
                  <a:schemeClr val="tx1"/>
                </a:solidFill>
              </a:rPr>
              <a:t>cnt</a:t>
            </a:r>
            <a:r>
              <a:rPr lang="en-US" altLang="ja-JP" sz="2200" dirty="0" smtClean="0">
                <a:solidFill>
                  <a:schemeClr val="tx1"/>
                </a:solidFill>
              </a:rPr>
              <a:t> = 1;</a:t>
            </a:r>
            <a:r>
              <a:rPr lang="en-US" altLang="ja-JP" sz="2200" dirty="0" smtClean="0">
                <a:solidFill>
                  <a:srgbClr val="00B050"/>
                </a:solidFill>
              </a:rPr>
              <a:t>//1</a:t>
            </a:r>
            <a:r>
              <a:rPr lang="ja-JP" altLang="en-US" sz="2200" dirty="0" smtClean="0">
                <a:solidFill>
                  <a:srgbClr val="00B050"/>
                </a:solidFill>
              </a:rPr>
              <a:t>をすでに出力したため現在</a:t>
            </a:r>
            <a:r>
              <a:rPr lang="en-US" altLang="ja-JP" sz="2200" dirty="0" smtClean="0">
                <a:solidFill>
                  <a:srgbClr val="00B050"/>
                </a:solidFill>
              </a:rPr>
              <a:t>1</a:t>
            </a:r>
            <a:r>
              <a:rPr lang="ja-JP" altLang="en-US" sz="2200" dirty="0" smtClean="0">
                <a:solidFill>
                  <a:srgbClr val="00B050"/>
                </a:solidFill>
              </a:rPr>
              <a:t>個出力したと記録</a:t>
            </a:r>
            <a:endParaRPr lang="en-US" altLang="ja-JP" sz="2200" dirty="0">
              <a:solidFill>
                <a:schemeClr val="tx1"/>
              </a:solidFill>
            </a:endParaRPr>
          </a:p>
          <a:p>
            <a:r>
              <a:rPr lang="en-US" altLang="ja-JP" sz="2200" dirty="0">
                <a:solidFill>
                  <a:schemeClr val="tx1"/>
                </a:solidFill>
              </a:rPr>
              <a:t>		</a:t>
            </a:r>
            <a:r>
              <a:rPr lang="en-US" altLang="ja-JP" sz="2200" dirty="0">
                <a:solidFill>
                  <a:srgbClr val="00B050"/>
                </a:solidFill>
              </a:rPr>
              <a:t>//</a:t>
            </a:r>
            <a:r>
              <a:rPr lang="ja-JP" altLang="en-US" sz="2200" dirty="0">
                <a:solidFill>
                  <a:srgbClr val="00B050"/>
                </a:solidFill>
              </a:rPr>
              <a:t>フィボナッチ数列</a:t>
            </a:r>
            <a:r>
              <a:rPr lang="en-US" altLang="ja-JP" sz="2200" dirty="0">
                <a:solidFill>
                  <a:srgbClr val="00B050"/>
                </a:solidFill>
              </a:rPr>
              <a:t>[</a:t>
            </a:r>
            <a:r>
              <a:rPr lang="ja-JP" altLang="en-US" sz="2200" dirty="0">
                <a:solidFill>
                  <a:srgbClr val="00B050"/>
                </a:solidFill>
              </a:rPr>
              <a:t>出力する数</a:t>
            </a:r>
            <a:r>
              <a:rPr lang="en-US" altLang="ja-JP" sz="2200" dirty="0">
                <a:solidFill>
                  <a:srgbClr val="00B050"/>
                </a:solidFill>
              </a:rPr>
              <a:t>(sum)]	</a:t>
            </a:r>
            <a:r>
              <a:rPr lang="ja-JP" altLang="en-US" sz="2200" dirty="0">
                <a:solidFill>
                  <a:srgbClr val="00B050"/>
                </a:solidFill>
              </a:rPr>
              <a:t>が</a:t>
            </a:r>
            <a:r>
              <a:rPr lang="en-US" altLang="ja-JP" sz="2200" dirty="0">
                <a:solidFill>
                  <a:srgbClr val="00B050"/>
                </a:solidFill>
              </a:rPr>
              <a:t>10</a:t>
            </a:r>
            <a:r>
              <a:rPr lang="ja-JP" altLang="en-US" sz="2200" dirty="0">
                <a:solidFill>
                  <a:srgbClr val="00B050"/>
                </a:solidFill>
              </a:rPr>
              <a:t>以下なら繰り返す</a:t>
            </a:r>
            <a:endParaRPr lang="en-US" altLang="ja-JP" sz="2200" dirty="0">
              <a:solidFill>
                <a:srgbClr val="00B050"/>
              </a:solidFill>
            </a:endParaRPr>
          </a:p>
          <a:p>
            <a:r>
              <a:rPr lang="en-US" altLang="ja-JP" sz="2200" dirty="0">
                <a:solidFill>
                  <a:schemeClr val="tx1"/>
                </a:solidFill>
              </a:rPr>
              <a:t>		while </a:t>
            </a:r>
            <a:r>
              <a:rPr lang="en-US" altLang="ja-JP" sz="2200" dirty="0" smtClean="0">
                <a:solidFill>
                  <a:schemeClr val="tx1"/>
                </a:solidFill>
              </a:rPr>
              <a:t>(</a:t>
            </a:r>
            <a:r>
              <a:rPr lang="en-US" altLang="ja-JP" sz="2200" dirty="0" err="1" smtClean="0">
                <a:solidFill>
                  <a:schemeClr val="tx1"/>
                </a:solidFill>
              </a:rPr>
              <a:t>cnt</a:t>
            </a:r>
            <a:r>
              <a:rPr lang="en-US" altLang="ja-JP" sz="2200" dirty="0" smtClean="0">
                <a:solidFill>
                  <a:schemeClr val="tx1"/>
                </a:solidFill>
              </a:rPr>
              <a:t> &lt; </a:t>
            </a:r>
            <a:r>
              <a:rPr lang="en-US" altLang="ja-JP" sz="2200" dirty="0">
                <a:solidFill>
                  <a:schemeClr val="tx1"/>
                </a:solidFill>
              </a:rPr>
              <a:t>10){		</a:t>
            </a:r>
          </a:p>
          <a:p>
            <a:r>
              <a:rPr lang="en-US" altLang="ja-JP" sz="2200" dirty="0">
                <a:solidFill>
                  <a:schemeClr val="tx1"/>
                </a:solidFill>
              </a:rPr>
              <a:t>			</a:t>
            </a:r>
            <a:r>
              <a:rPr lang="en-US" altLang="ja-JP" sz="2200" dirty="0" err="1">
                <a:solidFill>
                  <a:schemeClr val="tx1"/>
                </a:solidFill>
              </a:rPr>
              <a:t>System.out.println</a:t>
            </a:r>
            <a:r>
              <a:rPr lang="en-US" altLang="ja-JP" sz="2200" dirty="0">
                <a:solidFill>
                  <a:schemeClr val="tx1"/>
                </a:solidFill>
              </a:rPr>
              <a:t>(sum);  </a:t>
            </a:r>
            <a:br>
              <a:rPr lang="en-US" altLang="ja-JP" sz="2200" dirty="0">
                <a:solidFill>
                  <a:schemeClr val="tx1"/>
                </a:solidFill>
              </a:rPr>
            </a:br>
            <a:r>
              <a:rPr lang="en-US" altLang="ja-JP" sz="2200" dirty="0">
                <a:solidFill>
                  <a:schemeClr val="tx1"/>
                </a:solidFill>
              </a:rPr>
              <a:t>			first = second;</a:t>
            </a:r>
            <a:br>
              <a:rPr lang="en-US" altLang="ja-JP" sz="2200" dirty="0">
                <a:solidFill>
                  <a:schemeClr val="tx1"/>
                </a:solidFill>
              </a:rPr>
            </a:br>
            <a:r>
              <a:rPr lang="en-US" altLang="ja-JP" sz="2200" dirty="0">
                <a:solidFill>
                  <a:schemeClr val="tx1"/>
                </a:solidFill>
              </a:rPr>
              <a:t>			second = sum;</a:t>
            </a:r>
          </a:p>
          <a:p>
            <a:r>
              <a:rPr lang="en-US" altLang="ja-JP" sz="2200" smtClean="0">
                <a:solidFill>
                  <a:srgbClr val="00B050"/>
                </a:solidFill>
              </a:rPr>
              <a:t>	//</a:t>
            </a:r>
            <a:r>
              <a:rPr lang="ja-JP" altLang="en-US" sz="2200" dirty="0">
                <a:solidFill>
                  <a:srgbClr val="00B050"/>
                </a:solidFill>
              </a:rPr>
              <a:t>最初は </a:t>
            </a:r>
            <a:r>
              <a:rPr lang="en-US" altLang="ja-JP" sz="2200" dirty="0">
                <a:solidFill>
                  <a:srgbClr val="00B050"/>
                </a:solidFill>
              </a:rPr>
              <a:t>(0+1)</a:t>
            </a:r>
            <a:r>
              <a:rPr lang="ja-JP" altLang="en-US" sz="2200" dirty="0">
                <a:solidFill>
                  <a:srgbClr val="00B050"/>
                </a:solidFill>
              </a:rPr>
              <a:t>の結果を出力</a:t>
            </a:r>
            <a:r>
              <a:rPr lang="en-US" altLang="ja-JP" sz="2200" dirty="0">
                <a:solidFill>
                  <a:srgbClr val="00B050"/>
                </a:solidFill>
              </a:rPr>
              <a:t>, </a:t>
            </a:r>
            <a:r>
              <a:rPr lang="ja-JP" altLang="en-US" sz="2200" dirty="0">
                <a:solidFill>
                  <a:srgbClr val="00B050"/>
                </a:solidFill>
              </a:rPr>
              <a:t>足した</a:t>
            </a:r>
            <a:r>
              <a:rPr lang="en-US" altLang="ja-JP" sz="2200" dirty="0">
                <a:solidFill>
                  <a:srgbClr val="00B050"/>
                </a:solidFill>
              </a:rPr>
              <a:t>1</a:t>
            </a:r>
            <a:r>
              <a:rPr lang="ja-JP" altLang="en-US" sz="2200" dirty="0">
                <a:solidFill>
                  <a:srgbClr val="00B050"/>
                </a:solidFill>
              </a:rPr>
              <a:t>を</a:t>
            </a:r>
            <a:r>
              <a:rPr lang="en-US" altLang="ja-JP" sz="2200" dirty="0">
                <a:solidFill>
                  <a:srgbClr val="00B050"/>
                </a:solidFill>
              </a:rPr>
              <a:t>first,</a:t>
            </a:r>
            <a:r>
              <a:rPr lang="ja-JP" altLang="en-US" sz="2200" dirty="0">
                <a:solidFill>
                  <a:srgbClr val="00B050"/>
                </a:solidFill>
              </a:rPr>
              <a:t>結果を</a:t>
            </a:r>
            <a:r>
              <a:rPr lang="en-US" altLang="ja-JP" sz="2200" dirty="0">
                <a:solidFill>
                  <a:srgbClr val="00B050"/>
                </a:solidFill>
              </a:rPr>
              <a:t>second</a:t>
            </a:r>
            <a:r>
              <a:rPr lang="ja-JP" altLang="en-US" sz="2200" dirty="0">
                <a:solidFill>
                  <a:srgbClr val="00B050"/>
                </a:solidFill>
              </a:rPr>
              <a:t>に移動</a:t>
            </a:r>
            <a:endParaRPr lang="en-US" altLang="ja-JP" sz="2200" dirty="0">
              <a:solidFill>
                <a:srgbClr val="00B050"/>
              </a:solidFill>
            </a:endParaRPr>
          </a:p>
          <a:p>
            <a:r>
              <a:rPr lang="en-US" altLang="ja-JP" sz="2200" dirty="0">
                <a:solidFill>
                  <a:srgbClr val="00B050"/>
                </a:solidFill>
              </a:rPr>
              <a:t>	//</a:t>
            </a:r>
            <a:r>
              <a:rPr lang="ja-JP" altLang="en-US" sz="2200" dirty="0">
                <a:solidFill>
                  <a:srgbClr val="00B050"/>
                </a:solidFill>
              </a:rPr>
              <a:t>その後 </a:t>
            </a:r>
            <a:r>
              <a:rPr lang="en-US" altLang="ja-JP" sz="2200" dirty="0">
                <a:solidFill>
                  <a:srgbClr val="00B050"/>
                </a:solidFill>
              </a:rPr>
              <a:t>1 (</a:t>
            </a:r>
            <a:r>
              <a:rPr lang="ja-JP" altLang="en-US" sz="2200" dirty="0">
                <a:solidFill>
                  <a:srgbClr val="00B050"/>
                </a:solidFill>
              </a:rPr>
              <a:t>足した数</a:t>
            </a:r>
            <a:r>
              <a:rPr lang="en-US" altLang="ja-JP" sz="2200" dirty="0">
                <a:solidFill>
                  <a:srgbClr val="00B050"/>
                </a:solidFill>
              </a:rPr>
              <a:t>)+ 1(sum) </a:t>
            </a:r>
            <a:r>
              <a:rPr lang="ja-JP" altLang="en-US" sz="2200" dirty="0">
                <a:solidFill>
                  <a:srgbClr val="00B050"/>
                </a:solidFill>
              </a:rPr>
              <a:t>の結果を</a:t>
            </a:r>
            <a:r>
              <a:rPr lang="en-US" altLang="ja-JP" sz="2200" dirty="0">
                <a:solidFill>
                  <a:srgbClr val="00B050"/>
                </a:solidFill>
              </a:rPr>
              <a:t>sum</a:t>
            </a:r>
            <a:r>
              <a:rPr lang="ja-JP" altLang="en-US" sz="2200" dirty="0">
                <a:solidFill>
                  <a:srgbClr val="00B050"/>
                </a:solidFill>
              </a:rPr>
              <a:t>に入れる</a:t>
            </a:r>
            <a:r>
              <a:rPr lang="en-US" altLang="ja-JP" sz="2200" dirty="0">
                <a:solidFill>
                  <a:srgbClr val="00B050"/>
                </a:solidFill>
              </a:rPr>
              <a:t>  </a:t>
            </a:r>
          </a:p>
          <a:p>
            <a:r>
              <a:rPr lang="en-US" altLang="ja-JP" sz="2200" dirty="0">
                <a:solidFill>
                  <a:schemeClr val="tx1"/>
                </a:solidFill>
              </a:rPr>
              <a:t>			sum = first + second</a:t>
            </a:r>
            <a:r>
              <a:rPr lang="en-US" altLang="ja-JP" sz="2200" dirty="0" smtClean="0">
                <a:solidFill>
                  <a:schemeClr val="tx1"/>
                </a:solidFill>
              </a:rPr>
              <a:t>;</a:t>
            </a:r>
            <a:br>
              <a:rPr lang="en-US" altLang="ja-JP" sz="2200" dirty="0" smtClean="0">
                <a:solidFill>
                  <a:schemeClr val="tx1"/>
                </a:solidFill>
              </a:rPr>
            </a:br>
            <a:r>
              <a:rPr lang="en-US" altLang="ja-JP" sz="2200" dirty="0" smtClean="0">
                <a:solidFill>
                  <a:schemeClr val="tx1"/>
                </a:solidFill>
              </a:rPr>
              <a:t>			</a:t>
            </a:r>
            <a:r>
              <a:rPr lang="en-US" altLang="ja-JP" sz="2200" dirty="0" err="1" smtClean="0">
                <a:solidFill>
                  <a:schemeClr val="tx1"/>
                </a:solidFill>
              </a:rPr>
              <a:t>cnt</a:t>
            </a:r>
            <a:r>
              <a:rPr lang="en-US" altLang="ja-JP" sz="2200" dirty="0" smtClean="0">
                <a:solidFill>
                  <a:schemeClr val="tx1"/>
                </a:solidFill>
              </a:rPr>
              <a:t> ++;	</a:t>
            </a:r>
            <a:r>
              <a:rPr lang="en-US" altLang="ja-JP" sz="2200" dirty="0" smtClean="0">
                <a:solidFill>
                  <a:srgbClr val="00B050"/>
                </a:solidFill>
              </a:rPr>
              <a:t>//</a:t>
            </a:r>
            <a:r>
              <a:rPr lang="ja-JP" altLang="en-US" sz="2200" dirty="0" smtClean="0">
                <a:solidFill>
                  <a:srgbClr val="00B050"/>
                </a:solidFill>
              </a:rPr>
              <a:t>１つ出力したので出力した数を</a:t>
            </a:r>
            <a:r>
              <a:rPr lang="ja-JP" altLang="en-US" sz="2200" dirty="0">
                <a:solidFill>
                  <a:srgbClr val="00B050"/>
                </a:solidFill>
              </a:rPr>
              <a:t>加算</a:t>
            </a:r>
            <a:endParaRPr lang="en-US" altLang="ja-JP" sz="2200" dirty="0">
              <a:solidFill>
                <a:srgbClr val="00B050"/>
              </a:solidFill>
            </a:endParaRPr>
          </a:p>
          <a:p>
            <a:r>
              <a:rPr kumimoji="1" lang="en-US" altLang="ja-JP" sz="2200" dirty="0">
                <a:solidFill>
                  <a:schemeClr val="tx1"/>
                </a:solidFill>
              </a:rPr>
              <a:t>		}</a:t>
            </a:r>
          </a:p>
          <a:p>
            <a:r>
              <a:rPr kumimoji="1" lang="en-US" altLang="ja-JP" sz="1600" dirty="0">
                <a:solidFill>
                  <a:schemeClr val="tx1"/>
                </a:solidFill>
              </a:rPr>
              <a:t>	</a:t>
            </a:r>
            <a:r>
              <a:rPr lang="en-US" altLang="ja-JP" sz="1600" dirty="0">
                <a:solidFill>
                  <a:schemeClr val="tx1"/>
                </a:solidFill>
              </a:rPr>
              <a:t>}</a:t>
            </a:r>
          </a:p>
          <a:p>
            <a:r>
              <a:rPr kumimoji="1" lang="en-US" altLang="ja-JP" sz="1600" dirty="0">
                <a:solidFill>
                  <a:schemeClr val="tx1"/>
                </a:solidFill>
              </a:rPr>
              <a:t> }</a:t>
            </a:r>
            <a:endParaRPr kumimoji="1" lang="ja-JP" altLang="en-US" sz="1600" dirty="0"/>
          </a:p>
        </p:txBody>
      </p:sp>
    </p:spTree>
    <p:extLst>
      <p:ext uri="{BB962C8B-B14F-4D97-AF65-F5344CB8AC3E}">
        <p14:creationId xmlns:p14="http://schemas.microsoft.com/office/powerpoint/2010/main" val="27665899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1288150033"/>
              </p:ext>
            </p:extLst>
          </p:nvPr>
        </p:nvGraphicFramePr>
        <p:xfrm>
          <a:off x="838200" y="1396134"/>
          <a:ext cx="10515603" cy="1554480"/>
        </p:xfrm>
        <a:graphic>
          <a:graphicData uri="http://schemas.openxmlformats.org/drawingml/2006/table">
            <a:tbl>
              <a:tblPr firstRow="1" bandRow="1">
                <a:tableStyleId>{5940675A-B579-460E-94D1-54222C63F5DA}</a:tableStyleId>
              </a:tblPr>
              <a:tblGrid>
                <a:gridCol w="1502229"/>
                <a:gridCol w="1502229"/>
                <a:gridCol w="1502229"/>
                <a:gridCol w="1502229"/>
                <a:gridCol w="1502229"/>
                <a:gridCol w="1502229"/>
                <a:gridCol w="1502229"/>
              </a:tblGrid>
              <a:tr h="370840">
                <a:tc>
                  <a:txBody>
                    <a:bodyPr/>
                    <a:lstStyle/>
                    <a:p>
                      <a:r>
                        <a:rPr kumimoji="1" lang="en-US" altLang="ja-JP" sz="2800" dirty="0" smtClean="0"/>
                        <a:t>First </a:t>
                      </a:r>
                      <a:endParaRPr kumimoji="1" lang="ja-JP" altLang="en-US" sz="2800" dirty="0"/>
                    </a:p>
                  </a:txBody>
                  <a:tcPr/>
                </a:tc>
                <a:tc>
                  <a:txBody>
                    <a:bodyPr/>
                    <a:lstStyle/>
                    <a:p>
                      <a:r>
                        <a:rPr kumimoji="1" lang="en-US" altLang="ja-JP" sz="2800" dirty="0" smtClean="0"/>
                        <a:t>0</a:t>
                      </a:r>
                      <a:endParaRPr kumimoji="1" lang="ja-JP" altLang="en-US" sz="2800" dirty="0"/>
                    </a:p>
                  </a:txBody>
                  <a:tcPr/>
                </a:tc>
                <a:tc>
                  <a:txBody>
                    <a:bodyPr/>
                    <a:lstStyle/>
                    <a:p>
                      <a:r>
                        <a:rPr kumimoji="1" lang="en-US" altLang="ja-JP" sz="2800" dirty="0" smtClean="0"/>
                        <a:t>1</a:t>
                      </a:r>
                      <a:endParaRPr kumimoji="1" lang="ja-JP" altLang="en-US" sz="2800" dirty="0"/>
                    </a:p>
                  </a:txBody>
                  <a:tcPr/>
                </a:tc>
                <a:tc>
                  <a:txBody>
                    <a:bodyPr/>
                    <a:lstStyle/>
                    <a:p>
                      <a:r>
                        <a:rPr kumimoji="1" lang="en-US" altLang="ja-JP" sz="2800" dirty="0" smtClean="0"/>
                        <a:t>1</a:t>
                      </a:r>
                      <a:endParaRPr kumimoji="1" lang="ja-JP" altLang="en-US" sz="2800" dirty="0"/>
                    </a:p>
                  </a:txBody>
                  <a:tcPr/>
                </a:tc>
                <a:tc>
                  <a:txBody>
                    <a:bodyPr/>
                    <a:lstStyle/>
                    <a:p>
                      <a:r>
                        <a:rPr kumimoji="1" lang="en-US" altLang="ja-JP" sz="2800" dirty="0" smtClean="0"/>
                        <a:t>2</a:t>
                      </a:r>
                      <a:endParaRPr kumimoji="1" lang="ja-JP" altLang="en-US" sz="2800" dirty="0"/>
                    </a:p>
                  </a:txBody>
                  <a:tcPr/>
                </a:tc>
                <a:tc>
                  <a:txBody>
                    <a:bodyPr/>
                    <a:lstStyle/>
                    <a:p>
                      <a:r>
                        <a:rPr kumimoji="1" lang="en-US" altLang="ja-JP" sz="2800" dirty="0" smtClean="0"/>
                        <a:t>3</a:t>
                      </a:r>
                      <a:endParaRPr kumimoji="1" lang="ja-JP" altLang="en-US" sz="2800" dirty="0"/>
                    </a:p>
                  </a:txBody>
                  <a:tcPr/>
                </a:tc>
                <a:tc>
                  <a:txBody>
                    <a:bodyPr/>
                    <a:lstStyle/>
                    <a:p>
                      <a:r>
                        <a:rPr kumimoji="1" lang="en-US" altLang="ja-JP" sz="2800" dirty="0" smtClean="0"/>
                        <a:t>5</a:t>
                      </a:r>
                      <a:endParaRPr kumimoji="1" lang="ja-JP" altLang="en-US" sz="2800" dirty="0"/>
                    </a:p>
                  </a:txBody>
                  <a:tcPr/>
                </a:tc>
              </a:tr>
              <a:tr h="370840">
                <a:tc>
                  <a:txBody>
                    <a:bodyPr/>
                    <a:lstStyle/>
                    <a:p>
                      <a:r>
                        <a:rPr kumimoji="1" lang="en-US" altLang="ja-JP" sz="2800" dirty="0" smtClean="0"/>
                        <a:t>Second</a:t>
                      </a:r>
                      <a:endParaRPr kumimoji="1" lang="ja-JP" altLang="en-US" sz="2800" dirty="0"/>
                    </a:p>
                  </a:txBody>
                  <a:tcPr/>
                </a:tc>
                <a:tc>
                  <a:txBody>
                    <a:bodyPr/>
                    <a:lstStyle/>
                    <a:p>
                      <a:r>
                        <a:rPr kumimoji="1" lang="en-US" altLang="ja-JP" sz="2800" dirty="0" smtClean="0"/>
                        <a:t>1</a:t>
                      </a:r>
                      <a:endParaRPr kumimoji="1" lang="ja-JP" altLang="en-US" sz="2800" dirty="0"/>
                    </a:p>
                  </a:txBody>
                  <a:tcPr/>
                </a:tc>
                <a:tc>
                  <a:txBody>
                    <a:bodyPr/>
                    <a:lstStyle/>
                    <a:p>
                      <a:r>
                        <a:rPr kumimoji="1" lang="en-US" altLang="ja-JP" sz="2800" dirty="0" smtClean="0"/>
                        <a:t>1</a:t>
                      </a:r>
                      <a:endParaRPr kumimoji="1" lang="ja-JP" altLang="en-US" sz="2800" dirty="0"/>
                    </a:p>
                  </a:txBody>
                  <a:tcPr/>
                </a:tc>
                <a:tc>
                  <a:txBody>
                    <a:bodyPr/>
                    <a:lstStyle/>
                    <a:p>
                      <a:r>
                        <a:rPr kumimoji="1" lang="en-US" altLang="ja-JP" sz="2800" dirty="0" smtClean="0"/>
                        <a:t>2</a:t>
                      </a:r>
                      <a:endParaRPr kumimoji="1" lang="ja-JP" altLang="en-US" sz="2800" dirty="0"/>
                    </a:p>
                  </a:txBody>
                  <a:tcPr/>
                </a:tc>
                <a:tc>
                  <a:txBody>
                    <a:bodyPr/>
                    <a:lstStyle/>
                    <a:p>
                      <a:r>
                        <a:rPr kumimoji="1" lang="en-US" altLang="ja-JP" sz="2800" dirty="0" smtClean="0"/>
                        <a:t>3</a:t>
                      </a:r>
                      <a:endParaRPr kumimoji="1" lang="ja-JP" altLang="en-US" sz="2800" dirty="0"/>
                    </a:p>
                  </a:txBody>
                  <a:tcPr/>
                </a:tc>
                <a:tc>
                  <a:txBody>
                    <a:bodyPr/>
                    <a:lstStyle/>
                    <a:p>
                      <a:r>
                        <a:rPr kumimoji="1" lang="en-US" altLang="ja-JP" sz="2800" dirty="0" smtClean="0"/>
                        <a:t>5</a:t>
                      </a:r>
                      <a:endParaRPr kumimoji="1" lang="ja-JP" altLang="en-US" sz="2800" dirty="0"/>
                    </a:p>
                  </a:txBody>
                  <a:tcPr/>
                </a:tc>
                <a:tc>
                  <a:txBody>
                    <a:bodyPr/>
                    <a:lstStyle/>
                    <a:p>
                      <a:r>
                        <a:rPr kumimoji="1" lang="en-US" altLang="ja-JP" sz="2800" dirty="0" smtClean="0"/>
                        <a:t>8</a:t>
                      </a:r>
                      <a:endParaRPr kumimoji="1" lang="ja-JP" altLang="en-US" sz="2800" dirty="0"/>
                    </a:p>
                  </a:txBody>
                  <a:tcPr/>
                </a:tc>
              </a:tr>
              <a:tr h="370840">
                <a:tc>
                  <a:txBody>
                    <a:bodyPr/>
                    <a:lstStyle/>
                    <a:p>
                      <a:r>
                        <a:rPr kumimoji="1" lang="en-US" altLang="ja-JP" sz="2800" dirty="0" smtClean="0"/>
                        <a:t>Sum</a:t>
                      </a:r>
                      <a:endParaRPr kumimoji="1" lang="ja-JP" altLang="en-US" sz="2800" dirty="0"/>
                    </a:p>
                  </a:txBody>
                  <a:tcPr/>
                </a:tc>
                <a:tc>
                  <a:txBody>
                    <a:bodyPr/>
                    <a:lstStyle/>
                    <a:p>
                      <a:r>
                        <a:rPr kumimoji="1" lang="en-US" altLang="ja-JP" sz="2800" dirty="0" smtClean="0"/>
                        <a:t>1</a:t>
                      </a:r>
                      <a:endParaRPr kumimoji="1" lang="ja-JP" altLang="en-US" sz="2800" dirty="0"/>
                    </a:p>
                  </a:txBody>
                  <a:tcPr/>
                </a:tc>
                <a:tc>
                  <a:txBody>
                    <a:bodyPr/>
                    <a:lstStyle/>
                    <a:p>
                      <a:r>
                        <a:rPr kumimoji="1" lang="en-US" altLang="ja-JP" sz="2800" dirty="0" smtClean="0"/>
                        <a:t>2</a:t>
                      </a:r>
                      <a:endParaRPr kumimoji="1" lang="ja-JP" altLang="en-US" sz="2800" dirty="0"/>
                    </a:p>
                  </a:txBody>
                  <a:tcPr/>
                </a:tc>
                <a:tc>
                  <a:txBody>
                    <a:bodyPr/>
                    <a:lstStyle/>
                    <a:p>
                      <a:r>
                        <a:rPr kumimoji="1" lang="en-US" altLang="ja-JP" sz="2800" dirty="0" smtClean="0"/>
                        <a:t>3</a:t>
                      </a:r>
                      <a:endParaRPr kumimoji="1" lang="ja-JP" altLang="en-US" sz="2800" dirty="0"/>
                    </a:p>
                  </a:txBody>
                  <a:tcPr/>
                </a:tc>
                <a:tc>
                  <a:txBody>
                    <a:bodyPr/>
                    <a:lstStyle/>
                    <a:p>
                      <a:r>
                        <a:rPr kumimoji="1" lang="en-US" altLang="ja-JP" sz="2800" dirty="0" smtClean="0"/>
                        <a:t>5</a:t>
                      </a:r>
                      <a:endParaRPr kumimoji="1" lang="ja-JP" altLang="en-US" sz="2800" dirty="0"/>
                    </a:p>
                  </a:txBody>
                  <a:tcPr/>
                </a:tc>
                <a:tc>
                  <a:txBody>
                    <a:bodyPr/>
                    <a:lstStyle/>
                    <a:p>
                      <a:r>
                        <a:rPr kumimoji="1" lang="en-US" altLang="ja-JP" sz="2800" dirty="0" smtClean="0"/>
                        <a:t>8</a:t>
                      </a:r>
                      <a:endParaRPr kumimoji="1" lang="ja-JP" altLang="en-US" sz="2800" dirty="0"/>
                    </a:p>
                  </a:txBody>
                  <a:tcPr/>
                </a:tc>
                <a:tc>
                  <a:txBody>
                    <a:bodyPr/>
                    <a:lstStyle/>
                    <a:p>
                      <a:r>
                        <a:rPr kumimoji="1" lang="en-US" altLang="ja-JP" sz="2800" dirty="0" smtClean="0"/>
                        <a:t>13</a:t>
                      </a:r>
                      <a:endParaRPr kumimoji="1" lang="ja-JP" altLang="en-US" sz="2800" dirty="0"/>
                    </a:p>
                  </a:txBody>
                  <a:tcPr/>
                </a:tc>
              </a:tr>
            </a:tbl>
          </a:graphicData>
        </a:graphic>
      </p:graphicFrame>
      <p:cxnSp>
        <p:nvCxnSpPr>
          <p:cNvPr id="6" name="直線矢印コネクタ 5"/>
          <p:cNvCxnSpPr>
            <a:cxnSpLocks noChangeAspect="1"/>
          </p:cNvCxnSpPr>
          <p:nvPr/>
        </p:nvCxnSpPr>
        <p:spPr>
          <a:xfrm flipV="1">
            <a:off x="3532907" y="1690688"/>
            <a:ext cx="347333" cy="55828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a:cxnSpLocks noChangeAspect="1"/>
          </p:cNvCxnSpPr>
          <p:nvPr/>
        </p:nvCxnSpPr>
        <p:spPr>
          <a:xfrm flipV="1">
            <a:off x="3575438" y="2248970"/>
            <a:ext cx="347333" cy="55828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cxnSpLocks noChangeAspect="1"/>
          </p:cNvCxnSpPr>
          <p:nvPr/>
        </p:nvCxnSpPr>
        <p:spPr>
          <a:xfrm flipV="1">
            <a:off x="4956381" y="1690688"/>
            <a:ext cx="347333" cy="55828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cxnSpLocks noChangeAspect="1"/>
          </p:cNvCxnSpPr>
          <p:nvPr/>
        </p:nvCxnSpPr>
        <p:spPr>
          <a:xfrm flipV="1">
            <a:off x="4996012" y="2248970"/>
            <a:ext cx="347333" cy="55828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cxnSpLocks noChangeAspect="1"/>
          </p:cNvCxnSpPr>
          <p:nvPr/>
        </p:nvCxnSpPr>
        <p:spPr>
          <a:xfrm flipV="1">
            <a:off x="6459118" y="1643439"/>
            <a:ext cx="347333" cy="55828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cxnSpLocks noChangeAspect="1"/>
          </p:cNvCxnSpPr>
          <p:nvPr/>
        </p:nvCxnSpPr>
        <p:spPr>
          <a:xfrm flipV="1">
            <a:off x="6481352" y="2177394"/>
            <a:ext cx="347333" cy="55828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cxnSpLocks noChangeAspect="1"/>
          </p:cNvCxnSpPr>
          <p:nvPr/>
        </p:nvCxnSpPr>
        <p:spPr>
          <a:xfrm flipV="1">
            <a:off x="7968622" y="1619112"/>
            <a:ext cx="347333" cy="55828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cxnSpLocks noChangeAspect="1"/>
          </p:cNvCxnSpPr>
          <p:nvPr/>
        </p:nvCxnSpPr>
        <p:spPr>
          <a:xfrm flipV="1">
            <a:off x="8018569" y="2253250"/>
            <a:ext cx="347333" cy="55828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a:cxnSpLocks noChangeAspect="1"/>
          </p:cNvCxnSpPr>
          <p:nvPr/>
        </p:nvCxnSpPr>
        <p:spPr>
          <a:xfrm flipV="1">
            <a:off x="9501158" y="1643439"/>
            <a:ext cx="347333" cy="55828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a:cxnSpLocks noChangeAspect="1"/>
          </p:cNvCxnSpPr>
          <p:nvPr/>
        </p:nvCxnSpPr>
        <p:spPr>
          <a:xfrm flipV="1">
            <a:off x="9501484" y="2201721"/>
            <a:ext cx="347333" cy="55828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50323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a:t>コマンド</a:t>
            </a:r>
            <a:r>
              <a:rPr lang="en-US" altLang="ja-JP" b="1" dirty="0"/>
              <a:t/>
            </a:r>
            <a:br>
              <a:rPr lang="en-US" altLang="ja-JP" b="1" dirty="0"/>
            </a:br>
            <a:endParaRPr kumimoji="1" lang="ja-JP" altLang="en-US" dirty="0"/>
          </a:p>
        </p:txBody>
      </p:sp>
      <p:sp>
        <p:nvSpPr>
          <p:cNvPr id="3" name="コンテンツ プレースホルダー 2"/>
          <p:cNvSpPr>
            <a:spLocks noGrp="1"/>
          </p:cNvSpPr>
          <p:nvPr>
            <p:ph idx="1"/>
          </p:nvPr>
        </p:nvSpPr>
        <p:spPr>
          <a:xfrm>
            <a:off x="694509" y="1337406"/>
            <a:ext cx="11497491" cy="4909866"/>
          </a:xfrm>
        </p:spPr>
        <p:txBody>
          <a:bodyPr>
            <a:normAutofit/>
          </a:bodyPr>
          <a:lstStyle/>
          <a:p>
            <a:pPr marL="0" indent="0">
              <a:buNone/>
            </a:pPr>
            <a:r>
              <a:rPr lang="en-US" altLang="ja-JP" b="1" dirty="0" err="1"/>
              <a:t>dir</a:t>
            </a:r>
            <a:r>
              <a:rPr lang="en-US" altLang="ja-JP" dirty="0"/>
              <a:t> 				</a:t>
            </a:r>
            <a:r>
              <a:rPr lang="ja-JP" altLang="en-US" dirty="0"/>
              <a:t> ・・・ディレクトリ一覧表示</a:t>
            </a:r>
            <a:endParaRPr lang="en-US" altLang="ja-JP" dirty="0"/>
          </a:p>
          <a:p>
            <a:pPr marL="0" indent="0">
              <a:buNone/>
            </a:pPr>
            <a:r>
              <a:rPr lang="en-US" altLang="ja-JP" b="1" dirty="0" err="1"/>
              <a:t>terapad</a:t>
            </a:r>
            <a:r>
              <a:rPr lang="ja-JP" altLang="en-US" sz="2000" b="1" dirty="0"/>
              <a:t>△</a:t>
            </a:r>
            <a:r>
              <a:rPr lang="en-US" altLang="ja-JP" b="1" dirty="0"/>
              <a:t>[</a:t>
            </a:r>
            <a:r>
              <a:rPr lang="ja-JP" altLang="en-US" b="1" dirty="0"/>
              <a:t>ファイル名</a:t>
            </a:r>
            <a:r>
              <a:rPr lang="en-US" altLang="ja-JP" b="1" dirty="0"/>
              <a:t>] </a:t>
            </a:r>
            <a:r>
              <a:rPr lang="ja-JP" altLang="en-US" dirty="0"/>
              <a:t>・・・</a:t>
            </a:r>
            <a:r>
              <a:rPr lang="en-US" altLang="ja-JP" dirty="0"/>
              <a:t>[</a:t>
            </a:r>
            <a:r>
              <a:rPr lang="ja-JP" altLang="en-US" dirty="0"/>
              <a:t>ファイル名</a:t>
            </a:r>
            <a:r>
              <a:rPr lang="en-US" altLang="ja-JP" dirty="0"/>
              <a:t>]</a:t>
            </a:r>
            <a:r>
              <a:rPr lang="ja-JP" altLang="en-US" dirty="0"/>
              <a:t>を</a:t>
            </a:r>
            <a:r>
              <a:rPr lang="en-US" altLang="ja-JP" dirty="0" err="1"/>
              <a:t>terapad</a:t>
            </a:r>
            <a:r>
              <a:rPr lang="ja-JP" altLang="en-US" dirty="0"/>
              <a:t>で開く</a:t>
            </a:r>
            <a:endParaRPr lang="en-US" altLang="ja-JP" dirty="0"/>
          </a:p>
          <a:p>
            <a:pPr marL="0" indent="0" algn="r">
              <a:buNone/>
            </a:pPr>
            <a:r>
              <a:rPr lang="en-US" altLang="ja-JP" dirty="0"/>
              <a:t>※[</a:t>
            </a:r>
            <a:r>
              <a:rPr lang="ja-JP" altLang="en-US" dirty="0"/>
              <a:t>ファイル名</a:t>
            </a:r>
            <a:r>
              <a:rPr lang="en-US" altLang="ja-JP" dirty="0"/>
              <a:t>]</a:t>
            </a:r>
            <a:r>
              <a:rPr lang="ja-JP" altLang="en-US" dirty="0"/>
              <a:t>が無ければ作成するか聞かれる</a:t>
            </a:r>
            <a:endParaRPr lang="en-US" altLang="ja-JP" dirty="0"/>
          </a:p>
          <a:p>
            <a:pPr marL="0" indent="0">
              <a:buNone/>
            </a:pPr>
            <a:r>
              <a:rPr lang="en-US" altLang="ja-JP" b="1" dirty="0"/>
              <a:t>del</a:t>
            </a:r>
            <a:r>
              <a:rPr lang="ja-JP" altLang="en-US" b="1" dirty="0"/>
              <a:t> △</a:t>
            </a:r>
            <a:r>
              <a:rPr lang="en-US" altLang="ja-JP" b="1" dirty="0"/>
              <a:t>[</a:t>
            </a:r>
            <a:r>
              <a:rPr lang="ja-JP" altLang="en-US" b="1" dirty="0"/>
              <a:t>ファイル名</a:t>
            </a:r>
            <a:r>
              <a:rPr lang="en-US" altLang="ja-JP" b="1" dirty="0"/>
              <a:t>]</a:t>
            </a:r>
            <a:r>
              <a:rPr lang="ja-JP" altLang="en-US" b="1" dirty="0"/>
              <a:t>　　 </a:t>
            </a:r>
            <a:r>
              <a:rPr lang="ja-JP" altLang="en-US" dirty="0"/>
              <a:t>・・・ファイル削除</a:t>
            </a:r>
            <a:r>
              <a:rPr lang="en-US" altLang="ja-JP" b="1" dirty="0"/>
              <a:t/>
            </a:r>
            <a:br>
              <a:rPr lang="en-US" altLang="ja-JP" b="1" dirty="0"/>
            </a:br>
            <a:r>
              <a:rPr lang="en-US" altLang="ja-JP" b="1" dirty="0" err="1"/>
              <a:t>mkdir</a:t>
            </a:r>
            <a:r>
              <a:rPr lang="en-US" altLang="ja-JP" b="1" dirty="0"/>
              <a:t> </a:t>
            </a:r>
            <a:r>
              <a:rPr lang="ja-JP" altLang="en-US" b="1" dirty="0"/>
              <a:t>△ </a:t>
            </a:r>
            <a:r>
              <a:rPr lang="en-US" altLang="ja-JP" b="1" dirty="0"/>
              <a:t>[</a:t>
            </a:r>
            <a:r>
              <a:rPr lang="ja-JP" altLang="en-US" b="1" dirty="0"/>
              <a:t>フォルダ名</a:t>
            </a:r>
            <a:r>
              <a:rPr lang="en-US" altLang="ja-JP" b="1" dirty="0"/>
              <a:t>]  </a:t>
            </a:r>
            <a:r>
              <a:rPr lang="ja-JP" altLang="en-US" dirty="0"/>
              <a:t>・・・フォルダ</a:t>
            </a:r>
            <a:r>
              <a:rPr lang="en-US" altLang="ja-JP" dirty="0"/>
              <a:t>(</a:t>
            </a:r>
            <a:r>
              <a:rPr lang="ja-JP" altLang="en-US" dirty="0"/>
              <a:t>ディレクトリ</a:t>
            </a:r>
            <a:r>
              <a:rPr lang="en-US" altLang="ja-JP" dirty="0"/>
              <a:t>)</a:t>
            </a:r>
            <a:r>
              <a:rPr lang="ja-JP" altLang="en-US" dirty="0"/>
              <a:t>作成</a:t>
            </a:r>
            <a:endParaRPr lang="en-US" altLang="ja-JP" dirty="0"/>
          </a:p>
          <a:p>
            <a:pPr marL="0" indent="0">
              <a:buNone/>
            </a:pPr>
            <a:r>
              <a:rPr lang="en-US" altLang="ja-JP" b="1" dirty="0" err="1"/>
              <a:t>rmdir</a:t>
            </a:r>
            <a:r>
              <a:rPr lang="ja-JP" altLang="en-US" b="1" dirty="0"/>
              <a:t> △ </a:t>
            </a:r>
            <a:r>
              <a:rPr lang="en-US" altLang="ja-JP" b="1" dirty="0"/>
              <a:t>[</a:t>
            </a:r>
            <a:r>
              <a:rPr lang="ja-JP" altLang="en-US" b="1" dirty="0"/>
              <a:t>フォルダ名</a:t>
            </a:r>
            <a:r>
              <a:rPr lang="en-US" altLang="ja-JP" b="1" dirty="0"/>
              <a:t>]</a:t>
            </a:r>
            <a:r>
              <a:rPr lang="en-US" altLang="ja-JP" dirty="0"/>
              <a:t>	 </a:t>
            </a:r>
            <a:r>
              <a:rPr lang="ja-JP" altLang="en-US" dirty="0"/>
              <a:t>・・・ディレクトリ削除</a:t>
            </a:r>
            <a:endParaRPr lang="en-US" altLang="ja-JP" dirty="0"/>
          </a:p>
        </p:txBody>
      </p:sp>
      <p:sp>
        <p:nvSpPr>
          <p:cNvPr id="4" name="正方形/長方形 3"/>
          <p:cNvSpPr/>
          <p:nvPr/>
        </p:nvSpPr>
        <p:spPr>
          <a:xfrm>
            <a:off x="4297180" y="4219303"/>
            <a:ext cx="7294516" cy="2521131"/>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3200" b="1" dirty="0">
                <a:solidFill>
                  <a:schemeClr val="tx1"/>
                </a:solidFill>
              </a:rPr>
              <a:t>例） </a:t>
            </a:r>
            <a:r>
              <a:rPr lang="en-US" altLang="ja-JP" sz="3200" b="1" dirty="0">
                <a:solidFill>
                  <a:schemeClr val="tx1"/>
                </a:solidFill>
              </a:rPr>
              <a:t>	</a:t>
            </a:r>
            <a:r>
              <a:rPr kumimoji="1" lang="en-US" altLang="ja-JP" sz="3200" b="1" dirty="0" err="1">
                <a:solidFill>
                  <a:schemeClr val="tx1"/>
                </a:solidFill>
              </a:rPr>
              <a:t>dir</a:t>
            </a:r>
            <a:endParaRPr kumimoji="1" lang="en-US" altLang="ja-JP" sz="3200" b="1" dirty="0">
              <a:solidFill>
                <a:schemeClr val="tx1"/>
              </a:solidFill>
            </a:endParaRPr>
          </a:p>
          <a:p>
            <a:r>
              <a:rPr kumimoji="1" lang="ja-JP" altLang="en-US" sz="3200" b="1" dirty="0">
                <a:solidFill>
                  <a:schemeClr val="tx1"/>
                </a:solidFill>
              </a:rPr>
              <a:t>　　 </a:t>
            </a:r>
            <a:r>
              <a:rPr kumimoji="1" lang="en-US" altLang="ja-JP" sz="3200" b="1" dirty="0">
                <a:solidFill>
                  <a:schemeClr val="tx1"/>
                </a:solidFill>
              </a:rPr>
              <a:t>	</a:t>
            </a:r>
            <a:r>
              <a:rPr kumimoji="1" lang="en-US" altLang="ja-JP" sz="3200" b="1" dirty="0" err="1">
                <a:solidFill>
                  <a:schemeClr val="tx1"/>
                </a:solidFill>
              </a:rPr>
              <a:t>terapad</a:t>
            </a:r>
            <a:r>
              <a:rPr kumimoji="1" lang="ja-JP" altLang="en-US" sz="3200" b="1" dirty="0">
                <a:solidFill>
                  <a:schemeClr val="tx1"/>
                </a:solidFill>
              </a:rPr>
              <a:t>△</a:t>
            </a:r>
            <a:r>
              <a:rPr lang="en-US" altLang="ja-JP" sz="3200" b="1" dirty="0">
                <a:solidFill>
                  <a:schemeClr val="tx1"/>
                </a:solidFill>
              </a:rPr>
              <a:t>Tes.java</a:t>
            </a:r>
            <a:br>
              <a:rPr lang="en-US" altLang="ja-JP" sz="3200" b="1" dirty="0">
                <a:solidFill>
                  <a:schemeClr val="tx1"/>
                </a:solidFill>
              </a:rPr>
            </a:br>
            <a:r>
              <a:rPr lang="en-US" altLang="ja-JP" sz="3200" b="1" dirty="0">
                <a:solidFill>
                  <a:schemeClr val="tx1"/>
                </a:solidFill>
              </a:rPr>
              <a:t>		del</a:t>
            </a:r>
            <a:r>
              <a:rPr lang="ja-JP" altLang="en-US" sz="3200" b="1" dirty="0">
                <a:solidFill>
                  <a:schemeClr val="tx1"/>
                </a:solidFill>
              </a:rPr>
              <a:t>△</a:t>
            </a:r>
            <a:r>
              <a:rPr lang="en-US" altLang="ja-JP" sz="3200" b="1" dirty="0">
                <a:solidFill>
                  <a:schemeClr val="tx1"/>
                </a:solidFill>
              </a:rPr>
              <a:t>Tes.java</a:t>
            </a:r>
            <a:br>
              <a:rPr lang="en-US" altLang="ja-JP" sz="3200" b="1" dirty="0">
                <a:solidFill>
                  <a:schemeClr val="tx1"/>
                </a:solidFill>
              </a:rPr>
            </a:br>
            <a:r>
              <a:rPr lang="en-US" altLang="ja-JP" sz="3200" b="1" dirty="0">
                <a:solidFill>
                  <a:schemeClr val="tx1"/>
                </a:solidFill>
              </a:rPr>
              <a:t>		</a:t>
            </a:r>
            <a:r>
              <a:rPr lang="en-US" altLang="ja-JP" sz="3200" b="1" dirty="0" err="1">
                <a:solidFill>
                  <a:schemeClr val="tx1"/>
                </a:solidFill>
              </a:rPr>
              <a:t>mkdir</a:t>
            </a:r>
            <a:r>
              <a:rPr lang="ja-JP" altLang="en-US" sz="3200" b="1" dirty="0">
                <a:solidFill>
                  <a:schemeClr val="tx1"/>
                </a:solidFill>
              </a:rPr>
              <a:t>△ </a:t>
            </a:r>
            <a:r>
              <a:rPr lang="en-US" altLang="ja-JP" sz="3200" b="1" dirty="0">
                <a:solidFill>
                  <a:schemeClr val="tx1"/>
                </a:solidFill>
              </a:rPr>
              <a:t>Test</a:t>
            </a:r>
            <a:br>
              <a:rPr lang="en-US" altLang="ja-JP" sz="3200" b="1" dirty="0">
                <a:solidFill>
                  <a:schemeClr val="tx1"/>
                </a:solidFill>
              </a:rPr>
            </a:br>
            <a:r>
              <a:rPr lang="en-US" altLang="ja-JP" sz="3200" b="1" dirty="0">
                <a:solidFill>
                  <a:schemeClr val="tx1"/>
                </a:solidFill>
              </a:rPr>
              <a:t>		</a:t>
            </a:r>
            <a:r>
              <a:rPr lang="en-US" altLang="ja-JP" sz="3200" b="1" dirty="0" err="1">
                <a:solidFill>
                  <a:schemeClr val="tx1"/>
                </a:solidFill>
              </a:rPr>
              <a:t>mkdir</a:t>
            </a:r>
            <a:r>
              <a:rPr lang="ja-JP" altLang="en-US" sz="3200" b="1" dirty="0">
                <a:solidFill>
                  <a:schemeClr val="tx1"/>
                </a:solidFill>
              </a:rPr>
              <a:t> △ </a:t>
            </a:r>
            <a:r>
              <a:rPr lang="en-US" altLang="ja-JP" sz="3200" b="1" dirty="0">
                <a:solidFill>
                  <a:schemeClr val="tx1"/>
                </a:solidFill>
              </a:rPr>
              <a:t>Test</a:t>
            </a:r>
          </a:p>
          <a:p>
            <a:endParaRPr kumimoji="1" lang="ja-JP" altLang="en-US" sz="3200" b="1" dirty="0">
              <a:solidFill>
                <a:schemeClr val="tx1"/>
              </a:solidFill>
            </a:endParaRPr>
          </a:p>
        </p:txBody>
      </p:sp>
      <p:sp>
        <p:nvSpPr>
          <p:cNvPr id="5" name="テキスト ボックス 4"/>
          <p:cNvSpPr txBox="1"/>
          <p:nvPr/>
        </p:nvSpPr>
        <p:spPr>
          <a:xfrm>
            <a:off x="4361994" y="59193"/>
            <a:ext cx="7164888" cy="1200329"/>
          </a:xfrm>
          <a:prstGeom prst="rect">
            <a:avLst/>
          </a:prstGeom>
          <a:noFill/>
          <a:ln>
            <a:solidFill>
              <a:srgbClr val="00B050"/>
            </a:solidFill>
          </a:ln>
        </p:spPr>
        <p:txBody>
          <a:bodyPr wrap="square" rtlCol="0">
            <a:spAutoFit/>
          </a:bodyPr>
          <a:lstStyle/>
          <a:p>
            <a:r>
              <a:rPr lang="en-US" altLang="ja-JP" sz="2400" dirty="0"/>
              <a:t>※</a:t>
            </a:r>
            <a:r>
              <a:rPr lang="ja-JP" altLang="en-US" sz="2400" dirty="0"/>
              <a:t>　△の記号は空白を表す</a:t>
            </a:r>
            <a:endParaRPr lang="en-US" altLang="ja-JP" sz="2400" dirty="0"/>
          </a:p>
          <a:p>
            <a:r>
              <a:rPr kumimoji="1" lang="ja-JP" altLang="en-US" sz="2400" dirty="0"/>
              <a:t>　　</a:t>
            </a:r>
            <a:r>
              <a:rPr kumimoji="1" lang="en-US" altLang="ja-JP" sz="2400" dirty="0"/>
              <a:t>[]</a:t>
            </a:r>
            <a:r>
              <a:rPr kumimoji="1" lang="ja-JP" altLang="en-US" sz="2400" dirty="0"/>
              <a:t>で囲まれているものは、</a:t>
            </a:r>
            <a:endParaRPr lang="en-US" altLang="ja-JP" sz="2400" dirty="0"/>
          </a:p>
          <a:p>
            <a:pPr algn="r"/>
            <a:r>
              <a:rPr kumimoji="1" lang="en-US" altLang="ja-JP" sz="2400" dirty="0"/>
              <a:t>[]</a:t>
            </a:r>
            <a:r>
              <a:rPr kumimoji="1" lang="ja-JP" altLang="en-US" sz="2400" dirty="0"/>
              <a:t>を外し、適当なものを入れる</a:t>
            </a:r>
          </a:p>
        </p:txBody>
      </p:sp>
    </p:spTree>
    <p:extLst>
      <p:ext uri="{BB962C8B-B14F-4D97-AF65-F5344CB8AC3E}">
        <p14:creationId xmlns:p14="http://schemas.microsoft.com/office/powerpoint/2010/main" val="36616812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89560" y="338225"/>
            <a:ext cx="10515600" cy="6376084"/>
          </a:xfrm>
        </p:spPr>
        <p:txBody>
          <a:bodyPr>
            <a:normAutofit lnSpcReduction="10000"/>
          </a:bodyPr>
          <a:lstStyle/>
          <a:p>
            <a:pPr marL="0" indent="0">
              <a:buNone/>
            </a:pPr>
            <a:r>
              <a:rPr lang="ja-JP" altLang="en-US" dirty="0"/>
              <a:t>・現在場所</a:t>
            </a:r>
            <a:r>
              <a:rPr lang="en-US" altLang="ja-JP" dirty="0"/>
              <a:t>(</a:t>
            </a:r>
            <a:r>
              <a:rPr lang="ja-JP" altLang="en-US" dirty="0"/>
              <a:t>カレントディレクトリ</a:t>
            </a:r>
            <a:r>
              <a:rPr lang="en-US" altLang="ja-JP" dirty="0"/>
              <a:t>)</a:t>
            </a:r>
            <a:r>
              <a:rPr lang="ja-JP" altLang="en-US" dirty="0"/>
              <a:t>移動 </a:t>
            </a:r>
            <a:endParaRPr lang="en-US" altLang="ja-JP" b="1" dirty="0"/>
          </a:p>
          <a:p>
            <a:pPr marL="0" indent="0">
              <a:buNone/>
            </a:pPr>
            <a:r>
              <a:rPr lang="en-US" altLang="ja-JP" b="1" dirty="0"/>
              <a:t>	cd</a:t>
            </a:r>
            <a:r>
              <a:rPr lang="ja-JP" altLang="en-US" sz="2000" b="1" dirty="0"/>
              <a:t>△</a:t>
            </a:r>
            <a:r>
              <a:rPr lang="en-US" altLang="ja-JP" b="1" dirty="0"/>
              <a:t>[</a:t>
            </a:r>
            <a:r>
              <a:rPr lang="ja-JP" altLang="en-US" b="1" dirty="0"/>
              <a:t>移動先</a:t>
            </a:r>
            <a:r>
              <a:rPr lang="en-US" altLang="ja-JP" b="1" dirty="0"/>
              <a:t>]</a:t>
            </a:r>
            <a:endParaRPr lang="en-US" altLang="ja-JP" dirty="0"/>
          </a:p>
          <a:p>
            <a:pPr marL="0" indent="0">
              <a:buNone/>
            </a:pPr>
            <a:r>
              <a:rPr lang="ja-JP" altLang="en-US" dirty="0"/>
              <a:t> </a:t>
            </a:r>
            <a:endParaRPr lang="en-US" altLang="ja-JP" dirty="0"/>
          </a:p>
          <a:p>
            <a:pPr marL="0" indent="0">
              <a:buNone/>
            </a:pPr>
            <a:r>
              <a:rPr lang="ja-JP" altLang="en-US" dirty="0"/>
              <a:t>・ドライブの移動</a:t>
            </a:r>
            <a:endParaRPr lang="en-US" altLang="ja-JP" dirty="0"/>
          </a:p>
          <a:p>
            <a:pPr marL="0" indent="0">
              <a:buNone/>
            </a:pPr>
            <a:r>
              <a:rPr lang="en-US" altLang="ja-JP" b="1" dirty="0"/>
              <a:t> 	[</a:t>
            </a:r>
            <a:r>
              <a:rPr lang="ja-JP" altLang="en-US" b="1" dirty="0"/>
              <a:t>ドライブ名</a:t>
            </a:r>
            <a:r>
              <a:rPr lang="en-US" altLang="ja-JP" b="1" dirty="0"/>
              <a:t>]:</a:t>
            </a:r>
          </a:p>
          <a:p>
            <a:pPr marL="0" indent="0">
              <a:buNone/>
            </a:pPr>
            <a:r>
              <a:rPr lang="ja-JP" altLang="en-US" dirty="0"/>
              <a:t>    もしくは </a:t>
            </a:r>
            <a:endParaRPr lang="en-US" altLang="ja-JP" dirty="0"/>
          </a:p>
          <a:p>
            <a:pPr marL="0" indent="0">
              <a:buNone/>
            </a:pPr>
            <a:r>
              <a:rPr lang="en-US" altLang="ja-JP" b="1" dirty="0"/>
              <a:t>     cd</a:t>
            </a:r>
            <a:r>
              <a:rPr lang="ja-JP" altLang="en-US" sz="2000" b="1" dirty="0"/>
              <a:t>△</a:t>
            </a:r>
            <a:r>
              <a:rPr lang="en-US" altLang="ja-JP" b="1" dirty="0"/>
              <a:t>/d</a:t>
            </a:r>
            <a:r>
              <a:rPr lang="ja-JP" altLang="en-US" sz="2000" b="1" dirty="0"/>
              <a:t>△</a:t>
            </a:r>
            <a:r>
              <a:rPr lang="en-US" altLang="ja-JP" b="1" dirty="0"/>
              <a:t>[</a:t>
            </a:r>
            <a:r>
              <a:rPr lang="ja-JP" altLang="en-US" b="1" dirty="0"/>
              <a:t>ドライブ名</a:t>
            </a:r>
            <a:r>
              <a:rPr lang="en-US" altLang="ja-JP" b="1" dirty="0"/>
              <a:t>]:</a:t>
            </a:r>
          </a:p>
          <a:p>
            <a:pPr marL="0" indent="0">
              <a:buNone/>
            </a:pPr>
            <a:r>
              <a:rPr lang="ja-JP" altLang="en-US" sz="2400" dirty="0"/>
              <a:t>　    </a:t>
            </a:r>
            <a:r>
              <a:rPr lang="en-US" altLang="ja-JP" sz="2400" dirty="0"/>
              <a:t>※</a:t>
            </a:r>
            <a:r>
              <a:rPr lang="ja-JP" altLang="en-US" sz="2400" dirty="0"/>
              <a:t>こちらのコマンドでは、</a:t>
            </a:r>
            <a:endParaRPr lang="en-US" altLang="ja-JP" sz="2400" dirty="0"/>
          </a:p>
          <a:p>
            <a:pPr marL="0" indent="0">
              <a:buNone/>
            </a:pPr>
            <a:r>
              <a:rPr lang="en-US" altLang="ja-JP" sz="2400" dirty="0"/>
              <a:t>		  </a:t>
            </a:r>
            <a:r>
              <a:rPr lang="ja-JP" altLang="en-US" sz="2400" dirty="0"/>
              <a:t>階層の移動も出来る</a:t>
            </a:r>
            <a:endParaRPr lang="en-US" altLang="ja-JP" sz="2400" dirty="0"/>
          </a:p>
          <a:p>
            <a:pPr marL="0" indent="0">
              <a:buNone/>
            </a:pPr>
            <a:endParaRPr lang="en-US" altLang="ja-JP" b="1" dirty="0"/>
          </a:p>
          <a:p>
            <a:pPr marL="0" indent="0">
              <a:buNone/>
            </a:pPr>
            <a:endParaRPr lang="en-US" altLang="ja-JP" b="1" dirty="0"/>
          </a:p>
          <a:p>
            <a:pPr marL="0" indent="0">
              <a:buNone/>
            </a:pPr>
            <a:r>
              <a:rPr lang="en-US" altLang="ja-JP" b="1" dirty="0"/>
              <a:t>	[\]</a:t>
            </a:r>
            <a:r>
              <a:rPr lang="ja-JP" altLang="en-US" b="1" dirty="0"/>
              <a:t>で下の階層</a:t>
            </a:r>
            <a:endParaRPr lang="en-US" altLang="ja-JP" b="1" dirty="0"/>
          </a:p>
          <a:p>
            <a:pPr marL="0" indent="0">
              <a:buNone/>
            </a:pPr>
            <a:r>
              <a:rPr lang="en-US" altLang="ja-JP" b="1" dirty="0"/>
              <a:t>	[..]</a:t>
            </a:r>
            <a:r>
              <a:rPr lang="ja-JP" altLang="en-US" b="1" dirty="0"/>
              <a:t>で上の階層　を示す</a:t>
            </a:r>
            <a:endParaRPr lang="en-US" altLang="ja-JP" b="1" dirty="0"/>
          </a:p>
          <a:p>
            <a:endParaRPr kumimoji="1" lang="ja-JP" altLang="en-US" dirty="0"/>
          </a:p>
        </p:txBody>
      </p:sp>
      <p:sp>
        <p:nvSpPr>
          <p:cNvPr id="4" name="正方形/長方形 3"/>
          <p:cNvSpPr/>
          <p:nvPr/>
        </p:nvSpPr>
        <p:spPr>
          <a:xfrm>
            <a:off x="5630091" y="2821576"/>
            <a:ext cx="5987143" cy="3735977"/>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3200" b="1" dirty="0">
                <a:solidFill>
                  <a:schemeClr val="tx1"/>
                </a:solidFill>
              </a:rPr>
              <a:t>例） </a:t>
            </a:r>
            <a:r>
              <a:rPr kumimoji="1" lang="en-US" altLang="ja-JP" sz="3200" b="1" dirty="0">
                <a:solidFill>
                  <a:schemeClr val="tx1"/>
                </a:solidFill>
              </a:rPr>
              <a:t/>
            </a:r>
            <a:br>
              <a:rPr kumimoji="1" lang="en-US" altLang="ja-JP" sz="3200" b="1" dirty="0">
                <a:solidFill>
                  <a:schemeClr val="tx1"/>
                </a:solidFill>
              </a:rPr>
            </a:br>
            <a:r>
              <a:rPr lang="en-US" altLang="ja-JP" sz="3200" b="1" dirty="0">
                <a:solidFill>
                  <a:schemeClr val="tx1"/>
                </a:solidFill>
              </a:rPr>
              <a:t>	</a:t>
            </a:r>
            <a:r>
              <a:rPr kumimoji="1" lang="en-US" altLang="ja-JP" sz="3200" b="1" dirty="0">
                <a:solidFill>
                  <a:schemeClr val="tx1"/>
                </a:solidFill>
              </a:rPr>
              <a:t>cd</a:t>
            </a:r>
            <a:r>
              <a:rPr kumimoji="1" lang="ja-JP" altLang="en-US" sz="2800" b="1" dirty="0">
                <a:solidFill>
                  <a:schemeClr val="tx1"/>
                </a:solidFill>
              </a:rPr>
              <a:t>△</a:t>
            </a:r>
            <a:r>
              <a:rPr lang="en-US" altLang="ja-JP" sz="3200" b="1" dirty="0">
                <a:solidFill>
                  <a:schemeClr val="tx1"/>
                </a:solidFill>
              </a:rPr>
              <a:t>NMC</a:t>
            </a:r>
            <a:endParaRPr kumimoji="1" lang="en-US" altLang="ja-JP" sz="3200" b="1" dirty="0">
              <a:solidFill>
                <a:schemeClr val="tx1"/>
              </a:solidFill>
            </a:endParaRPr>
          </a:p>
          <a:p>
            <a:r>
              <a:rPr lang="en-US" altLang="ja-JP" sz="3200" b="1" dirty="0">
                <a:solidFill>
                  <a:schemeClr val="tx1"/>
                </a:solidFill>
              </a:rPr>
              <a:t>	cd</a:t>
            </a:r>
            <a:r>
              <a:rPr lang="ja-JP" altLang="en-US" sz="3200" b="1" dirty="0">
                <a:solidFill>
                  <a:schemeClr val="tx1"/>
                </a:solidFill>
              </a:rPr>
              <a:t>△ </a:t>
            </a:r>
            <a:r>
              <a:rPr lang="en-US" altLang="ja-JP" sz="3200" b="1" dirty="0">
                <a:solidFill>
                  <a:schemeClr val="tx1"/>
                </a:solidFill>
              </a:rPr>
              <a:t>Test\</a:t>
            </a:r>
            <a:r>
              <a:rPr lang="en-US" altLang="ja-JP" sz="3200" b="1" dirty="0" err="1">
                <a:solidFill>
                  <a:schemeClr val="tx1"/>
                </a:solidFill>
              </a:rPr>
              <a:t>Tes</a:t>
            </a:r>
            <a:endParaRPr lang="en-US" altLang="ja-JP" sz="3200" b="1" dirty="0">
              <a:solidFill>
                <a:schemeClr val="tx1"/>
              </a:solidFill>
            </a:endParaRPr>
          </a:p>
          <a:p>
            <a:r>
              <a:rPr kumimoji="1" lang="en-US" altLang="ja-JP" sz="3200" b="1" dirty="0">
                <a:solidFill>
                  <a:schemeClr val="tx1"/>
                </a:solidFill>
              </a:rPr>
              <a:t>	</a:t>
            </a:r>
            <a:r>
              <a:rPr lang="en-US" altLang="ja-JP" sz="3200" b="1" dirty="0">
                <a:solidFill>
                  <a:schemeClr val="tx1"/>
                </a:solidFill>
              </a:rPr>
              <a:t>C</a:t>
            </a:r>
            <a:r>
              <a:rPr kumimoji="1" lang="en-US" altLang="ja-JP" sz="3200" b="1" dirty="0">
                <a:solidFill>
                  <a:schemeClr val="tx1"/>
                </a:solidFill>
              </a:rPr>
              <a:t>:</a:t>
            </a:r>
          </a:p>
          <a:p>
            <a:r>
              <a:rPr lang="en-US" altLang="ja-JP" sz="3200" b="1" dirty="0">
                <a:solidFill>
                  <a:schemeClr val="tx1"/>
                </a:solidFill>
              </a:rPr>
              <a:t>  	cd</a:t>
            </a:r>
            <a:r>
              <a:rPr lang="ja-JP" altLang="en-US" sz="2800" b="1" dirty="0">
                <a:solidFill>
                  <a:schemeClr val="tx1"/>
                </a:solidFill>
              </a:rPr>
              <a:t>△</a:t>
            </a:r>
            <a:r>
              <a:rPr lang="en-US" altLang="ja-JP" sz="3200" b="1" dirty="0">
                <a:solidFill>
                  <a:schemeClr val="tx1"/>
                </a:solidFill>
              </a:rPr>
              <a:t>/d</a:t>
            </a:r>
            <a:r>
              <a:rPr lang="ja-JP" altLang="en-US" sz="2800" b="1" dirty="0">
                <a:solidFill>
                  <a:schemeClr val="tx1"/>
                </a:solidFill>
              </a:rPr>
              <a:t>△</a:t>
            </a:r>
            <a:r>
              <a:rPr lang="en-US" altLang="ja-JP" sz="3200" b="1" dirty="0">
                <a:solidFill>
                  <a:schemeClr val="tx1"/>
                </a:solidFill>
              </a:rPr>
              <a:t> Z:</a:t>
            </a:r>
          </a:p>
          <a:p>
            <a:r>
              <a:rPr lang="en-US" altLang="ja-JP" sz="3200" b="1" dirty="0">
                <a:solidFill>
                  <a:schemeClr val="tx1"/>
                </a:solidFill>
              </a:rPr>
              <a:t>	cd</a:t>
            </a:r>
            <a:r>
              <a:rPr lang="ja-JP" altLang="en-US" sz="3200" b="1" dirty="0">
                <a:solidFill>
                  <a:schemeClr val="tx1"/>
                </a:solidFill>
              </a:rPr>
              <a:t> △</a:t>
            </a:r>
            <a:r>
              <a:rPr lang="en-US" altLang="ja-JP" sz="3200" b="1" dirty="0">
                <a:solidFill>
                  <a:schemeClr val="tx1"/>
                </a:solidFill>
              </a:rPr>
              <a:t>/d</a:t>
            </a:r>
            <a:r>
              <a:rPr lang="ja-JP" altLang="en-US" sz="3200" b="1" dirty="0">
                <a:solidFill>
                  <a:schemeClr val="tx1"/>
                </a:solidFill>
              </a:rPr>
              <a:t> △</a:t>
            </a:r>
            <a:r>
              <a:rPr lang="en-US" altLang="ja-JP" sz="3200" b="1" dirty="0">
                <a:solidFill>
                  <a:schemeClr val="tx1"/>
                </a:solidFill>
              </a:rPr>
              <a:t>Z:\NMC</a:t>
            </a:r>
          </a:p>
          <a:p>
            <a:r>
              <a:rPr kumimoji="1" lang="ja-JP" altLang="en-US" sz="3200" b="1" dirty="0">
                <a:solidFill>
                  <a:schemeClr val="tx1"/>
                </a:solidFill>
              </a:rPr>
              <a:t>　　 </a:t>
            </a:r>
            <a:r>
              <a:rPr kumimoji="1" lang="en-US" altLang="ja-JP" sz="3200" b="1" dirty="0" err="1">
                <a:solidFill>
                  <a:schemeClr val="tx1"/>
                </a:solidFill>
              </a:rPr>
              <a:t>terapad</a:t>
            </a:r>
            <a:r>
              <a:rPr kumimoji="1" lang="ja-JP" altLang="en-US" sz="3200" b="1" dirty="0">
                <a:solidFill>
                  <a:schemeClr val="tx1"/>
                </a:solidFill>
              </a:rPr>
              <a:t>△</a:t>
            </a:r>
            <a:r>
              <a:rPr lang="en-US" altLang="ja-JP" sz="3200" b="1" dirty="0">
                <a:solidFill>
                  <a:schemeClr val="tx1"/>
                </a:solidFill>
              </a:rPr>
              <a:t>Tes.java</a:t>
            </a:r>
            <a:endParaRPr kumimoji="1" lang="ja-JP" altLang="en-US" sz="3200" b="1" dirty="0">
              <a:solidFill>
                <a:schemeClr val="tx1"/>
              </a:solidFill>
            </a:endParaRPr>
          </a:p>
        </p:txBody>
      </p:sp>
      <p:pic>
        <p:nvPicPr>
          <p:cNvPr id="5" name="図 4"/>
          <p:cNvPicPr>
            <a:picLocks noChangeAspect="1"/>
          </p:cNvPicPr>
          <p:nvPr/>
        </p:nvPicPr>
        <p:blipFill rotWithShape="1">
          <a:blip r:embed="rId2"/>
          <a:srcRect l="18136" t="43971" r="23645" b="34773"/>
          <a:stretch/>
        </p:blipFill>
        <p:spPr>
          <a:xfrm>
            <a:off x="6363788" y="1201781"/>
            <a:ext cx="5680196" cy="1522526"/>
          </a:xfrm>
          <a:prstGeom prst="rect">
            <a:avLst/>
          </a:prstGeom>
          <a:ln>
            <a:solidFill>
              <a:srgbClr val="FFC000"/>
            </a:solidFill>
          </a:ln>
        </p:spPr>
      </p:pic>
    </p:spTree>
    <p:extLst>
      <p:ext uri="{BB962C8B-B14F-4D97-AF65-F5344CB8AC3E}">
        <p14:creationId xmlns:p14="http://schemas.microsoft.com/office/powerpoint/2010/main" val="3974586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ファイル名　</a:t>
            </a:r>
            <a:r>
              <a:rPr lang="ja-JP" altLang="en-US" b="1" dirty="0"/>
              <a:t>補完機能</a:t>
            </a:r>
            <a:endParaRPr kumimoji="1" lang="ja-JP" altLang="en-US" dirty="0"/>
          </a:p>
        </p:txBody>
      </p:sp>
      <p:sp>
        <p:nvSpPr>
          <p:cNvPr id="3" name="コンテンツ プレースホルダー 2"/>
          <p:cNvSpPr>
            <a:spLocks noGrp="1"/>
          </p:cNvSpPr>
          <p:nvPr>
            <p:ph idx="1"/>
          </p:nvPr>
        </p:nvSpPr>
        <p:spPr/>
        <p:txBody>
          <a:bodyPr/>
          <a:lstStyle/>
          <a:p>
            <a:pPr marL="0" indent="0" algn="r">
              <a:buNone/>
            </a:pPr>
            <a:r>
              <a:rPr lang="ja-JP" altLang="en-US" dirty="0"/>
              <a:t>ファイル名の先頭の数文字を入力しただけで、自動的に入力してくれる機能</a:t>
            </a:r>
            <a:endParaRPr lang="en-US" altLang="ja-JP" dirty="0"/>
          </a:p>
          <a:p>
            <a:pPr marL="0" indent="0">
              <a:buNone/>
            </a:pPr>
            <a:r>
              <a:rPr kumimoji="1" lang="en-US" altLang="ja-JP" dirty="0"/>
              <a:t>Tab</a:t>
            </a:r>
            <a:r>
              <a:rPr kumimoji="1" lang="ja-JP" altLang="en-US" dirty="0"/>
              <a:t>キーで補完</a:t>
            </a:r>
            <a:endParaRPr kumimoji="1" lang="en-US" altLang="ja-JP" dirty="0"/>
          </a:p>
          <a:p>
            <a:pPr marL="0" indent="0">
              <a:buNone/>
            </a:pPr>
            <a:r>
              <a:rPr lang="en-US" altLang="ja-JP" dirty="0"/>
              <a:t>	</a:t>
            </a:r>
            <a:r>
              <a:rPr kumimoji="1" lang="en-US" altLang="ja-JP" dirty="0"/>
              <a:t>(</a:t>
            </a:r>
            <a:r>
              <a:rPr kumimoji="1" lang="ja-JP" altLang="en-US" dirty="0"/>
              <a:t>候補が多い</a:t>
            </a:r>
            <a:r>
              <a:rPr lang="ja-JP" altLang="en-US" dirty="0"/>
              <a:t>場合は数回おすと次の候補が表示される</a:t>
            </a:r>
            <a:r>
              <a:rPr kumimoji="1" lang="en-US" altLang="ja-JP" dirty="0"/>
              <a:t>)</a:t>
            </a:r>
          </a:p>
          <a:p>
            <a:pPr marL="0" indent="0">
              <a:buNone/>
            </a:pPr>
            <a:endParaRPr lang="en-US" altLang="ja-JP" dirty="0"/>
          </a:p>
          <a:p>
            <a:pPr marL="0" indent="0">
              <a:buNone/>
            </a:pPr>
            <a:r>
              <a:rPr lang="en-US" altLang="ja-JP" dirty="0"/>
              <a:t/>
            </a:r>
            <a:br>
              <a:rPr lang="en-US" altLang="ja-JP" dirty="0"/>
            </a:br>
            <a:endParaRPr kumimoji="1" lang="ja-JP" altLang="en-US" dirty="0"/>
          </a:p>
        </p:txBody>
      </p:sp>
      <p:sp>
        <p:nvSpPr>
          <p:cNvPr id="5" name="正方形/長方形 4"/>
          <p:cNvSpPr/>
          <p:nvPr/>
        </p:nvSpPr>
        <p:spPr>
          <a:xfrm>
            <a:off x="1084217" y="3775166"/>
            <a:ext cx="10269583" cy="278238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4000" dirty="0">
                <a:solidFill>
                  <a:schemeClr val="tx1"/>
                </a:solidFill>
              </a:rPr>
              <a:t>例</a:t>
            </a:r>
            <a:r>
              <a:rPr lang="en-US" altLang="ja-JP" sz="4000" dirty="0">
                <a:solidFill>
                  <a:schemeClr val="tx1"/>
                </a:solidFill>
              </a:rPr>
              <a:t>) TestHalloWorld.java</a:t>
            </a:r>
            <a:r>
              <a:rPr lang="ja-JP" altLang="en-US" sz="4000" dirty="0">
                <a:solidFill>
                  <a:schemeClr val="tx1"/>
                </a:solidFill>
              </a:rPr>
              <a:t>　を実行させる</a:t>
            </a:r>
            <a:endParaRPr lang="en-US" altLang="ja-JP" sz="4000" dirty="0">
              <a:solidFill>
                <a:schemeClr val="tx1"/>
              </a:solidFill>
            </a:endParaRPr>
          </a:p>
          <a:p>
            <a:r>
              <a:rPr kumimoji="1" lang="en-US" altLang="ja-JP" sz="4000" dirty="0">
                <a:solidFill>
                  <a:schemeClr val="tx1"/>
                </a:solidFill>
              </a:rPr>
              <a:t> </a:t>
            </a:r>
            <a:r>
              <a:rPr kumimoji="1" lang="ja-JP" altLang="en-US" sz="4000" dirty="0">
                <a:solidFill>
                  <a:schemeClr val="tx1"/>
                </a:solidFill>
              </a:rPr>
              <a:t>＞ </a:t>
            </a:r>
            <a:r>
              <a:rPr kumimoji="1" lang="en-US" altLang="ja-JP" sz="4000" dirty="0">
                <a:solidFill>
                  <a:schemeClr val="tx1"/>
                </a:solidFill>
              </a:rPr>
              <a:t>java Test</a:t>
            </a:r>
          </a:p>
          <a:p>
            <a:r>
              <a:rPr kumimoji="1" lang="en-US" altLang="ja-JP" sz="4000" dirty="0">
                <a:solidFill>
                  <a:schemeClr val="tx1"/>
                </a:solidFill>
              </a:rPr>
              <a:t> Tab</a:t>
            </a:r>
            <a:r>
              <a:rPr kumimoji="1" lang="ja-JP" altLang="en-US" sz="4000" dirty="0">
                <a:solidFill>
                  <a:schemeClr val="tx1"/>
                </a:solidFill>
              </a:rPr>
              <a:t>キー</a:t>
            </a:r>
            <a:endParaRPr kumimoji="1" lang="en-US" altLang="ja-JP" sz="4000" dirty="0">
              <a:solidFill>
                <a:schemeClr val="tx1"/>
              </a:solidFill>
            </a:endParaRPr>
          </a:p>
          <a:p>
            <a:r>
              <a:rPr lang="en-US" altLang="ja-JP" sz="4000" dirty="0">
                <a:solidFill>
                  <a:schemeClr val="tx1"/>
                </a:solidFill>
              </a:rPr>
              <a:t> &gt; java TestHalloWorld.java</a:t>
            </a:r>
            <a:endParaRPr kumimoji="1" lang="ja-JP" altLang="en-US" sz="4000" dirty="0">
              <a:solidFill>
                <a:schemeClr val="tx1"/>
              </a:solidFill>
            </a:endParaRPr>
          </a:p>
        </p:txBody>
      </p:sp>
    </p:spTree>
    <p:extLst>
      <p:ext uri="{BB962C8B-B14F-4D97-AF65-F5344CB8AC3E}">
        <p14:creationId xmlns:p14="http://schemas.microsoft.com/office/powerpoint/2010/main" val="3819974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 </a:t>
            </a:r>
            <a:r>
              <a:rPr lang="en-US" altLang="ja-JP" dirty="0" err="1"/>
              <a:t>c</a:t>
            </a:r>
            <a:r>
              <a:rPr kumimoji="1" lang="en-US" altLang="ja-JP" dirty="0" err="1"/>
              <a:t>md</a:t>
            </a:r>
            <a:r>
              <a:rPr kumimoji="1" lang="en-US" altLang="ja-JP" dirty="0"/>
              <a:t> </a:t>
            </a:r>
            <a:r>
              <a:rPr kumimoji="1" lang="ja-JP" altLang="en-US" dirty="0"/>
              <a:t>履歴</a:t>
            </a:r>
          </a:p>
        </p:txBody>
      </p:sp>
      <p:sp>
        <p:nvSpPr>
          <p:cNvPr id="3" name="コンテンツ プレースホルダー 2"/>
          <p:cNvSpPr>
            <a:spLocks noGrp="1"/>
          </p:cNvSpPr>
          <p:nvPr>
            <p:ph idx="1"/>
          </p:nvPr>
        </p:nvSpPr>
        <p:spPr/>
        <p:txBody>
          <a:bodyPr/>
          <a:lstStyle/>
          <a:p>
            <a:pPr marL="0" indent="0">
              <a:buNone/>
            </a:pPr>
            <a:r>
              <a:rPr kumimoji="1" lang="ja-JP" altLang="en-US" dirty="0"/>
              <a:t>・矢印キーの上を押すと過去入力したものが自動入力してくれる</a:t>
            </a:r>
            <a:endParaRPr kumimoji="1" lang="en-US" altLang="ja-JP" dirty="0"/>
          </a:p>
          <a:p>
            <a:pPr marL="0" indent="0" algn="r">
              <a:buNone/>
            </a:pPr>
            <a:r>
              <a:rPr lang="en-US" altLang="ja-JP" dirty="0"/>
              <a:t>	(</a:t>
            </a:r>
            <a:r>
              <a:rPr lang="ja-JP" altLang="en-US" dirty="0"/>
              <a:t>下を押すと現在表示されてるコマンドの次に入力したものが表示される</a:t>
            </a:r>
            <a:r>
              <a:rPr lang="en-US" altLang="ja-JP" dirty="0"/>
              <a:t>)</a:t>
            </a:r>
            <a:endParaRPr kumimoji="1" lang="en-US" altLang="ja-JP" dirty="0"/>
          </a:p>
          <a:p>
            <a:pPr marL="0" indent="0">
              <a:buNone/>
            </a:pPr>
            <a:r>
              <a:rPr lang="en-US" altLang="ja-JP" dirty="0"/>
              <a:t>	※</a:t>
            </a:r>
            <a:r>
              <a:rPr lang="en-US" altLang="ja-JP" dirty="0" err="1"/>
              <a:t>cmd</a:t>
            </a:r>
            <a:r>
              <a:rPr lang="ja-JP" altLang="en-US" dirty="0"/>
              <a:t>を閉じると履歴は初期化</a:t>
            </a: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kumimoji="1" lang="ja-JP" altLang="en-US" dirty="0"/>
          </a:p>
        </p:txBody>
      </p:sp>
    </p:spTree>
    <p:extLst>
      <p:ext uri="{BB962C8B-B14F-4D97-AF65-F5344CB8AC3E}">
        <p14:creationId xmlns:p14="http://schemas.microsoft.com/office/powerpoint/2010/main" val="1536993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 </a:t>
            </a:r>
            <a:r>
              <a:rPr lang="en-US" altLang="ja-JP" b="1" dirty="0" err="1"/>
              <a:t>b</a:t>
            </a:r>
            <a:r>
              <a:rPr kumimoji="1" lang="en-US" altLang="ja-JP" b="1" dirty="0" err="1"/>
              <a:t>oolean</a:t>
            </a:r>
            <a:r>
              <a:rPr kumimoji="1" lang="ja-JP" altLang="en-US" b="1" dirty="0"/>
              <a:t>型について</a:t>
            </a:r>
          </a:p>
        </p:txBody>
      </p:sp>
      <p:sp>
        <p:nvSpPr>
          <p:cNvPr id="3" name="コンテンツ プレースホルダー 2"/>
          <p:cNvSpPr>
            <a:spLocks noGrp="1"/>
          </p:cNvSpPr>
          <p:nvPr>
            <p:ph idx="1"/>
          </p:nvPr>
        </p:nvSpPr>
        <p:spPr/>
        <p:txBody>
          <a:bodyPr/>
          <a:lstStyle/>
          <a:p>
            <a:pPr marL="0" indent="0">
              <a:buNone/>
            </a:pPr>
            <a:endParaRPr kumimoji="1" lang="en-US" altLang="ja-JP" dirty="0"/>
          </a:p>
          <a:p>
            <a:pPr marL="0" indent="0">
              <a:buNone/>
            </a:pPr>
            <a:r>
              <a:rPr lang="en-US" altLang="ja-JP" dirty="0"/>
              <a:t> </a:t>
            </a:r>
            <a:r>
              <a:rPr lang="en-US" altLang="ja-JP" dirty="0" err="1"/>
              <a:t>int</a:t>
            </a:r>
            <a:r>
              <a:rPr lang="ja-JP" altLang="en-US" dirty="0"/>
              <a:t>型　・・・　整数専用の型（箱）</a:t>
            </a:r>
            <a:endParaRPr lang="en-US" altLang="ja-JP" dirty="0"/>
          </a:p>
          <a:p>
            <a:pPr marL="0" indent="0">
              <a:buNone/>
            </a:pPr>
            <a:endParaRPr kumimoji="1" lang="en-US" altLang="ja-JP" dirty="0"/>
          </a:p>
          <a:p>
            <a:pPr marL="0" indent="0">
              <a:buNone/>
            </a:pPr>
            <a:r>
              <a:rPr lang="en-US" altLang="ja-JP" dirty="0"/>
              <a:t> </a:t>
            </a:r>
            <a:r>
              <a:rPr lang="en-US" altLang="ja-JP" dirty="0" err="1"/>
              <a:t>boolean</a:t>
            </a:r>
            <a:r>
              <a:rPr lang="ja-JP" altLang="en-US" dirty="0"/>
              <a:t>型　・・・ </a:t>
            </a:r>
            <a:r>
              <a:rPr lang="en-US" altLang="ja-JP" dirty="0"/>
              <a:t>true / false </a:t>
            </a:r>
            <a:r>
              <a:rPr lang="ja-JP" altLang="en-US" dirty="0"/>
              <a:t>専用の型　真偽を表す</a:t>
            </a:r>
            <a:endParaRPr lang="en-US" altLang="ja-JP" dirty="0"/>
          </a:p>
          <a:p>
            <a:pPr marL="0" indent="0">
              <a:buNone/>
            </a:pPr>
            <a:endParaRPr kumimoji="1" lang="en-US" altLang="ja-JP" dirty="0"/>
          </a:p>
          <a:p>
            <a:pPr marL="0" indent="0">
              <a:buNone/>
            </a:pPr>
            <a:r>
              <a:rPr lang="en-US" altLang="ja-JP" dirty="0"/>
              <a:t> true </a:t>
            </a:r>
            <a:r>
              <a:rPr lang="ja-JP" altLang="en-US" dirty="0"/>
              <a:t>・・・ 真　正しい</a:t>
            </a:r>
            <a:endParaRPr lang="en-US" altLang="ja-JP" dirty="0"/>
          </a:p>
          <a:p>
            <a:pPr marL="0" indent="0">
              <a:buNone/>
            </a:pPr>
            <a:r>
              <a:rPr lang="en-US" altLang="ja-JP" dirty="0"/>
              <a:t> false </a:t>
            </a:r>
            <a:r>
              <a:rPr lang="ja-JP" altLang="en-US" dirty="0"/>
              <a:t>・・・偽　誤り</a:t>
            </a:r>
            <a:endParaRPr kumimoji="1" lang="ja-JP" altLang="en-US" dirty="0"/>
          </a:p>
        </p:txBody>
      </p:sp>
    </p:spTree>
    <p:extLst>
      <p:ext uri="{BB962C8B-B14F-4D97-AF65-F5344CB8AC3E}">
        <p14:creationId xmlns:p14="http://schemas.microsoft.com/office/powerpoint/2010/main" val="1937244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23041" y="103694"/>
            <a:ext cx="10515600" cy="983678"/>
          </a:xfrm>
        </p:spPr>
        <p:txBody>
          <a:bodyPr/>
          <a:lstStyle/>
          <a:p>
            <a:pPr algn="ctr"/>
            <a:r>
              <a:rPr kumimoji="1" lang="en-US" altLang="ja-JP" dirty="0"/>
              <a:t> </a:t>
            </a:r>
            <a:r>
              <a:rPr kumimoji="1" lang="en-US" altLang="ja-JP" b="1" dirty="0"/>
              <a:t>Boolean</a:t>
            </a:r>
            <a:r>
              <a:rPr kumimoji="1" lang="ja-JP" altLang="en-US" b="1" dirty="0"/>
              <a:t>型の使い方</a:t>
            </a:r>
            <a:r>
              <a:rPr kumimoji="1" lang="en-US" altLang="ja-JP" b="1" dirty="0"/>
              <a:t> </a:t>
            </a:r>
            <a:endParaRPr kumimoji="1" lang="ja-JP" altLang="en-US" b="1" dirty="0"/>
          </a:p>
        </p:txBody>
      </p:sp>
      <p:sp>
        <p:nvSpPr>
          <p:cNvPr id="3" name="コンテンツ プレースホルダー 2"/>
          <p:cNvSpPr>
            <a:spLocks noGrp="1"/>
          </p:cNvSpPr>
          <p:nvPr>
            <p:ph idx="1"/>
          </p:nvPr>
        </p:nvSpPr>
        <p:spPr>
          <a:xfrm>
            <a:off x="838200" y="1291472"/>
            <a:ext cx="10515600" cy="4885491"/>
          </a:xfrm>
        </p:spPr>
        <p:txBody>
          <a:bodyPr>
            <a:normAutofit lnSpcReduction="10000"/>
          </a:bodyPr>
          <a:lstStyle/>
          <a:p>
            <a:pPr marL="0" indent="0">
              <a:buNone/>
            </a:pPr>
            <a:r>
              <a:rPr kumimoji="1" lang="en-US" altLang="ja-JP" dirty="0"/>
              <a:t> </a:t>
            </a:r>
            <a:r>
              <a:rPr kumimoji="1" lang="en-US" altLang="ja-JP" dirty="0" err="1"/>
              <a:t>boolean</a:t>
            </a:r>
            <a:r>
              <a:rPr kumimoji="1" lang="en-US" altLang="ja-JP" dirty="0"/>
              <a:t> flag; </a:t>
            </a:r>
          </a:p>
          <a:p>
            <a:pPr marL="0" indent="0">
              <a:buNone/>
            </a:pPr>
            <a:r>
              <a:rPr kumimoji="1" lang="en-US" altLang="ja-JP" dirty="0">
                <a:solidFill>
                  <a:srgbClr val="00B050"/>
                </a:solidFill>
              </a:rPr>
              <a:t>//</a:t>
            </a:r>
            <a:r>
              <a:rPr lang="en-US" altLang="ja-JP" dirty="0">
                <a:solidFill>
                  <a:srgbClr val="00B050"/>
                </a:solidFill>
              </a:rPr>
              <a:t>flag</a:t>
            </a:r>
            <a:r>
              <a:rPr lang="ja-JP" altLang="en-US" dirty="0">
                <a:solidFill>
                  <a:srgbClr val="00B050"/>
                </a:solidFill>
              </a:rPr>
              <a:t>という名前の</a:t>
            </a:r>
            <a:r>
              <a:rPr lang="en-US" altLang="ja-JP" dirty="0" err="1">
                <a:solidFill>
                  <a:srgbClr val="00B050"/>
                </a:solidFill>
              </a:rPr>
              <a:t>boolean</a:t>
            </a:r>
            <a:r>
              <a:rPr lang="ja-JP" altLang="en-US" dirty="0">
                <a:solidFill>
                  <a:srgbClr val="00B050"/>
                </a:solidFill>
              </a:rPr>
              <a:t>型の変数を</a:t>
            </a:r>
            <a:r>
              <a:rPr lang="en-US" altLang="ja-JP" dirty="0">
                <a:solidFill>
                  <a:srgbClr val="00B050"/>
                </a:solidFill>
              </a:rPr>
              <a:t>(</a:t>
            </a:r>
            <a:r>
              <a:rPr lang="ja-JP" altLang="en-US" dirty="0">
                <a:solidFill>
                  <a:srgbClr val="00B050"/>
                </a:solidFill>
              </a:rPr>
              <a:t>使うと言う事を</a:t>
            </a:r>
            <a:r>
              <a:rPr lang="en-US" altLang="ja-JP" dirty="0">
                <a:solidFill>
                  <a:srgbClr val="00B050"/>
                </a:solidFill>
              </a:rPr>
              <a:t>)</a:t>
            </a:r>
            <a:r>
              <a:rPr lang="ja-JP" altLang="en-US" dirty="0">
                <a:solidFill>
                  <a:srgbClr val="00B050"/>
                </a:solidFill>
              </a:rPr>
              <a:t>宣言</a:t>
            </a:r>
            <a:endParaRPr lang="en-US" altLang="ja-JP" dirty="0">
              <a:solidFill>
                <a:srgbClr val="00B050"/>
              </a:solidFill>
            </a:endParaRPr>
          </a:p>
          <a:p>
            <a:pPr marL="0" indent="0">
              <a:buNone/>
            </a:pPr>
            <a:endParaRPr kumimoji="1" lang="en-US" altLang="ja-JP" dirty="0">
              <a:solidFill>
                <a:srgbClr val="00B050"/>
              </a:solidFill>
            </a:endParaRPr>
          </a:p>
          <a:p>
            <a:pPr marL="0" indent="0">
              <a:buNone/>
            </a:pPr>
            <a:r>
              <a:rPr kumimoji="1" lang="en-US" altLang="ja-JP" dirty="0"/>
              <a:t> flag = true; </a:t>
            </a:r>
            <a:r>
              <a:rPr kumimoji="1" lang="en-US" altLang="ja-JP" dirty="0">
                <a:solidFill>
                  <a:srgbClr val="00B050"/>
                </a:solidFill>
              </a:rPr>
              <a:t>//</a:t>
            </a:r>
            <a:r>
              <a:rPr kumimoji="1" lang="ja-JP" altLang="en-US" dirty="0">
                <a:solidFill>
                  <a:srgbClr val="00B050"/>
                </a:solidFill>
              </a:rPr>
              <a:t>変数</a:t>
            </a:r>
            <a:r>
              <a:rPr kumimoji="1" lang="en-US" altLang="ja-JP" dirty="0">
                <a:solidFill>
                  <a:srgbClr val="00B050"/>
                </a:solidFill>
              </a:rPr>
              <a:t>flag</a:t>
            </a:r>
            <a:r>
              <a:rPr kumimoji="1" lang="ja-JP" altLang="en-US" dirty="0">
                <a:solidFill>
                  <a:srgbClr val="00B050"/>
                </a:solidFill>
              </a:rPr>
              <a:t>に </a:t>
            </a:r>
            <a:r>
              <a:rPr kumimoji="1" lang="en-US" altLang="ja-JP" dirty="0">
                <a:solidFill>
                  <a:srgbClr val="00B050"/>
                </a:solidFill>
              </a:rPr>
              <a:t>true</a:t>
            </a:r>
            <a:r>
              <a:rPr kumimoji="1" lang="ja-JP" altLang="en-US" dirty="0">
                <a:solidFill>
                  <a:srgbClr val="00B050"/>
                </a:solidFill>
              </a:rPr>
              <a:t>　を代入</a:t>
            </a:r>
            <a:endParaRPr kumimoji="1" lang="en-US" altLang="ja-JP" dirty="0">
              <a:solidFill>
                <a:srgbClr val="00B050"/>
              </a:solidFill>
            </a:endParaRPr>
          </a:p>
          <a:p>
            <a:pPr marL="0" indent="0">
              <a:buNone/>
            </a:pPr>
            <a:r>
              <a:rPr lang="en-US" altLang="ja-JP" dirty="0"/>
              <a:t> </a:t>
            </a:r>
            <a:r>
              <a:rPr lang="en-US" altLang="ja-JP" dirty="0" err="1"/>
              <a:t>System.out.println</a:t>
            </a:r>
            <a:r>
              <a:rPr lang="en-US" altLang="ja-JP" dirty="0"/>
              <a:t>(flag); </a:t>
            </a:r>
            <a:r>
              <a:rPr lang="en-US" altLang="ja-JP" dirty="0">
                <a:solidFill>
                  <a:srgbClr val="00B050"/>
                </a:solidFill>
              </a:rPr>
              <a:t>//</a:t>
            </a:r>
            <a:r>
              <a:rPr lang="ja-JP" altLang="en-US" dirty="0">
                <a:solidFill>
                  <a:srgbClr val="00B050"/>
                </a:solidFill>
              </a:rPr>
              <a:t>変数</a:t>
            </a:r>
            <a:r>
              <a:rPr lang="en-US" altLang="ja-JP" dirty="0">
                <a:solidFill>
                  <a:srgbClr val="00B050"/>
                </a:solidFill>
              </a:rPr>
              <a:t>flag</a:t>
            </a:r>
            <a:r>
              <a:rPr lang="ja-JP" altLang="en-US" dirty="0">
                <a:solidFill>
                  <a:srgbClr val="00B050"/>
                </a:solidFill>
              </a:rPr>
              <a:t>の中身を出力</a:t>
            </a:r>
            <a:endParaRPr lang="en-US" altLang="ja-JP" dirty="0">
              <a:solidFill>
                <a:srgbClr val="00B050"/>
              </a:solidFill>
            </a:endParaRPr>
          </a:p>
          <a:p>
            <a:pPr marL="0" indent="0">
              <a:buNone/>
            </a:pPr>
            <a:endParaRPr lang="en-US" altLang="ja-JP" dirty="0">
              <a:solidFill>
                <a:srgbClr val="00B050"/>
              </a:solidFill>
            </a:endParaRPr>
          </a:p>
          <a:p>
            <a:pPr marL="0" indent="0">
              <a:buNone/>
            </a:pPr>
            <a:r>
              <a:rPr kumimoji="1" lang="en-US" altLang="ja-JP" dirty="0"/>
              <a:t> flag </a:t>
            </a:r>
            <a:r>
              <a:rPr kumimoji="1" lang="ja-JP" altLang="en-US" dirty="0"/>
              <a:t>＝ </a:t>
            </a:r>
            <a:r>
              <a:rPr kumimoji="1" lang="en-US" altLang="ja-JP" dirty="0"/>
              <a:t>false;</a:t>
            </a:r>
            <a:br>
              <a:rPr kumimoji="1" lang="en-US" altLang="ja-JP" dirty="0"/>
            </a:br>
            <a:r>
              <a:rPr kumimoji="1" lang="en-US" altLang="ja-JP" dirty="0"/>
              <a:t> </a:t>
            </a:r>
            <a:r>
              <a:rPr kumimoji="1" lang="en-US" altLang="ja-JP" dirty="0" err="1"/>
              <a:t>System.out.printf</a:t>
            </a:r>
            <a:r>
              <a:rPr kumimoji="1" lang="en-US" altLang="ja-JP" dirty="0"/>
              <a:t>(</a:t>
            </a:r>
            <a:r>
              <a:rPr kumimoji="1" lang="en-US" altLang="ja-JP" b="1" dirty="0"/>
              <a:t>“%b\</a:t>
            </a:r>
            <a:r>
              <a:rPr kumimoji="1" lang="en-US" altLang="ja-JP" b="1" dirty="0" err="1"/>
              <a:t>n”</a:t>
            </a:r>
            <a:r>
              <a:rPr kumimoji="1" lang="en-US" altLang="ja-JP" dirty="0" err="1"/>
              <a:t>,flag</a:t>
            </a:r>
            <a:r>
              <a:rPr kumimoji="1" lang="en-US" altLang="ja-JP" dirty="0"/>
              <a:t>);</a:t>
            </a:r>
            <a:r>
              <a:rPr kumimoji="1" lang="en-US" altLang="ja-JP" dirty="0">
                <a:solidFill>
                  <a:srgbClr val="00B050"/>
                </a:solidFill>
              </a:rPr>
              <a:t>//</a:t>
            </a:r>
            <a:r>
              <a:rPr lang="ja-JP" altLang="en-US" dirty="0">
                <a:solidFill>
                  <a:srgbClr val="00B050"/>
                </a:solidFill>
              </a:rPr>
              <a:t>変数</a:t>
            </a:r>
            <a:r>
              <a:rPr lang="en-US" altLang="ja-JP" dirty="0">
                <a:solidFill>
                  <a:srgbClr val="00B050"/>
                </a:solidFill>
              </a:rPr>
              <a:t>flag</a:t>
            </a:r>
            <a:r>
              <a:rPr lang="ja-JP" altLang="en-US" dirty="0">
                <a:solidFill>
                  <a:srgbClr val="00B050"/>
                </a:solidFill>
              </a:rPr>
              <a:t>の中身を出力</a:t>
            </a:r>
            <a:endParaRPr kumimoji="1" lang="en-US" altLang="ja-JP" dirty="0">
              <a:solidFill>
                <a:srgbClr val="00B050"/>
              </a:solidFill>
            </a:endParaRPr>
          </a:p>
          <a:p>
            <a:pPr marL="0" indent="0">
              <a:buNone/>
            </a:pPr>
            <a:r>
              <a:rPr lang="en-US" altLang="ja-JP" dirty="0">
                <a:solidFill>
                  <a:srgbClr val="00B050"/>
                </a:solidFill>
              </a:rPr>
              <a:t>//</a:t>
            </a:r>
            <a:r>
              <a:rPr lang="en-US" altLang="ja-JP" dirty="0" err="1">
                <a:solidFill>
                  <a:srgbClr val="00B050"/>
                </a:solidFill>
              </a:rPr>
              <a:t>printf</a:t>
            </a:r>
            <a:r>
              <a:rPr lang="ja-JP" altLang="en-US" dirty="0">
                <a:solidFill>
                  <a:srgbClr val="00B050"/>
                </a:solidFill>
              </a:rPr>
              <a:t>で変数を出力する際は </a:t>
            </a:r>
            <a:r>
              <a:rPr lang="en-US" altLang="ja-JP" dirty="0">
                <a:solidFill>
                  <a:srgbClr val="00B050"/>
                </a:solidFill>
              </a:rPr>
              <a:t>%[</a:t>
            </a:r>
            <a:r>
              <a:rPr lang="ja-JP" altLang="en-US" dirty="0">
                <a:solidFill>
                  <a:srgbClr val="00B050"/>
                </a:solidFill>
              </a:rPr>
              <a:t>種類</a:t>
            </a:r>
            <a:r>
              <a:rPr lang="en-US" altLang="ja-JP" dirty="0">
                <a:solidFill>
                  <a:srgbClr val="00B050"/>
                </a:solidFill>
              </a:rPr>
              <a:t>] </a:t>
            </a:r>
            <a:r>
              <a:rPr lang="ja-JP" altLang="en-US" dirty="0">
                <a:solidFill>
                  <a:srgbClr val="00B050"/>
                </a:solidFill>
              </a:rPr>
              <a:t>が必要</a:t>
            </a:r>
            <a:endParaRPr lang="en-US" altLang="ja-JP" dirty="0">
              <a:solidFill>
                <a:srgbClr val="00B050"/>
              </a:solidFill>
            </a:endParaRPr>
          </a:p>
          <a:p>
            <a:pPr marL="0" indent="0">
              <a:buNone/>
            </a:pPr>
            <a:r>
              <a:rPr kumimoji="1" lang="en-US" altLang="ja-JP" dirty="0">
                <a:solidFill>
                  <a:srgbClr val="00B050"/>
                </a:solidFill>
              </a:rPr>
              <a:t>//</a:t>
            </a:r>
            <a:r>
              <a:rPr kumimoji="1" lang="en-US" altLang="ja-JP" dirty="0" err="1">
                <a:solidFill>
                  <a:srgbClr val="00B050"/>
                </a:solidFill>
              </a:rPr>
              <a:t>boolean</a:t>
            </a:r>
            <a:r>
              <a:rPr kumimoji="1" lang="ja-JP" altLang="en-US" dirty="0">
                <a:solidFill>
                  <a:srgbClr val="00B050"/>
                </a:solidFill>
              </a:rPr>
              <a:t>は</a:t>
            </a:r>
            <a:r>
              <a:rPr kumimoji="1" lang="en-US" altLang="ja-JP" dirty="0">
                <a:solidFill>
                  <a:srgbClr val="00B050"/>
                </a:solidFill>
              </a:rPr>
              <a:t>%b</a:t>
            </a:r>
          </a:p>
        </p:txBody>
      </p:sp>
    </p:spTree>
    <p:extLst>
      <p:ext uri="{BB962C8B-B14F-4D97-AF65-F5344CB8AC3E}">
        <p14:creationId xmlns:p14="http://schemas.microsoft.com/office/powerpoint/2010/main" val="925492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41401"/>
            <a:ext cx="10515600" cy="782425"/>
          </a:xfrm>
        </p:spPr>
        <p:txBody>
          <a:bodyPr>
            <a:normAutofit fontScale="90000"/>
          </a:bodyPr>
          <a:lstStyle/>
          <a:p>
            <a:r>
              <a:rPr kumimoji="1" lang="ja-JP" altLang="en-US" dirty="0"/>
              <a:t>比較 ・・・比較結果は</a:t>
            </a:r>
            <a:r>
              <a:rPr kumimoji="1" lang="en-US" altLang="ja-JP" dirty="0" err="1"/>
              <a:t>boolean</a:t>
            </a:r>
            <a:r>
              <a:rPr lang="ja-JP" altLang="en-US" dirty="0"/>
              <a:t>で示される</a:t>
            </a:r>
            <a:endParaRPr kumimoji="1" lang="ja-JP" altLang="en-US" dirty="0"/>
          </a:p>
        </p:txBody>
      </p:sp>
      <p:sp>
        <p:nvSpPr>
          <p:cNvPr id="3" name="コンテンツ プレースホルダー 2"/>
          <p:cNvSpPr>
            <a:spLocks noGrp="1"/>
          </p:cNvSpPr>
          <p:nvPr>
            <p:ph idx="1"/>
          </p:nvPr>
        </p:nvSpPr>
        <p:spPr>
          <a:xfrm>
            <a:off x="838200" y="4074221"/>
            <a:ext cx="10515600" cy="2102741"/>
          </a:xfrm>
        </p:spPr>
        <p:txBody>
          <a:bodyPr/>
          <a:lstStyle/>
          <a:p>
            <a:pPr marL="0" indent="0">
              <a:buNone/>
            </a:pPr>
            <a:endParaRPr kumimoji="1" lang="ja-JP" altLang="en-US" dirty="0"/>
          </a:p>
        </p:txBody>
      </p:sp>
      <p:sp>
        <p:nvSpPr>
          <p:cNvPr id="4" name="正方形/長方形 3"/>
          <p:cNvSpPr/>
          <p:nvPr/>
        </p:nvSpPr>
        <p:spPr>
          <a:xfrm>
            <a:off x="466690" y="911836"/>
            <a:ext cx="5949864" cy="233098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2400" dirty="0">
                <a:solidFill>
                  <a:schemeClr val="tx1"/>
                </a:solidFill>
              </a:rPr>
              <a:t>　</a:t>
            </a:r>
            <a:r>
              <a:rPr lang="ja-JP" altLang="en-US" sz="2400" dirty="0">
                <a:solidFill>
                  <a:schemeClr val="tx1"/>
                </a:solidFill>
              </a:rPr>
              <a:t>左右同じか</a:t>
            </a:r>
            <a:r>
              <a:rPr lang="en-US" altLang="ja-JP" sz="2400" dirty="0">
                <a:solidFill>
                  <a:schemeClr val="tx1"/>
                </a:solidFill>
              </a:rPr>
              <a:t>			==</a:t>
            </a:r>
          </a:p>
          <a:p>
            <a:r>
              <a:rPr lang="ja-JP" altLang="en-US" sz="2400" dirty="0">
                <a:solidFill>
                  <a:schemeClr val="tx1"/>
                </a:solidFill>
              </a:rPr>
              <a:t>　左右等しくないか</a:t>
            </a:r>
            <a:r>
              <a:rPr lang="en-US" altLang="ja-JP" sz="2400" dirty="0">
                <a:solidFill>
                  <a:schemeClr val="tx1"/>
                </a:solidFill>
              </a:rPr>
              <a:t>		!=</a:t>
            </a:r>
          </a:p>
          <a:p>
            <a:r>
              <a:rPr kumimoji="1" lang="ja-JP" altLang="en-US" sz="2400" dirty="0">
                <a:solidFill>
                  <a:schemeClr val="tx1"/>
                </a:solidFill>
              </a:rPr>
              <a:t>　左側の値の</a:t>
            </a:r>
            <a:r>
              <a:rPr lang="ja-JP" altLang="en-US" sz="2400" dirty="0">
                <a:solidFill>
                  <a:schemeClr val="tx1"/>
                </a:solidFill>
              </a:rPr>
              <a:t>より大きいか</a:t>
            </a:r>
            <a:r>
              <a:rPr lang="en-US" altLang="ja-JP" sz="2400" dirty="0">
                <a:solidFill>
                  <a:schemeClr val="tx1"/>
                </a:solidFill>
              </a:rPr>
              <a:t>	&lt;</a:t>
            </a:r>
          </a:p>
          <a:p>
            <a:r>
              <a:rPr lang="ja-JP" altLang="en-US" sz="2400" dirty="0">
                <a:solidFill>
                  <a:schemeClr val="tx1"/>
                </a:solidFill>
              </a:rPr>
              <a:t>　左の値以上か</a:t>
            </a:r>
            <a:r>
              <a:rPr lang="en-US" altLang="ja-JP" sz="2400" dirty="0">
                <a:solidFill>
                  <a:schemeClr val="tx1"/>
                </a:solidFill>
              </a:rPr>
              <a:t>			&lt;=</a:t>
            </a:r>
          </a:p>
          <a:p>
            <a:r>
              <a:rPr kumimoji="1" lang="ja-JP" altLang="en-US" sz="2400" dirty="0">
                <a:solidFill>
                  <a:schemeClr val="tx1"/>
                </a:solidFill>
              </a:rPr>
              <a:t>　右側の値の方が大きいか</a:t>
            </a:r>
            <a:r>
              <a:rPr kumimoji="1" lang="en-US" altLang="ja-JP" sz="2400" dirty="0">
                <a:solidFill>
                  <a:schemeClr val="tx1"/>
                </a:solidFill>
              </a:rPr>
              <a:t>	&gt;</a:t>
            </a:r>
          </a:p>
          <a:p>
            <a:r>
              <a:rPr lang="ja-JP" altLang="en-US" sz="2400" dirty="0">
                <a:solidFill>
                  <a:schemeClr val="tx1"/>
                </a:solidFill>
              </a:rPr>
              <a:t>　</a:t>
            </a:r>
            <a:r>
              <a:rPr kumimoji="1" lang="ja-JP" altLang="en-US" sz="2400" dirty="0">
                <a:solidFill>
                  <a:schemeClr val="tx1"/>
                </a:solidFill>
              </a:rPr>
              <a:t>右側の値以上か</a:t>
            </a:r>
            <a:r>
              <a:rPr kumimoji="1" lang="en-US" altLang="ja-JP" sz="2400" dirty="0">
                <a:solidFill>
                  <a:schemeClr val="tx1"/>
                </a:solidFill>
              </a:rPr>
              <a:t>			&gt;=</a:t>
            </a:r>
            <a:endParaRPr kumimoji="1" lang="ja-JP" altLang="en-US" sz="2400" dirty="0">
              <a:solidFill>
                <a:schemeClr val="tx1"/>
              </a:solidFill>
            </a:endParaRPr>
          </a:p>
        </p:txBody>
      </p:sp>
      <p:sp>
        <p:nvSpPr>
          <p:cNvPr id="5" name="正方形/長方形 4"/>
          <p:cNvSpPr/>
          <p:nvPr/>
        </p:nvSpPr>
        <p:spPr>
          <a:xfrm>
            <a:off x="466690" y="3513876"/>
            <a:ext cx="11067854" cy="307074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2400" dirty="0">
                <a:solidFill>
                  <a:schemeClr val="tx1"/>
                </a:solidFill>
              </a:rPr>
              <a:t> </a:t>
            </a:r>
            <a:r>
              <a:rPr lang="en-US" altLang="ja-JP" sz="2400" dirty="0" err="1">
                <a:solidFill>
                  <a:schemeClr val="tx1"/>
                </a:solidFill>
              </a:rPr>
              <a:t>boolean</a:t>
            </a:r>
            <a:r>
              <a:rPr lang="en-US" altLang="ja-JP" sz="2400" dirty="0">
                <a:solidFill>
                  <a:schemeClr val="tx1"/>
                </a:solidFill>
              </a:rPr>
              <a:t> flag = false; 	</a:t>
            </a:r>
            <a:r>
              <a:rPr lang="en-US" altLang="ja-JP" sz="2400" dirty="0">
                <a:solidFill>
                  <a:srgbClr val="00B050"/>
                </a:solidFill>
              </a:rPr>
              <a:t>//</a:t>
            </a:r>
            <a:r>
              <a:rPr lang="ja-JP" altLang="en-US" sz="2400" dirty="0">
                <a:solidFill>
                  <a:srgbClr val="00B050"/>
                </a:solidFill>
              </a:rPr>
              <a:t>初期値に</a:t>
            </a:r>
            <a:r>
              <a:rPr lang="en-US" altLang="ja-JP" sz="2400" dirty="0">
                <a:solidFill>
                  <a:srgbClr val="00B050"/>
                </a:solidFill>
              </a:rPr>
              <a:t>false</a:t>
            </a:r>
            <a:r>
              <a:rPr lang="ja-JP" altLang="en-US" sz="2400" dirty="0">
                <a:solidFill>
                  <a:srgbClr val="00B050"/>
                </a:solidFill>
              </a:rPr>
              <a:t>　</a:t>
            </a:r>
            <a:r>
              <a:rPr lang="en-US" altLang="ja-JP" sz="2400" dirty="0">
                <a:solidFill>
                  <a:srgbClr val="00B050"/>
                </a:solidFill>
              </a:rPr>
              <a:t>(</a:t>
            </a:r>
            <a:r>
              <a:rPr lang="ja-JP" altLang="en-US" sz="2400" dirty="0">
                <a:solidFill>
                  <a:srgbClr val="00B050"/>
                </a:solidFill>
              </a:rPr>
              <a:t>宣言と同時に値を入れる</a:t>
            </a:r>
            <a:r>
              <a:rPr lang="en-US" altLang="ja-JP" sz="2400" dirty="0">
                <a:solidFill>
                  <a:srgbClr val="00B050"/>
                </a:solidFill>
              </a:rPr>
              <a:t>)</a:t>
            </a:r>
          </a:p>
          <a:p>
            <a:r>
              <a:rPr lang="en-US" altLang="ja-JP" sz="2400" dirty="0">
                <a:solidFill>
                  <a:schemeClr val="tx1"/>
                </a:solidFill>
              </a:rPr>
              <a:t> flag = -3==5;	</a:t>
            </a:r>
            <a:r>
              <a:rPr lang="en-US" altLang="ja-JP" sz="2400" dirty="0">
                <a:solidFill>
                  <a:srgbClr val="00B050"/>
                </a:solidFill>
              </a:rPr>
              <a:t>//-3</a:t>
            </a:r>
            <a:r>
              <a:rPr lang="ja-JP" altLang="en-US" sz="2400" dirty="0">
                <a:solidFill>
                  <a:srgbClr val="00B050"/>
                </a:solidFill>
              </a:rPr>
              <a:t>と</a:t>
            </a:r>
            <a:r>
              <a:rPr lang="en-US" altLang="ja-JP" sz="2400" dirty="0">
                <a:solidFill>
                  <a:srgbClr val="00B050"/>
                </a:solidFill>
              </a:rPr>
              <a:t>5</a:t>
            </a:r>
            <a:r>
              <a:rPr lang="ja-JP" altLang="en-US" sz="2400" dirty="0">
                <a:solidFill>
                  <a:srgbClr val="00B050"/>
                </a:solidFill>
              </a:rPr>
              <a:t>が同じかどうか　の結果を</a:t>
            </a:r>
            <a:r>
              <a:rPr lang="en-US" altLang="ja-JP" sz="2400" dirty="0">
                <a:solidFill>
                  <a:srgbClr val="00B050"/>
                </a:solidFill>
              </a:rPr>
              <a:t>flag</a:t>
            </a:r>
            <a:r>
              <a:rPr lang="ja-JP" altLang="en-US" sz="2400" dirty="0">
                <a:solidFill>
                  <a:srgbClr val="00B050"/>
                </a:solidFill>
              </a:rPr>
              <a:t>に代入</a:t>
            </a:r>
            <a:r>
              <a:rPr lang="en-US" altLang="ja-JP" sz="2400" dirty="0">
                <a:solidFill>
                  <a:srgbClr val="00B050"/>
                </a:solidFill>
              </a:rPr>
              <a:t>	(false)</a:t>
            </a:r>
          </a:p>
          <a:p>
            <a:r>
              <a:rPr lang="en-US" altLang="ja-JP" sz="2400" dirty="0">
                <a:solidFill>
                  <a:schemeClr val="tx1"/>
                </a:solidFill>
              </a:rPr>
              <a:t> flag = -3!=5;	</a:t>
            </a:r>
            <a:r>
              <a:rPr lang="en-US" altLang="ja-JP" sz="2400" dirty="0">
                <a:solidFill>
                  <a:srgbClr val="00B050"/>
                </a:solidFill>
              </a:rPr>
              <a:t>//-3</a:t>
            </a:r>
            <a:r>
              <a:rPr lang="ja-JP" altLang="en-US" sz="2400" dirty="0">
                <a:solidFill>
                  <a:srgbClr val="00B050"/>
                </a:solidFill>
              </a:rPr>
              <a:t>と</a:t>
            </a:r>
            <a:r>
              <a:rPr lang="en-US" altLang="ja-JP" sz="2400" dirty="0">
                <a:solidFill>
                  <a:srgbClr val="00B050"/>
                </a:solidFill>
              </a:rPr>
              <a:t>5</a:t>
            </a:r>
            <a:r>
              <a:rPr lang="ja-JP" altLang="en-US" sz="2400" dirty="0">
                <a:solidFill>
                  <a:srgbClr val="00B050"/>
                </a:solidFill>
              </a:rPr>
              <a:t>が同じではないか</a:t>
            </a:r>
            <a:r>
              <a:rPr lang="en-US" altLang="ja-JP" sz="2400" dirty="0">
                <a:solidFill>
                  <a:srgbClr val="00B050"/>
                </a:solidFill>
              </a:rPr>
              <a:t>				(true)</a:t>
            </a:r>
          </a:p>
          <a:p>
            <a:r>
              <a:rPr lang="en-US" altLang="ja-JP" sz="2400" dirty="0">
                <a:solidFill>
                  <a:schemeClr val="tx1"/>
                </a:solidFill>
              </a:rPr>
              <a:t> </a:t>
            </a:r>
            <a:r>
              <a:rPr lang="en-US" altLang="ja-JP" sz="2400" dirty="0" err="1">
                <a:solidFill>
                  <a:schemeClr val="tx1"/>
                </a:solidFill>
              </a:rPr>
              <a:t>int</a:t>
            </a:r>
            <a:r>
              <a:rPr lang="en-US" altLang="ja-JP" sz="2400" dirty="0">
                <a:solidFill>
                  <a:schemeClr val="tx1"/>
                </a:solidFill>
              </a:rPr>
              <a:t> </a:t>
            </a:r>
            <a:r>
              <a:rPr lang="en-US" altLang="ja-JP" sz="2400" dirty="0" err="1">
                <a:solidFill>
                  <a:schemeClr val="tx1"/>
                </a:solidFill>
              </a:rPr>
              <a:t>a,b</a:t>
            </a:r>
            <a:r>
              <a:rPr lang="en-US" altLang="ja-JP" sz="2400" dirty="0">
                <a:solidFill>
                  <a:schemeClr val="tx1"/>
                </a:solidFill>
              </a:rPr>
              <a:t>;		</a:t>
            </a:r>
            <a:r>
              <a:rPr lang="en-US" altLang="ja-JP" sz="2400" dirty="0">
                <a:solidFill>
                  <a:srgbClr val="00B050"/>
                </a:solidFill>
              </a:rPr>
              <a:t>//</a:t>
            </a:r>
            <a:r>
              <a:rPr lang="ja-JP" altLang="en-US" sz="2400" dirty="0">
                <a:solidFill>
                  <a:srgbClr val="00B050"/>
                </a:solidFill>
              </a:rPr>
              <a:t>変数の比較も同様に行う</a:t>
            </a:r>
            <a:endParaRPr lang="en-US" altLang="ja-JP" sz="2400" dirty="0">
              <a:solidFill>
                <a:srgbClr val="00B050"/>
              </a:solidFill>
            </a:endParaRPr>
          </a:p>
          <a:p>
            <a:r>
              <a:rPr lang="en-US" altLang="ja-JP" sz="2400" dirty="0">
                <a:solidFill>
                  <a:schemeClr val="tx1"/>
                </a:solidFill>
              </a:rPr>
              <a:t> a = -3;</a:t>
            </a:r>
          </a:p>
          <a:p>
            <a:r>
              <a:rPr lang="en-US" altLang="ja-JP" sz="2400" dirty="0">
                <a:solidFill>
                  <a:schemeClr val="tx1"/>
                </a:solidFill>
              </a:rPr>
              <a:t> b= 5;</a:t>
            </a:r>
          </a:p>
          <a:p>
            <a:r>
              <a:rPr lang="en-US" altLang="ja-JP" sz="2400" dirty="0">
                <a:solidFill>
                  <a:schemeClr val="tx1"/>
                </a:solidFill>
              </a:rPr>
              <a:t> flag = a&lt;b;		</a:t>
            </a:r>
            <a:r>
              <a:rPr lang="en-US" altLang="ja-JP" sz="2400" dirty="0">
                <a:solidFill>
                  <a:srgbClr val="00B050"/>
                </a:solidFill>
              </a:rPr>
              <a:t>//a(-3)</a:t>
            </a:r>
            <a:r>
              <a:rPr lang="ja-JP" altLang="en-US" sz="2400" dirty="0">
                <a:solidFill>
                  <a:srgbClr val="00B050"/>
                </a:solidFill>
              </a:rPr>
              <a:t>は</a:t>
            </a:r>
            <a:r>
              <a:rPr lang="en-US" altLang="ja-JP" sz="2400" dirty="0">
                <a:solidFill>
                  <a:srgbClr val="00B050"/>
                </a:solidFill>
              </a:rPr>
              <a:t>b(5)</a:t>
            </a:r>
            <a:r>
              <a:rPr lang="ja-JP" altLang="en-US" sz="2400" dirty="0">
                <a:solidFill>
                  <a:srgbClr val="00B050"/>
                </a:solidFill>
              </a:rPr>
              <a:t>より小さいか </a:t>
            </a:r>
            <a:r>
              <a:rPr lang="en-US" altLang="ja-JP" sz="2400" dirty="0">
                <a:solidFill>
                  <a:srgbClr val="00B050"/>
                </a:solidFill>
              </a:rPr>
              <a:t>			(true)</a:t>
            </a:r>
          </a:p>
          <a:p>
            <a:r>
              <a:rPr lang="en-US" altLang="ja-JP" sz="2400" dirty="0">
                <a:solidFill>
                  <a:schemeClr val="tx1"/>
                </a:solidFill>
              </a:rPr>
              <a:t> flag = a&lt;=b;	</a:t>
            </a:r>
            <a:r>
              <a:rPr lang="en-US" altLang="ja-JP" sz="2400" dirty="0">
                <a:solidFill>
                  <a:srgbClr val="00B050"/>
                </a:solidFill>
              </a:rPr>
              <a:t>//a</a:t>
            </a:r>
            <a:r>
              <a:rPr lang="ja-JP" altLang="en-US" sz="2400" dirty="0">
                <a:solidFill>
                  <a:srgbClr val="00B050"/>
                </a:solidFill>
              </a:rPr>
              <a:t>は</a:t>
            </a:r>
            <a:r>
              <a:rPr lang="en-US" altLang="ja-JP" sz="2400" dirty="0">
                <a:solidFill>
                  <a:srgbClr val="00B050"/>
                </a:solidFill>
              </a:rPr>
              <a:t>b</a:t>
            </a:r>
            <a:r>
              <a:rPr lang="ja-JP" altLang="en-US" sz="2400" dirty="0">
                <a:solidFill>
                  <a:srgbClr val="00B050"/>
                </a:solidFill>
              </a:rPr>
              <a:t>以下であるか</a:t>
            </a:r>
            <a:r>
              <a:rPr lang="en-US" altLang="ja-JP" sz="2400" dirty="0">
                <a:solidFill>
                  <a:srgbClr val="00B050"/>
                </a:solidFill>
              </a:rPr>
              <a:t>				(true)</a:t>
            </a:r>
            <a:r>
              <a:rPr lang="en-US" altLang="ja-JP" sz="2400" dirty="0">
                <a:solidFill>
                  <a:schemeClr val="tx1"/>
                </a:solidFill>
              </a:rPr>
              <a:t>			</a:t>
            </a:r>
          </a:p>
          <a:p>
            <a:r>
              <a:rPr lang="en-US" altLang="ja-JP" dirty="0"/>
              <a:t> </a:t>
            </a:r>
            <a:endParaRPr kumimoji="1" lang="en-US" altLang="ja-JP" dirty="0"/>
          </a:p>
        </p:txBody>
      </p:sp>
    </p:spTree>
    <p:extLst>
      <p:ext uri="{BB962C8B-B14F-4D97-AF65-F5344CB8AC3E}">
        <p14:creationId xmlns:p14="http://schemas.microsoft.com/office/powerpoint/2010/main" val="63809424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388</TotalTime>
  <Words>653</Words>
  <Application>Microsoft Office PowerPoint</Application>
  <PresentationFormat>ワイド画面</PresentationFormat>
  <Paragraphs>334</Paragraphs>
  <Slides>28</Slides>
  <Notes>7</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28</vt:i4>
      </vt:variant>
    </vt:vector>
  </HeadingPairs>
  <TitlesOfParts>
    <vt:vector size="32" baseType="lpstr">
      <vt:lpstr>游ゴシック</vt:lpstr>
      <vt:lpstr>游ゴシック Light</vt:lpstr>
      <vt:lpstr>Arial</vt:lpstr>
      <vt:lpstr>Office テーマ</vt:lpstr>
      <vt:lpstr>Java講習第３回</vt:lpstr>
      <vt:lpstr>コマンドプロンプトについて</vt:lpstr>
      <vt:lpstr>コマンド </vt:lpstr>
      <vt:lpstr>PowerPoint プレゼンテーション</vt:lpstr>
      <vt:lpstr>ファイル名　補完機能</vt:lpstr>
      <vt:lpstr> cmd 履歴</vt:lpstr>
      <vt:lpstr> boolean型について</vt:lpstr>
      <vt:lpstr> Boolean型の使い方 </vt:lpstr>
      <vt:lpstr>比較 ・・・比較結果はbooleanで示される</vt:lpstr>
      <vt:lpstr>演習１ boolean型 </vt:lpstr>
      <vt:lpstr>演習1　解答例 </vt:lpstr>
      <vt:lpstr>IF文</vt:lpstr>
      <vt:lpstr>具体例</vt:lpstr>
      <vt:lpstr>課題 2</vt:lpstr>
      <vt:lpstr>PowerPoint プレゼンテーション</vt:lpstr>
      <vt:lpstr> else </vt:lpstr>
      <vt:lpstr>具体例</vt:lpstr>
      <vt:lpstr>連続した if – else文   ifの中にifを入れることもできる</vt:lpstr>
      <vt:lpstr>演習3 if-else </vt:lpstr>
      <vt:lpstr>解答例</vt:lpstr>
      <vt:lpstr>while文 (繰り返し)</vt:lpstr>
      <vt:lpstr>while文  使い方</vt:lpstr>
      <vt:lpstr>具体例</vt:lpstr>
      <vt:lpstr>演習4</vt:lpstr>
      <vt:lpstr>解答例  Hallo　Worldを10回  </vt:lpstr>
      <vt:lpstr>解答例  1 ~ 10までの数値を出力する  </vt:lpstr>
      <vt:lpstr>解答例  フィボナッチ数列  </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Java講習第３回</dc:title>
  <dc:creator>kuroki</dc:creator>
  <cp:lastModifiedBy>kuroki syunya</cp:lastModifiedBy>
  <cp:revision>45</cp:revision>
  <dcterms:created xsi:type="dcterms:W3CDTF">2016-06-03T15:26:12Z</dcterms:created>
  <dcterms:modified xsi:type="dcterms:W3CDTF">2016-06-23T08:05:40Z</dcterms:modified>
</cp:coreProperties>
</file>