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63" r:id="rId5"/>
    <p:sldId id="265" r:id="rId6"/>
    <p:sldId id="266" r:id="rId7"/>
    <p:sldId id="260" r:id="rId8"/>
    <p:sldId id="267" r:id="rId9"/>
    <p:sldId id="269" r:id="rId10"/>
    <p:sldId id="274" r:id="rId11"/>
    <p:sldId id="275" r:id="rId12"/>
    <p:sldId id="270" r:id="rId13"/>
    <p:sldId id="276" r:id="rId14"/>
    <p:sldId id="272" r:id="rId15"/>
    <p:sldId id="273" r:id="rId16"/>
    <p:sldId id="271" r:id="rId17"/>
    <p:sldId id="277" r:id="rId18"/>
    <p:sldId id="259" r:id="rId19"/>
    <p:sldId id="268" r:id="rId20"/>
    <p:sldId id="278" r:id="rId21"/>
    <p:sldId id="280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286" autoAdjust="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511" units="dev"/>
          <inkml:channel name="T" type="integer" max="2.14748E9" units="dev"/>
        </inkml:traceFormat>
        <inkml:channelProperties>
          <inkml:channelProperty channel="X" name="resolution" value="1738.85571" units="1/in"/>
          <inkml:channelProperty channel="Y" name="resolution" value="3081.34253" units="1/in"/>
          <inkml:channelProperty channel="F" name="resolution" value="4.80534E-7" units="1/dev"/>
          <inkml:channelProperty channel="T" name="resolution" value="1" units="1/dev"/>
        </inkml:channelProperties>
      </inkml:inkSource>
      <inkml:timestamp xml:id="ts0" timeString="2016-11-11T08:38:09.6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8940 3517 8 0,'-6'7'11'0,"6"-7"1"16,0 0-2-16,-7-1-2 15,7 1 2-15,0 0-5 16,0 0-2-16,-3-7-1 15,3 7-2-15,0 0 1 0,0 0-2 16,0 0 1-16,0 0-1 16,0 0 0-16,0 0-1 15,0 0 1-15,0 0 0 16,0 0 0-16,0 0 0 0,0 0 1 15,5 3 0-15,-5-3 1 16,0 0 0-16,9 11 0 16,-9-11 0-16,10 0 1 15,-2 0 0-15,-1 0-1 0,0-1 0 16,2-6 2-16,0 5-2 15,2 0 1-15,-1 0-1 16,1 2 1-16,-3 0-1 16,1 1 0-16,-1-1 0 15,2 2-1-15,-10-2 0 0,10 0 0 16,-10 0 0-16,12 0 0 15,-12 0 0-15,10 0 0 16,-4-1 0-16,-6 1 0 0,14-2 0 16,-7 2 0-16,2-1 0 15,0 0 0-15,-1 1 1 16,0-2 0-16,2 2 1 15,0-1 0-15,-1-1-1 16,0-3 0-16,2 3 1 0,-2-4-1 16,1 4 0-16,1-2-1 15,0 2-1-15,0-3 1 16,2 5 0-16,-2 0 0 15,0 0-1-15,1 0 1 0,-1 0-2 16,0 0 1-16,-1 0 1 16,-2 0-1-16,4 0 2 15,-4 5 0-15,1-5 1 16,-2 6-1-16,3-6 1 0,-2 5 0 15,1-5 2-15,-2 5 0 16,3-5-3-16,-2 1 1 16,2 0-1-16,4 0 0 15,-4-1 1-15,5-2 0 0,-5 2-1 16,4-4 1-16,-4 3 1 15,4-5-1-15,-4 5 1 16,1-6 0-16,-2 5 1 16,1 1-2-16,1-2 1 15,-3 1 0-15,2-1 0 0,1 1 0 16,-2-1-2-16,1 1 1 15,2-1-1-15,-2 1 0 16,1 1-1-16,0-1 2 0,0 0-1 16,-1 0 0-16,1 0 0 15,-2 0 0-15,1 0 0 16,-1 0 2-16,1-1-2 15,-2 2 0-15,4-1 0 16,-4 1 0-16,1-2-1 0,1 2 1 16,-2-1-1-16,0 1 2 15,1-1-2-15,-1 1 1 16,1-2-1-16,-1 2 1 0,2-2-1 15,-3 2 1-15,4-3-1 16,-3 2 0-16,3 1 0 16,3-1 0-16,-2 1 0 15,3 0 0-15,-4 0 0 16,5 1 0-16,-5 0 0 0,5 0-1 15,-5 0 1-15,1 0 0 16,-1 0 0-16,1 1-1 16,1 0 1-16,0 1 0 15,1 0-1-15,-1 0 1 0,0 1 0 16,1-1-2-16,-1 1 2 15,-1-2 0-15,0 2 0 16,-1-1-1-16,1 1 1 16,-2-2 0-16,2 3 0 0,-2-3 0 15,1 1 0-15,0-1 0 16,0 1 0-16,-1-1 1 15,3 0-1-15,-4 0 2 16,2 0-2-16,0 0 1 0,0-1 0 16,-2 0-1-16,4 0 1 15,-4 0 0-15,2 0 0 16,4 0-1-16,-4 0 2 15,5 0-1-15,-6 0-1 16,7 0 1-16,-6 0-1 0,7 0 0 16,-7 0 0-16,0-1-1 15,1 1 1-15,0-1 0 16,1 1-1-16,-1 0 1 15,-1 0 0-15,1 0 0 0,-1 0 0 16,1 0 0-16,0 0 0 16,-2 0-2-16,2 0 2 15,-1 0-1-15,1 1 1 16,0 0 0-16,-1-1-1 0,0 2 1 15,3-1 0-15,-5 0 1 16,4 1-1-16,-2-2 1 16,2 2-1-16,-2-1 2 15,1 0-2-15,-1-1 0 0,2 1 0 16,-3-1 1-16,4 2-1 15,-4-2-1-15,3 2 1 16,4-1 0-16,-3 1 0 16,5-2-2-16,-5 3 2 0,6-1 0 15,-4-1 0-15,5 2 0 16,-6-2-1-16,0 1 1 15,1-1 1-15,-2 1-1 16,1-1 0-16,-1-1 0 0,1 1 2 16,-2 0-1-16,1-1-1 15,-2 0 1-15,1 0 0 16,-1 0-1-16,0 0 1 15,0 0-1-15,-1 0 0 0,0 0 1 16,2 0-1-16,-4 0 0 16,2 0 1-16,0 0-1 15,1 0 0-15,-3 0 0 16,4 0-1-16,-4 0 1 0,3 0-1 15,-1 0 1-15,2 0 0 16,5 0-1-16,-4 0 1 16,4 0 1-16,-4 0-1 15,6 0 0-15,-7 0 0 16,7 0 0-16,-7 2 0 0,0-2 0 15,1 1 0-15,-1-1 0 16,0 2 1-16,1-2-1 16,0 1 0-16,0-1 0 15,1 1 1-15,0-1-1 0,0 1 0 16,-2-1 0-16,3 1 0 15,-4 0 0-15,3-1-1 16,-4 0 1-16,2 1 0 16,-4 0 0-16,2 0-1 0,-1 0 1 15,0 0 0-15,-2 0 0 16,3 0 0-16,-3 0 0 15,3 0 0-15,4-1 1 16,-2 2 0-16,2 4 1 0,-3-5-1 16,6 6 1-16,-7-5-1 15,4 3-1-15,-3-3 2 16,-2 3-2-16,-1-5 2 15,1 0 0-15,-1 0-1 0,1-7 1 16,1 5-1-16,0-5 3 16,-1 3-3-16,2-4 2 15,-1 4 0-15,0-3-1 16,1 3 0-16,-1 1-1 0,0 0 0 15,0 1-1-15,0-1 0 16,-1 1 0-16,1 1 0 16,-2-1 0-16,1 0 0 15,-2 1 0-15,2 0 0 0,-3 0 0 16,3 0 1-16,-2-1-1 15,1 0 0-15,-1 1 0 16,0-1 0-16,-1 0-1 16,2 1 1-16,-2 0-1 15,1-1 0-15,-1 1-1 0,0 1 1 16,-7 0 0-16,14 0-2 15,-8 0 2-15,1 0 0 16,-1 0 0-16,2 1 1 16,-8-1-1-16,12 3 1 0,-2-2-1 15,-10-1 1-15,17 5 0 16,-17-5-1-16,14 2 1 15,-14-2 0-15,14 4 0 16,-14-4 0-16,9 2 1 0,-9-2-1 16,10 4 1-16,-3-1 0 15,-1-3 0-15,2 3 0 16,-1-2 0-16,2 0 0 15,-2 1 2-15,0-1-2 0,1-1-1 16,-1 2 1-16,-7-2-1 16,10 0 1-16,-10 0-1 15,10 0 1-15,-10 0-1 16,8 1 1-16,-8-1 0 0,0 0 2 15,9 0-1-15,-9 0 1 16,0 0 1-16,0 0-1 16,0 0 0-16,0 0-1 15,0 0 1-15,0 0-1 0,6 0-1 16,-6 0 0-16,0 0-1 15,4-7 0-15,-4 7 0 16,0 0 0-16,3-7-7 16,-3 7-17-16,0 0-21 15,0 0-9-15</inkml:trace>
  <inkml:trace contextRef="#ctx0" brushRef="#br0" timeOffset="3790.8486">9065 4550 50 0,'-28'-14'2'16,"28"14"0"-16,0 0-2 15,0 0 1-15,0 0 0 0,0 0 0 16,0 0 0-16,3 5 2 15,-3-5-3-15,0 0 1 16,9 8 0-16,-9-8 1 16,6 5 3-16,-6-5 2 0,0 0 5 15,7 6 5-15,-7-6 0 16,0 0 1-16,0 0 0 15,0 0 0-15,0 0-2 16,0 0-5-16,0 0-4 0,0 0-3 16,0 0 0-16,7-1-4 15,-7 1 0-15,7-2 0 16,-7 2 0-16,10-4-3 15,-4 3 3-15,-6 1-1 0,13-3 0 16,-5 1 1-16,0 1-1 16,1 1 1-16,1-1-1 15,-1 0 1-15,0 0 0 16,3 0 0-16,0 1-1 0,1-2 1 15,0 1 0-15,0 0 0 16,3-1 0-16,-2 0-1 16,3 1 1-16,-5 0 0 15,3 0 0-15,-3 1-1 0,0 0 1 16,-3 0-2-16,2 0 2 15,-2 0 0-15,0 0 0 16,-1 0 0-16,3 0-1 16,-3 0 1-16,2 1 0 0,-2 0 0 15,3 0 0-15,-3 1 0 16,4 0-1-16,5 0 1 15,-4 0 1-15,4-1-1 16,-2 1 1-16,4-1-1 0,-5 0 0 16,6-1 0-16,-8 0 0 15,2 0 0-15,-3 0-1 16,1 0 1-16,-2 0 0 15,0 0 0-15,1 0 0 0,-1 0 0 16,0 0 0-16,1 1 0 16,0-1 0-16,-1 1 1 15,1-1-1-15,-1 1 0 16,0 1 0-16,0-2 0 0,-1 1 0 15,-1 0 0-15,3-1 0 16,-3 2 2-16,2-2-2 16,-2 0 0-16,2 0 0 15,-1 0 0-15,1 0 0 0,-1 0 0 16,1 0 0-16,-1 0 0 15,3 0 0-15,-3 0 0 16,3 0 1-16,5 0-1 16,-3 0 0-16,3 0 1 0,-4 0-1 15,5-2 0-15,-5 2 0 16,5-1 0-16,-6 1 0 15,0 0 0-15,0 0 0 16,-1 0 0-16,2 0 0 0,-1 0 0 16,1 0 0-16,-2 0 1 15,1 0-1-15,1 0 1 16,-2 0-1-16,1 0 0 15,-1 0 0-15,0 0 0 0,1 0-1 16,-3 0 1-16,2 1-1 16,0-1 1-16,-1 2-1 15,-1-2 1-15,3 1 0 16,-3-1 0-16,1 2 0 15,0-2 0-15,1 0 0 0,-2 1 0 16,5-1 1-16,-3 1-1 16,3 0-1-16,-3 0 1 15,4 0 0-15,4-1 1 0,-3 2-1 16,2-1 0-16,-2-1 0 15,3 2-1-15,-4-1 1 16,4 0 0-16,-6 1-1 16,0-1-1-16,-1 0 2 15,1 1-1-15,-1-1 1 0,1 0 0 16,0 1 0-16,0-1 1 15,0 0-1-15,1 1 2 16,-1-1-1-16,0-1 0 0,1 1 0 16,-3 0 0-16,3-1 1 15,-2 0-1-15,0 0 2 16,-1 0-3-16,2 0 2 15,-2-2-1-15,3 1 1 16,-3-2-1-16,5 1 1 0,-5-1-1 16,5 1 0-16,3 0-1 15,-2-1 0-15,2 2 0 16,-4-1-1-16,6 1 1 0,-5-1 0 15,5 2 0-15,-5-2 0 16,1 0-1-16,0 2 1 16,0-1 0-16,1-1 0 15,-1 2 0-15,1 0-2 16,-2 0 2-16,2 0-1 0,-2 0 1 15,1 0 0-15,-3 0 0 16,3 0 0-16,-4 0 0 16,3 0 0-16,-4 0 0 15,4 0 0-15,-5 2 0 0,5-2 1 16,-5 0-1-16,6 0 0 15,0 0 2-15,-1 0-2 16,3 0 1-16,-2 0 0 16,3-2-1-16,-4 1 1 0,4-1 0 15,-4 2-1-15,1-1 1 16,-1 0-1-16,2 0 1 15,-2-1-1-15,2 2 0 16,-3-2 0-16,2 1 0 0,1 0 0 16,-4-1 0-16,1 1 0 15,-2 1-1-15,0-1 1 16,0 0-1-16,1 0 1 15,-2 1 0-15,1 0-1 0,-3 0 1 16,4 0 0-16,-3-1 1 16,2 1-1-16,-2 0 0 15,3 0 1-15,5 0-1 16,-3 0 1-16,3 0 0 0,-3 0 0 15,4-2 2-15,-4 1-2 16,5-1 0-16,-7 0 0 16,-1 0-1-16,0 0 0 15,0 0 0-15,1-1-1 0,-3 2 0 16,3 1 0-16,-2-1-1 15,-2 1 1-15,1 0 1 16,-1 0-1-16,-1 0 1 16,2 1 0-16,-2 1 0 0,0 0 1 15,-1 0-1-15,4 0 1 16,-2 0 1-16,4-2-2 15,-3 2 1-15,2-2-1 16,1 0 1-16,2 0-1 0,-2 1 0 16,1-1 0-16,5 0 0 15,-3 0 0-15,0 0 0 16,-1 1 0-16,1 0 0 15,-3-1 0-15,4 2 0 0,-4-1-1 16,-3 1 1-16,0 0-1 16,0 1-1-16,-1-2 2 15,-1 1-1-15,0 1 0 16,-2-1 0-16,-1 0 1 0,-6-2-1 15,10 3 1-15,-10-3 0 16,10 3 0-16,-10-3 1 16,7 2 1-16,-7-2-1 15,8 3 3-15,-8-3-2 0,9 1 0 16,-9-1 1-16,11 0 0 15,-5 0-2-15,0 0 1 16,1-1-1-16,2 0 0 16,-2-1-1-16,1 1 0 0,0-1 1 15,2 1-1-15,-3 0 0 16,4-1 0-16,-2 1 0 15,3-2 0-15,-2 2 0 16,3-2 0-16,-3 1 1 0,3-1-1 16,-3 1 0-16,-2 0 0 15,-2 0 2-15,-6 2 1 16,8-2 0-16,-8 2 0 15,0 0-1-15,0 0 1 0,0 0-2 16,0 0 2-16,-5 0-3 16,5 0-2-16,0 0 0 15,-9 5 0-15,9-5 0 16,0 0 1-16,-6 10-2 0,6-10-10 15,0 16-24-15,4-6-19 16,7 1-2-16</inkml:trace>
  <inkml:trace contextRef="#ctx0" brushRef="#br0" timeOffset="10311.7322">10007 10305 0 0,'0'0'7'0,"0"0"3"16,0 0-1-16,0 0 0 15,0 0-2-15,-2 5 0 0,2-5-1 16,0 0 1-16,0 0 0 15,0 0 0-15,4 3 2 16,-4-3 0-16,6 0-1 16,-6 0 0-16,11 0-1 0,-5-1-1 15,-6 1-1-15,11-3 0 16,-4 1-2-16,0-1 2 15,-1 1-2-15,1 0 1 16,-7 2-2-16,10-4 0 0,-10 4 1 16,11-3-2-16,-11 3-1 15,9-1 1-15,-9 1-1 16,7-1 0-16,-7 1 0 15,8-2 1-15,-8 2-1 0,9 0 1 16,-9 0 1-16,9-2-2 16,-9 2 1-16,12-1 0 15,-4 0-1-15,0 1 1 16,-1 0-1-16,2 0 1 0,0 0-1 15,0 0 1-15,-1 1-1 16,2 2 0-16,-3-2 0 16,2 1 0-16,-2 0 0 15,2 1 0-15,-2-1 0 0,2-1 0 16,-2 1 1-16,3 0 1 15,-3-2 0-15,3 0-1 16,-2 0 1-16,2 0 1 16,-2 0-1-16,2 0 0 0,-1 0 1 15,1-2-2-15,4 0 0 16,-3 1 0-16,3 1-1 15,-3-1 1-15,2 0-1 16,-4 1 0-16,5 0 0 0,-6 0 1 16,-1 0-1-16,1 0 0 15,-1 0 0-15,0 0 0 16,-1 0 0-16,2 0 1 15,-1 0 1-15,0 0-1 0,1 0 0 16,2 0 0-16,-2 0 0 16,1 0 0-16,1 0 0 15,1 0 1-15,-2 0-1 16,-1 0-1-16,2 0 1 0,-2 0-1 15,-1 1 0-15,-1 1 1 16,-6-2-1-16,14 0 0 16,-8 2 1-16,4-1-1 15,-2 0 1-15,2-1-1 0,-1 1 1 16,2 0 0-16,-2-1 1 15,2 0 0-15,-1 0-1 16,0 0 0-16,-2-2 0 16,0 0 0-16,1 0 0 0,-1 0-1 15,-1 1 3-15,1-2-3 16,1 2 0-16,-1 0 0 15,4-1 0-15,-3 1 0 16,3-1 1-16,-4 1-1 0,4-1 0 16,-4 1 0-16,3 0 0 15,-4 0 0-15,0 0-1 16,0 1 1-16,0-1 0 15,1 1 0-15,1 0 0 0,-2 0 0 16,2 0 0-16,1 0 0 16,0 0 0-16,-1 0 1 15,3 0-1-15,-3 0 1 16,2 0-1-16,0 0 1 0,0 0-1 15,-2 0 1-15,1 0-1 16,-2 0 1-16,0 0-1 16,-1 0 0-16,-7 0 0 15,12 0 0-15,-12 0 0 0,11 1 0 16,-11-1 0-16,10 2 0 15,-10-2 0-15,12 2 0 16,-12-2 0-16,11 2 0 16,-11-2 0-16,11 1 0 0,-11-1 1 15,11 0-1-15,-11 0 0 16,10 0 0-16,-10 0 2 15,12 2-2-15,-12-2 0 16,11 1 0-16,-11-1 0 0,10 2 0 16,-10-2 0-16,12 2 0 15,-12-2 0-15,11 2 0 16,-11-2 0-16,12 4 0 15,-5-2 0-15,1 0 0 0,-1 1 0 16,3-3 1-16,4 1-1 16,-6 1 1-16,7-2 0 15,-7 1-1-15,5 0 1 16,-4 0 0-16,4 1 0 0,-6 0 0 15,-1-1 0-15,2 2 0 16,-8-3 1-16,12 4 0 16,-5-3 0-16,0 1 0 15,0-2 0-15,0 1 1 0,1 0-2 16,0-1 1-16,0 0 0 15,-1 0 0-15,1 0 0 16,1-1-1-16,-2-1 0 0,2 1 2 16,-1 0-2-16,1-1-1 15,0 1 0-15,-1 1 1 16,0-1-1-16,3 1 0 15,-2 0 0-15,1-1 0 16,0 1 0-16,0 0 0 0,-1 0 0 16,2-1 0-16,-1 0 0 15,0 1 0-15,0 0 0 16,0 0-1-16,-1 0 1 0,3 0 0 15,-4 0-1-15,2 0 1 16,-1 2 0-16,2-1 0 16,-4 0 0-16,4-1 0 15,-3 2 0-15,2-1 0 16,4-1 0-16,-4 1 1 0,3 0-1 15,-1 0 0-15,2-1 0 16,-3 2 0-16,4-2 1 16,-6 1-1-16,2-1 0 15,-1 0 0-15,0 0 0 0,0 1-1 16,-1 0 1-16,0-1-1 15,0 2 0-15,0-1 1 16,0 1-2-16,-1 0 2 0,2 0 0 16,-2 0 0-16,1 1 0 15,1-1 2-15,-2 0-1 16,1 0 0-16,0-1 0 15,2-1 0-15,-2 0 0 0,0 0 0 16,1 0 0-16,0 0-1 16,-2 0 1-16,3-1-1 15,-2 1 0-15,0-2 1 16,-1 0-1-16,3 1 0 0,-3 0 0 15,1 0 1-15,0 0-1 16,0 0 0-16,-3 0 0 16,3 0 0-16,-9 1 0 15,14-2 0-15,-14 2 0 0,10-2 0 16,-10 2 0-16,8-2 0 15,-8 2 1-15,9 0-1 16,-9 0 0-16,9-3 0 16,1 2 1-16,-1-1 0 0,3-1 1 15,-3 0-1-15,6-2 0 16,-5 1 0-16,6-1 0 15,-5 1 0-15,-2-2 0 16,2 2-1-16,-2 0 0 0,1-1 0 16,0 2-1-16,-2-1 0 15,0 3 0-15,0-2 0 16,2 3 0-16,-4-1 0 15,1 1-2-15,0 0 2 0,-7 0 0 16,13 0 1-16,-13 0-1 16,10 3 0-16,-10-3 1 15,12 3-1-15,-12-3 1 16,10 3 1-16,-10-3-1 0,9 3 2 15,-9-3 0-15,10 2 2 16,-10-2-1-16,9 1 0 16,-9-1-1-16,8 1 1 15,-8-1 0-15,10 0-2 0,-10 0 1 16,10 0-2-16,-10 0 1 15,10 0-1-15,-10 0 0 16,10 0 0-16,-10 0 0 16,12 1 0-16,-12-1 0 0,12 0 0 15,-6 1 0-15,2 0 0 16,-1 1 0-16,1-1-1 15,-2-1 1-15,3 2 0 16,-3 0-2-16,2 0 2 0,-2-1 0 16,1 2 0-16,0-1 0 15,0 0 0-15,-1 0 0 16,2 0 0-16,-1 1 0 0,2 0 2 15,4 0-2-15,-3 0 0 16,3 1 0-16,-3-2 0 16,5 3 0-16,-4-3 0 15,5 1 0-15,-5 0 0 0,-1 0 0 16,2 0 0-16,-1-2 1 15,0 2-1-15,1-1 1 16,0-1-1-16,0 0 0 16,-2 0 1-16,0 0-1 15,2 0 1-15,-1-1-1 0,-1 1 0 16,2-1 1-16,-2 0-1 15,0 0 1-15,2 1-1 16,-2-1 0-16,1 1 0 0,-2-1 1 16,2 0-1-16,-3 0 0 15,3 0 0-15,-3 0 0 16,2 0 0-16,-1 0 0 15,1 0 1-15,-2 0-1 0,5-1 1 16,-3 0-1-16,1-2 1 16,-2 2-1-16,2-1 0 15,-1 0 0-15,2 0 0 16,2 1 1-16,-4 0-1 0,4 0 0 15,-6-1 1-15,5 1-1 16,-5 0 1-16,2-1 0 16,-4 0 0-16,2-1 0 15,-2-1-1-15,2 1 1 0,2 0-1 16,-1 0 0-16,2 0 0 15,-1 0-1-15,1 0 0 16,0 2 1-16,-1-1-1 16,0 2 1-16,-1 0-1 0,-1 0 0 15,0 0 1-15,0 0 0 16,-2 2-1-16,-6-2 1 15,10 3 0-15,-10-3-1 16,9 3 2-16,-9-3-1 0,9 4 0 16,-9-4 1-16,9 4-1 15,-9-4 1-15,13 4 0 16,-6-3-1-16,0 1 1 15,1-1 0-15,2-1-1 0,-2 0 1 16,1 0-1-16,-2 0 0 16,3 0 0-16,-4 0 0 15,1 0 0-15,-1 1 0 16,2-1 0-16,-2 2-1 0,1-1 1 15,-1 2 0-15,3-1 0 16,-9-2 0-16,12 5-1 16,-12-5 1-16,10 5 0 15,-10-5 0-15,8 3 0 0,-8-3 0 16,0 0 0-16,7 6 0 15,-7-6 0-15,0 0 1 16,0 0-1-16,0 0 0 16,7 3 0-16,-7-3 0 0,0 0 0 15,7 2 0-15,-7-2 0 16,6 2 0-16,-6-2 0 15,0 0 0-15,7 4 0 16,-7-4 0-16,0 0 0 0,0 0-1 16,0 0-1-16,5 11-18 15,-5-5-39-15,6 2-4 16</inkml:trace>
  <inkml:trace contextRef="#ctx0" brushRef="#br1" timeOffset="64318.9488">8707 10304 13 0,'-1'0'3'16,"1"0"1"-16,0 0 1 16,0 0 2-16,0 0 0 0,-9-3 0 15,9 3 2-15,0 0-1 16,-7-2-2-16,7 2-2 15,0 0-3-15,0 0 0 16,0 0-1-16,0 0 0 0,0 0 0 16,0 0 1-16,0 0 1 15,0 0 2-15,0 0 1 16,0 0 1-16,0 0-1 0,0 0 3 15,0 0-3-15,-2-8 0 16,2 8 0-16,0 0-3 16,0-9 2-16,0 9-3 15,0 0-1-15,0-7 0 16,0 7-1-16,0 0 0 0,0 0-1 15,0 0 0-15,6-6 1 16,-6 6-2-16,8 0 2 16,-8 0 1-16,7 0-1 15,-7 0 0-15,9 0 1 0,-9 0-1 16,7 0 1-16,-7 0 0 15,8 0 0-15,-8 0 0 16,8 0 1-16,-8 0-1 0,8 0 0 16,-8 0 0-16,9-1 0 15,-9 1 0-15,11 0 0 16,-11 0 0-16,10-1 0 15,-10 1 0-15,9-1 1 16,-9 1-2-16,10-1 1 0,-10 1 0 16,6 0 0-16,-6 0-1 15,0 0 0-15,7 0 1 16,-7 0-2-16,0 0 2 0,0 0 0 15,6 4 0-15,-6-4 2 16,0 0 1-16,8 2 1 16,-8-2 0-16,0 0 1 15,6 0 0-15,-6 0-2 0,7-2 2 16,-7 2-1-16,9-5-3 15,-9 5 0-15,10-3 0 16,-10 3-1-16,9-2 0 16,-9 2 0-16,8-1 0 15,-8 1-1-15,7 0 1 0,-7 0-1 16,0 0 1-16,10 0-1 15,-10 0 1-15,0 0-2 16,6 2 2-16,-6-2-1 0,0 0 1 16,0 0 0-16,6 5 0 15,-6-5 0-15,0 0 0 16,8 4 1-16,-8-4 1 15,7 2-1-15,-7-2-1 0,7 1 1 16,-7-1 0-16,8 0 0 16,-8 0-1-16,8 0 1 15,-8 0-1-15,8 0-1 16,-8 0 1-16,6 1 0 0,-6-1-1 15,0 0 1-15,7 3 0 16,-7-3-1-16,0 0 1 16,7 4 0-16,-7-4 0 15,6 4 0-15,3-2 0 0,-9-2-1 16,13 6 1-16,-13-6 0 15,14 5 0-15,-14-5 0 16,15 7-1-16,-15-7 1 16,10 6 0-16,-10-6 0 0,11 5 0 15,-11-5 1-15,9 5-1 16,-9-5 0-16,8 4 1 15,-8-4-1-15,12 4 1 16,-12-4-1-16,11 3 1 0,-4-2-1 16,-1 0 1-16,3 1-1 15,-3-1 1-15,0-1-1 16,-6 0 2-16,12 2-2 15,-12-2 1-15,12 0-1 0,-12 0 1 16,11 0 0-16,-3 0 0 16,-2 0 0-16,1 0 1 15,1 0-2-15,1-2 1 16,-2 2 0-16,0 0 0 0,0-1-1 15,-7 1 1-15,12 0 0 16,-12 0 0-16,9-3-1 16,-9 3 2-16,9-2-2 15,-9 2 0-15,8-2 1 0,-8 2-1 16,11-3 0-16,-11 3 0 15,10-2 0-15,-10 2 0 16,10-2 1-16,-10 2-1 16,10-3 1-16,-10 3 0 0,10-1-1 15,-10 1 1-15,10-4-1 16,-10 4 0-16,10-3 0 15,-10 3 0-15,9-3 0 16,-9 3-1-16,8-2 1 0,-8 2-1 16,9-1 1-16,-9 1 0 15,9-1 0-15,-9 1 0 16,8-2 1-16,-8 2-1 15,9-2 0-15,-9 2 0 0,12-2 0 16,-12 2-1-16,13-3 1 16,-2 3-1-16,-4 0 1 15,4 0 0-15,-3-1 0 16,3 1 0-16,-5 0 0 0,5 0 0 15,-11 0 0-15,12 0 0 16,-12 0-1-16,10-1 1 16,-10 1 0-16,11 0-1 15,-11 0-1-15,12 0 2 0,-12 0-1 16,11 2 1-16,-11-2-1 15,11 2 1-15,-11-2-1 16,8 4 0-16,-8-4 1 16,9 3-1-16,-9-3 1 0,8 4 0 15,-8-4-1-15,9 4 1 16,-9-4 1-16,8 4-1 15,-8-4 0-15,7 3 1 16,-7-3-1-16,0 0 1 0,7 4-1 16,-7-4 1-16,0 0-1 15,0 0 1-15,8 3 0 16,-8-3 1-16,0 0-2 0,0 0 1 15,7 0 0-15,-7 0 0 16,0 0-1-16,6 0 1 16,-6 0 0-16,0 0 1 15,0 0 0-15,0 0-1 16,7 0 0-16,-7 0 1 0,0 0 0 15,0 0-1-15,0 0-1 16,0 0 1-16,0 0-1 16,0 0 0-16,0 0 0 15,0 0 0-15,0 0 1 0,0 0-1 16,0 0 0-16,6-6 1 15,-6 6-1-15,0 0 0 16,7-7 0-16,-7 7 0 0,0 0 1 16,7-8-1-16,-7 8 1 15,0 0 1-15,2-8-1 16,-2 8 0-16,0 0 0 15,-2-9 0-15,2 9 0 16,-6-6 0-16,6 6 1 0,-9-6-1 16,9 6 0-16,-7-4-1 15,7 4 1-15,0 0-2 16,-6-4 0-16,6 4-2 0,0 0 0 15,0 0 1-15,0 0-1 16,0 0 1-16,0 0-1 16,0 0 2-16,0 0-1 15,0 0 1-15,3 0 1 0,-3 0 0 16,0 0-1-16,0 0 0 15,0 0 1-15,0 0-1 16,0 0 0-16,0 0 1 16,6 4-1-16,-6-4 1 15,0 0 0-15,0 0 0 0,0 0-2 16,0 0 2-16,5 8 0 15,-5-8-1-15,0 0 1 16,9 7 0-16,-9-7-1 0,9 7 1 16,-9-7-1-16,11 6 0 15,-11-6 1-15,12 7-1 16,-12-7 1-16,11 6 0 15,-11-6 0-15,8 5 0 16,-8-5 0-16,9 4 1 0,-9-4 0 16,7 3 0-16,-7-3-1 15,7 1 2-15,-7-1 0 16,9 1-1-16,-9-1 0 0,7 0 0 15,-7 0-1-15,7 0 1 16,-7 0-1-16,7-2 1 16,-7 2-1-16,6-3 0 15,-6 3 1-15,7-3-1 0,-7 3 0 16,0 0 2-16,7-3 0 15,-7 3 0-15,0 0 0 16,0 0 1-16,0 0 0 16,0 0-1-16,0 0 1 0,0 0-2 15,0 0 0-15,0 0 0 16,0 0-1-16,0 0 1 15,0 0-1-15,0 0 1 16,0 0-1-16,0-6 1 0,0 6-1 16,0 0-1-16,0 0-1 15,0 0-4-15,0 0-8 16,0 0-29-16,6 2-10 15</inkml:trace>
  <inkml:trace contextRef="#ctx0" brushRef="#br1" timeOffset="71541.7487">6013 16313 0 0,'-4'6'0'0,"4"-6"0"0,0 0 0 15,0 0 0-15,4 0 1 16,-4 0-1-16,0 0 2 16,7 2-2-16,-7-2 1 15,0 0 0-15,9 5 0 0,-9-5 0 16,0 0 0-16,9 7 1 15,-9-7 1-15,11 3 0 16,-11-3-1-16,14 4 2 16,-7-3-1-16,3 1 1 0,-1-2 0 15,1 1 1-15,-3-1 0 16,4 0 0-16,-2 0 1 15,1 1-1-15,-3-1 0 16,4 0 1-16,-3 0-1 0,0 0 0 16,0 0-1-16,1 0 0 15,-2 0-1-15,1 0 1 16,0 0-2-16,2-1 1 15,-3 1-1-15,4-2 0 0,-2 0 0 16,4-1-1-16,3 0 0 16,-2-1 0-16,5 1 0 15,-5-1-1-15,4 1 1 16,-3-1 1-16,3 1-1 0,-4 1 0 15,-1-1-1-15,-1 1 1 16,1 2 0-16,-1-1 0 16,1 0 1-16,0 0-1 15,0 0 0-15,0-2-1 0,0 0 1 16,1 0-1-16,-1 0 0 15,0 1 1-15,-1 0-1 16,2 0 2-16,-2-2-2 16,2 4 1-16,-4 0 0 0,4 0 1 15,-3 0-1-15,2 0 1 16,-3 0-1-16,3 0 0 15,-2 0 1-15,3 0-1 16,4 1 1-16,-3 2-2 0,6-2 1 16,-3-1 0-16,2 2 0 15,-2-2 2-15,5 1-2 16,-6-1 0-16,0 0 0 15,-1 0 1-15,0 0-1 0,0 0 2 16,0 0-2-16,-1 0 0 16,0 2 1-16,-1-2 0 15,0 2-1-15,0-2 1 16,0 1-1-16,-1 1 0 0,-2-2 2 15,5 1-2-15,-3-1 1 16,3 1 0-16,-4-1 1 16,3 1-2-16,-2-1 1 15,2 0-1-15,2-3 2 0,-1 0-2 16,1 1-1-16,-1 0 1 15,2 1-1-15,-3-1 1 16,4 0-1-16,-4 2 1 16,-1 0-1-16,2 0 0 0,-3 0 0 15,3 0 1-15,-2 0-1 16,2 0 0-16,-1 0 0 15,1 0 0-15,-2 0 0 16,1 0 0-16,-1 1-1 16,1-1 1-16,-4 0 0 0,2 2 0 15,-1-1 0-15,2-1 1 16,-3 1-1-16,3 1 1 15,-3-2 1-15,4 0-1 16,-4 0 1-16,5 1-1 0,1-1 0 16,-1 1 0-16,3-1 2 15,-4 0-2-15,5 0-1 16,-5 0 1-16,5 0 0 15,-6 0 0-15,2 0 0 0,-3-2-1 16,2 2 1-16,-2-2 1 16,2 1-1-16,-2-1 0 15,1 1 0-15,0-1 0 16,-1 0 0-16,3 0 0 0,-3 0 0 15,2 0 2-15,-1 0-3 16,2-1 1-16,-3 1-1 16,3 0 1-16,-2 0-1 15,2 0 1-15,-3 0 0 0,3-1-1 16,-4 2 1-16,5 0 0 15,1 0-1-15,0 0 2 16,0 0-2-16,-1-1 1 16,4 2 0-16,-4-1-1 0,4-1 0 15,-6 0 1-15,1 0-1 16,-1 1 0-16,0-1 0 15,-2 1 0-15,0 0 0 16,-1 1 0-16,0-1-1 0,-1 0 1 16,-1 1 0-16,1 0-1 15,0 0 1-15,-2 0 0 16,2 0 1-16,0 0-1 15,-1 0 0-15,3 0 1 0,-3-1-1 16,3 1 1-16,-1-1 0 16,2-1 0-16,-1 1 0 15,2-2 1-15,-4 1 0 16,4-1-2-16,-4 0 1 0,5 0-1 15,2 0 0-15,-3 1-1 16,2 0 1-16,-3 0 0 16,3 2-2-16,-3 0 2 15,3 0 0-15,-4 0 0 0,-2 0 0 16,2 0 0-16,-2 3 0 15,0-1 0-15,1-1 0 16,-1 3 0-16,-1-2 0 16,2 0 2-16,-2 0-2 0,0 0 0 15,0 1 0-15,0 0 0 16,-1 0 1-16,1-1-1 15,-3 0 0-15,2 1 1 16,-2 0-1-16,1-2 1 0,-1 0-1 16,1 1 1-16,-1-1 0 15,2 1-1-15,-2-1 1 16,2-1-1-16,-2 1 1 15,2-1-1-15,-1 0 0 0,1 1 1 16,-1-1-1-16,0 0 1 16,0 1-1-16,0 0 2 15,-1-1-2-15,2 0 1 16,-9 0-1-16,11 1 0 0,-11-1 1 15,12 0-1-15,-12 0 0 16,10 1 0-16,-10-1 1 16,9 0-1-16,-9 0 1 15,12 0-1-15,-1-1 1 0,-5 0 0 16,6 0-1-16,-6-1 1 15,5 1-1-15,-5-1 1 16,5 1-1-16,-11 1 0 16,9-1 0-16,-9 1 0 0,7-3 0 15,-7 3-1-15,0 0 1 16,8 0 0-16,-8 0 0 15,7 0-1-15,-7 0 1 16,9 0 0-16,-9 0 0 0,8 0 1 16,-8 0-1-16,9 0 0 15,-9 0 1-15,7 0-1 16,-7 0 1-16,0 0 1 15,0 0 0-15,7 1-1 0,-7-1 0 16,0 0-1-16,0 0-5 16,0 0-11-16,0 0-26 15,6 7-16-15</inkml:trace>
  <inkml:trace contextRef="#ctx0" brushRef="#br1" timeOffset="77532.1488">6097 12302 13 0,'-13'-3'1'16,"13"3"1"-16,0 0 0 16,0 0 0-16,0 0 3 0,0 0 2 15,-5-7 2-15,5 7 1 16,0 0 3-16,0 0 0 15,-6-6 0-15,6 6-1 16,0 0-1-16,0 0-4 0,0 0-3 16,0 0-1-16,0 0-2 15,0 0-2-15,0 0 0 16,0 0-1-16,4-2 1 15,-4 2 1-15,0 0 0 0,0 0 1 16,8 0-1-16,-8 0 2 16,0 0 0-16,0 0-1 15,7 0 1-15,-7 0 1 16,7 0-2-16,-7 0 0 0,9 0 0 15,-9 0 0-15,14 0-1 16,-8 0 0-16,4 0 0 16,-1 1-1-16,1 0 1 0,-1 0 0 15,3-1-1-15,-3 2 1 16,0-1 0-16,-1 0-1 15,-1 2 1-15,-7-3 0 16,12 2 0-16,-12-2 0 16,10 4 0-16,-10-4 1 0,10 4 0 15,-10-4 0-15,10 1 2 16,-10-1-1-16,12 1 1 15,0-1 0-15,-4 0-2 16,6 0 1-16,-5 0 1 0,4 0-2 16,-4 0-1-16,4 0 0 15,-5 0 0-15,0 0 0 16,-1 0 0-16,1 1 0 0,-1 0 0 15,0 0-1-15,3 0 1 16,-2 1 0-16,1-1 1 16,1-1-1-16,0 2 0 15,1-1 0-15,2 1 1 16,-1 0-1-16,1-1 1 0,0 1-1 15,0 0 1-15,0 0-1 16,0 1 2-16,-1-3-2 16,-2 1 1-16,0 1 0 0,0-2 1 15,-2 0 0-15,0 1 2 16,-1-1-2-16,1 0 2 15,-2 1-2-15,3-1 0 16,-3 1 1-16,3-1-2 16,-2 1 0-16,2 0-1 0,-1-1 1 15,3 1 0-15,-3 0-1 16,2 0 1-16,-1-1 0 15,1 0 1-15,3 0-1 16,-3 0-1-16,3 0 1 0,-4 0-1 16,5 0 0-16,-7 0 1 15,5 0-1-15,-4 0 0 16,0 0 0-16,-1 0 1 0,-1 0-1 15,2 0 1-15,-2 0 0 16,1 0 1-16,0 0-1 16,1 0 0-16,0 0 0 15,1-1 0-15,-1 0 0 0,2 0-1 16,-1-1 1-16,1 1-1 15,1 0 1-15,-1 0-1 16,0-1 0-16,-1 1 2 16,0-1-1-16,0 0 0 0,2 0-1 15,-3 0 1-15,1 0 0 16,-1-1 0-16,1 1 0 15,1 0-1-15,-1-1 1 16,1 2-1-16,-2-1 0 0,3 0 0 16,-1 0 0-16,2 1 0 15,-3 1 0-15,4-2 3 16,-3 1-3-16,2-2 0 15,-1 2 0-15,0-4 0 0,4 1 1 16,-3-1-1-16,2 0 1 16,-2 0-1-16,2 2 1 15,-2-2-1-15,3 1 1 16,-4 4 0-16,1-2 0 0,-1 1-1 15,0 0 2-15,0-1-2 16,1 0 1-16,1 1-1 16,-2-1 1-16,0 0 0 15,3 1-1-15,-2-1 1 0,0 0 0 16,2-1 0-16,-1 0 0 15,2 0 0-15,-2-1 0 16,3 0 1-16,-4 1-2 16,4-1 1-16,-3 2-1 0,3-1 0 15,-4 1 0-15,3 1-1 16,-2-1 1-16,2 1 0 15,-3-1 0-15,4 2 0 16,0 0 1-16,0 0-1 0,1-1 0 16,-2 1 0-16,3 0 0 15,-4 0 0-15,4 0-1 16,-4 0 1-16,-1 1 0 15,0 1 0-15,-2-1 1 0,0 2-1 16,1 0 1-16,-2-1 0 16,1 0 0-16,-1 0 1 15,-2 0-1-15,-1-1 1 16,0 1 1-16,-7-2-1 0,10 1 0 15,-10-1 1-15,0 0 0 16,8 2 1-16,-8-2 0 16,0 0 0-16,0 0 1 15,0 0-1-15,0 0 1 0,0 0 1 16,0 0 1-16,0 0 0 15,0 0 0-15,0 0-1 16,0 0 1-16,0 0-2 16,0 0-1-16,0 0-2 0,0 0-1 15,0 0-1-15,-3 1-1 16,3-1 0-16,0 0 0 15,0 0 0-15,0 0-1 16,0 0 1-16,0 0 0 0,0 8 0 16,0-8 0-16,0 0 0 15,3 9 1-15,-3-9 0 16,9 5-1-16,-3-2 1 15,2 0 0-15,1-2 0 0,-1 1 0 16,3 0 1-16,0 0-1 16,0-1 0-16,-1-1 0 15,0 2 0-15,-1-1 0 16,2-1 1-16,-3 2-1 0,1-2 0 15,-1 2 0-15,2-1 0 16,-2 1 0-16,1-2 0 16,0 2 1-16,2-1-1 0,-2-1 0 15,5 0 0-15,1 0 0 16,-1-1 0-16,2-1 0 15,-1 0 0-15,2 1 0 16,-2-1 0-16,2 1 0 0,-3 0 0 16,-1 0 0-16,1 1 0 15,-3-2 0-15,2 2 0 16,-1-1 1-16,0 1-1 15,1-1 1-15,-2-1-1 16,2 1 1-16,-1-1-1 0,1 1 0 16,1 0 0-16,-3-1 0 15,3 1 0-15,-1-1 1 16,0 0-1-16,0 0 0 0,0 1 0 15,-2 0 1-15,3 0-1 16,-4-1 0-16,3 1 0 16,-4 0 0-16,2 0-1 15,-1 1 1-15,0 0 0 16,-1 0-1-16,2 0 1 0,2 0 0 15,-3 0-1-15,4 3 1 16,-5-1 0-16,5 1 0 16,-4-1 0-16,4 2 0 0,-4-1 0 15,-1-2 0-15,-1 2 0 16,0-1 0-16,2 0 0 15,-3-1 0-15,1 2 0 16,1-1 0-16,-2-1 0 0,1 1 0 16,0 0 1-16,1-1-1 15,-1 1 0-15,1-1 0 16,-2 0 0-16,2 1 0 15,-1-1 0-15,0 1 0 0,0-1 0 16,1 1 0-16,0 0 0 16,0-1 0-16,2 1 0 15,-1 0 0-15,1-1 0 16,-1-1 0-16,2 3 0 0,-3-2 0 15,3 0 0-15,-4 1 0 16,2-1 0-16,-1 1 0 16,0-1 0-16,-2 1 0 15,1 0 0-15,-1 0 0 0,0 1 0 16,-7-3 0-16,11 4 0 15,-11-4 0-15,12 4 0 16,-12-4 0-16,8 2 1 16,-8-2-1-16,10 1 1 0,-10-1-1 15,10 0 1-15,-10 0-1 16,11 0 1-16,-1-1 0 15,-1-1 0-15,2 0-1 16,-5 0 1-16,5 0-1 0,-3 2 1 16,2-1-1-16,-10 1 0 15,9-1 0-15,-9 1 0 16,8 0 0-16,-8 0 0 15,7 0 0-15,-7 0 0 0,0 0-1 16,8 0 1-16,-8 0-1 16,6 1 1-16,-6-1 0 15,0 0 0-15,9 4 0 16,-9-4 0-16,0 0 0 0,6 6 0 15,-6-6 1-15,0 0-1 16,0 0 1-16,0 0-1 16,0 0 1-16,0 0-1 0,0 0 1 15,0 0-1-15,3 7 0 16,-3-7 1-16,0 0-1 15,2 8-2-15,-2-8-8 16,3 11-29-16,0 1-25 0,-3 1-3 16</inkml:trace>
  <inkml:trace contextRef="#ctx0" brushRef="#br0" timeOffset="123754.9487">13252 3377 52 0,'-26'6'4'0,"26"-6"2"16,0 0 0-16,0 0 0 15,0 7 0-15,0-7-2 16,0 0 3-16,0 0-1 0,0 0-1 16,0 0 0-16,0 0-1 15,0 0 2-15,0 0 3 16,0 0-1-16,0 0 1 15,0 0 2-15,0 0-2 0,0 0-1 16,0 0-1-16,-6 2-1 16,6-2-2-16,0 0 0 15,-9 4-2-15,9-4-1 16,-8 6 1-16,8-6 2 0,-12 5 0 15,12-5 2-15,-12 6-1 16,5-3 2-16,0-1 0 16,0 0-1-16,0 1 0 15,-1-2-3-15,2 2 1 0,-4-1-2 16,2 1 0-16,-5-1-1 15,3 1 0-15,-3 0 1 16,4-1-1-16,-4 1 1 16,5-1 1-16,-4-1-1 0,12-1 0 15,-8 1 0-15,8-1 0 16,0 0 0-16,-8-2 2 15,8 2-2-15,0 0 1 16,0 0 0-16,-6-9 1 0,6 9-1 16,-9-4 2-16,9 4-2 15,-10-2 0-15,4 1 0 16,-3 1 0-16,1 0-1 15,-1 0 0-15,1 0 1 16,-1-1 0-16,0 0 2 0,0-1-1 16,2 1 0-16,-2-2 0 15,1 1 0-15,2-3 0 16,6 5-1-16,-11-7-1 0,11 7 1 15,-9-10-2-15,9 10 0 16,-5-11 0-16,5 11-1 16,-4-14 1-16,2 7-1 15,-1 1 1-15,-1-1 0 0,-1-1 0 16,-2 3 1-16,-1-2-1 15,1 1 0-15,-1 0 1 16,-2 0-1-16,2 0 1 16,0 0-1-16,2 1 0 0,6 5 0 15,-12-12 0-15,8 4 0 16,0 1 0-16,1-1 0 15,1-1-1-15,0 0 1 16,0-1-1-16,1 1 0 16,1 0 0-16,-1 0-1 0,1 0 1 15,2 0-1-15,2 0 0 16,0 0 0-16,1-1 1 15,-1 2 0-15,1 0 1 16,-1 1 1-16,-1-1 0 0,-3 8 2 16,0-12 1-16,0 12-1 15,-6-11 1-15,6 11-1 16,-11-8 0-16,5 2 0 15,0 2-1-15,6 4-1 0,-11-10-1 16,8 2-1-16,1-1 1 16,1-3-1-16,1 1 0 15,1-2-1-15,2-1 0 16,0 0 1-16,2 1-1 0,1 1 1 15,-1 2 0-15,-1 2-1 16,1-1 1-16,-1 1 0 16,0 1 0-16,-4 7 1 0,8-12-1 15,-8 12 1-15,4-10 0 16,-4 10-1-16,2-8 0 15,-2 8 1-15,0 0-2 16,4-8 0-16,-4 8 0 16,4-8-1-16,-4 8 1 0,6-7 0 15,-6 7 0-15,11-10-1 16,-11 10 2-16,12-14-1 15,-4 6 1-15,2 1-1 16,0-2 1-16,0 0 0 0,1 1-1 16,1-1 1-16,0 0 0 15,0 2-1-15,-1-1 1 16,-1 0 0-16,2 2-1 15,-1-2 1-15,1 0 0 0,-1 0 0 16,2-1 0-16,1 2-1 16,1 0 1-16,3-1 0 15,-2 1 0-15,4 0 0 16,-1 1 1-16,2-1-2 0,-1 0 1 15,3 0 0-15,-1 0 0 16,1 1 0-16,1-1 0 16,0 1 0-16,1 0 0 0,-2 1 0 15,2 0 0-15,-2 1-1 16,0 2 1-16,-4 1 0 15,2 1 0-15,-3 0-1 16,1 0 1-16,-4 3-1 16,1 3 1-16,3 1-1 0,-4 0 0 15,4 3 1-15,-4-1-1 16,2 2 0-16,-3 1 1 15,5 0-1-15,-6 0 1 16,-1 1-1-16,0 1 1 0,0 0 0 16,-1 2-1-16,-2-1 1 15,2 0 0-15,-3 1 0 16,0 1 0-16,0-1 0 15,0 0 0-15,-2-1 0 0,-1 2 0 16,0-2 1-16,-1 2-1 16,-1-2 1-16,-2 1-1 15,-1-1 1-15,0 1-1 16,0 4 1-16,0-5-1 0,0 2 0 15,0-2 0-15,0 2 0 16,0-4 1-16,-1 3-1 16,1-4 1-16,-3-1-1 15,0 1 1-15,-1 1 0 0,-1 1 0 16,-1-1 0-16,-3 1 0 15,0 1-1-15,0 0 1 16,-2-1 0-16,0 0 0 16,0-3 0-16,-1 0 0 0,1-1 0 15,0 0 0-15,-1-2 0 16,2-1 1-16,-2-2-1 15,-1 1 0-15,-1-2 0 16,1 2 0-16,0-3 0 0,-1 1 0 16,0 0-1-16,0 0 0 15,0 1 0-15,0 0 0 16,0 1 0-16,-1 0 0 15,0 0 0-15,-1 1 0 0,0-1 0 16,0 1 0-16,4-2 0 16,-1 0 0-16,2-1 0 15,2-3 0-15,2 2 0 16,7-3 0-16,-10 2 0 0,10-2 0 15,-8 1 0-15,8-1-1 16,0 0-1-16,-7 2-2 16,7-2-5-16,0 0-15 15,0 0-32-15,0 8-16 0</inkml:trace>
  <inkml:trace contextRef="#ctx0" brushRef="#br0" timeOffset="124285.3488">13093 4575 5 0,'-5'-37'-5'16</inkml:trace>
  <inkml:trace contextRef="#ctx0" brushRef="#br0" timeOffset="125720.5488">13112 4513 146 0,'6'-2'5'0,"-6"2"6"15,0 0 1-15,0 0 4 0,0 0 0 16,0 0 2-16,-3-4 2 16,3 4 0-16,0 0-4 15,0 0-4-15,0 0-2 16,0 0-1-16,0 0-2 0,0 0 1 15,0 0-3-15,0 0-1 16,-7 0-1-16,7 0-1 16,-13 0 1-16,13 0-1 0,-15-1 0 15,9 0 0-15,-6 1 0 16,4 0 2-16,-2-1 0 15,1 0-1-15,3 0 1 16,-3 0 1-16,2 0-2 16,-3-1 0-16,2 0-1 0,-1 0 0 15,0 0 1-15,0 0-1 16,2-1 0-16,-1-1 0 15,-2-3 1-15,1 3-1 16,2-4 1-16,-3 3 0 0,2-3 0 16,2 2-1-16,-3-1 0 15,1 2-2-15,2 1 1 16,6 4 0-16,-11-11-1 0,11 11 0 15,-7-11 0-15,2 4 0 16,2 0 0-16,0 0-1 16,1-1 1-16,0-1 0 15,-1 0 0-15,1 0-1 16,0 0 2-16,-1-1 0 0,1 1 1 15,-2-2-1-15,2 2 1 16,-2-3-1-16,1 3 1 16,-1-2-1-16,1 1 1 0,1-1-2 15,-1 1 0-15,1-1 0 16,0 0 0-16,-1-1 0 15,1-1-1-15,1 0 1 16,-1-2 0-16,-1 3 0 0,2-2 0 16,0 1 0-16,-1 0 0 15,1 0 1-15,-1 1-1 16,1 1 0-16,0-1 0 15,0 1-1-15,0-3 1 16,1 1 0-16,0-4 0 0,1 3-1 16,3-4 0-16,1 3 0 15,0-1 0-15,0 3 0 16,2 0 1-16,0 2-1 0,-1 2 0 15,1 1 1-15,-1 1-1 16,0 1 1-16,-6 6-1 16,11-11 1-16,-4 7-1 15,-1-1 1-15,1-1 0 16,0 0 0-16,3 1-1 0,0-2 1 15,0 0 0-15,4-1 0 16,-2 1-1-16,4-2 1 16,-2 1 0-16,3-2 0 0,-3 3-1 15,2-1 1-15,-3 4 0 16,1-1-1-16,-1 2 0 15,1 1 0-15,3 0 1 16,-4 2-1-16,2-1 1 16,-1 1 0-16,2 0-1 0,-3 0 1 15,3 0-1-15,-3 0 1 16,1 1 0-16,0 2-1 15,1 0 1-15,-2 0-1 16,1 2 1-16,0 2-1 0,-1-3 1 16,0 5-1-16,-2-2 0 15,1 1 1-15,-1 0-1 16,0 1 1-16,-1-1 0 15,1 3 0-15,-3-1-1 0,2 2 1 16,-1 0 0-16,-2 2 1 16,-1 1-1-16,0 3 0 15,-2 3 0-15,1 1 0 16,-3 0 1-16,0 1 0 0,0 2-1 15,-1-2 1-15,0 4 0 16,1-4-1-16,-2 2 1 16,0-2 0-16,0 0 0 15,-1 1 0-15,-1 0-1 0,0-1 1 16,0 0 0-16,0-1 0 15,-1-3 0-15,-1 4 0 16,1-5 0-16,1 1 0 16,-2-2 0-16,0-1 0 0,0 0 0 15,1 1 1-15,-2 1 0 16,-2-2 0-16,0 4 0 15,-2-4 1-15,-1 3-1 16,-4-2 1-16,1 1 0 0,-3-4-1 16,0-1 2-16,-1-2-3 15,1-2 2-15,-1-1-1 16,2-4 0-16,-1 0 0 15,2-3 0-15,0-1-1 0,1 0 0 16,0-1 0-16,-1-3-2 16,1 0 0-16,-1-2-3 15,4 0-5-15,-4-1-8 16,6 1-18-16,8 6-33 0,-9-16-8 15</inkml:trace>
  <inkml:trace contextRef="#ctx0" brushRef="#br1" timeOffset="556757.2047">9404 17067 81 0,'-23'3'3'0,"23"-3"3"15,0 0 5-15,0 0 3 16,0 7 2-16,0-7 3 15,-5 7 0-15,5-7-1 0,-7 8-2 16,7-8-4-16,-6 10-3 16,4-3-3-16,1 0-4 15,0 2 0-15,-1 2-2 0,1 0 1 16,1 4-1-16,-1 0 1 15,1 1 1-15,0 0-2 16,0 2 1-16,0-1 0 16,0 3 0-16,0-4-1 15,-1 2 1-15,1-2 0 0,-1 3-1 16,1-3 1-16,-1 5-3 15,1 2 0-15,0-1 0 16,0 4-1-16,0-3 1 0,0 5-1 16,0-3 0-16,1 5-2 15,0-5 2-15,2-1-3 16,0-1 3-16,-1 2-2 15,1-2 2-15,-1-2-1 16,0 0 2-16,1-2 1 0,-2 1 2 16,0-4-1-16,-1 2 2 15,0-4 0-15,0 3-1 16,0-3 0-16,-2 3 0 15,-1-5 0-15,0 2-1 0,1-4 1 16,2-10-3-16,-5 13 0 16,5-5-1-16,-2 1 0 15,1-1 1-15,-3 0-1 16,4 2 1-16,-2 1-1 0,0-2 3 15,-2 0 1-15,3 4-1 16,0-1 0-16,-1 0 0 16,-2-2 0-16,4 3 0 15,0 0 0-15,0-2 0 0,-1 0 0 16,0-2 0-16,1 0 0 15,0-1 0-15,0 0 0 16,0-1-1-16,0 0 2 16,0-7-2-16,2 11 2 15,-2-11-1-15,0 0-1 0,0 0 1 16,0 0-1-16,6 1-1 16,-6-1 2-16,3-7-1 15,0-1 1-15,-2-1-1 0,0-1 1 16,18-6 2-16,-19-18 2 15,5 1-2-15,-5-3 2 16,2 2-2-16,-2 1 0 16,5 6 0-16,-5 1 1 15,0 5-2-15,2 5 2 0,1 0-1 16,-1-1 3-16,0 1 2 15,-1 0-3-15,0-1 3 16,0 0-1-16,0 1 0 16,0-1-2-16,0-3 1 0,0 2-3 15,1-1-1-15,0 0 0 16,1-1-1-16,-1 1 2 15,2 0 3-15,-1-2 0 16,-1-1 2-16,1-2 2 0,0 3 0 16,-1-2-1-16,1 3 0 15,-1-1-2-15,0 3-2 16,0 0 0-16,1 4-4 15,-1 4 0-15,2-2 0 0,-3 4 0 16,1-5 0-16,5 5 0 16,-5 0 0-16,-2 8-1 15,3-15-1-15,5 5 1 16,-4 0 0-16,6 1 0 0,-10 9 0 15,10-15 0-15,-3 5 0 16,6-1 1-16,-6 3 0 16,2 0-1-16,1-1 1 15,1 0-1-15,0-1 1 0,2 0-1 16,0 2 0-16,1 0 0 15,0 1 0-15,2 2 0 16,-1 0 0-16,1 0 0 16,-2 3 0-16,0 2 0 0,2 0 1 15,-2 0-1-15,1 4 0 16,-3-1 1-16,2 4-1 15,-3 0 1-15,3 0-1 16,-4 1 0-16,2 1-1 0,-1-1-1 16,-1 0 1-16,-2 0 0 15,2 1 0-15,-4-1 0 16,2-1 1-16,-8-7 0 15,11 11-2-15,-11-11-4 0,10 7-3 16,-10-7-9-16,8 6-14 16,3-2-18-16,-11-4-11 15</inkml:trace>
  <inkml:trace contextRef="#ctx0" brushRef="#br1" timeOffset="558286.093">9902 17666 88 0,'-3'20'8'0,"-4"-20"7"16,1 0 3-16,6 0 1 16,-10 4 0-16,10-4 1 15,-10 5-2-15,10-5 1 0,0 0-7 16,-1 9-4-16,1-9-5 15,3 0-1-15,8 0 0 16,-4-2 0-16,5 1 0 16,-2-3 1-16,5 3-2 0,-3-3 2 15,4 2-2-15,-3 2 1 16,-2-1-1-16,2 0 0 15,3 1 0-15,-1-4 0 16,1-1-1-16,1 1 1 0,1-2-1 16,0 0 1-16,-2 0-1 15,1 0 1-15,-1-1 0 16,0 0 0-16,-3 2 2 15,2-2-1-15,-3-2 0 0,1 1 1 16,0-4-1-16,-1-1 1 16,-1-1 0-16,1-1-3 15,-4-3 3-15,2-2 0 0,-3-3 1 16,-1 4 0-16,-2-3-1 15,-2 5 2-15,1-2-1 16,-3 5 0-16,0-3 0 16,0 6-2-16,-2 2 0 15,-1 0-1-15,1 3 0 0,2 6-1 16,-10-11 0-16,2 7 0 15,1 2 0-15,-1 2-1 16,-1 0 1-16,-3 3-1 16,3 0 1-16,-3 2 0 0,2 0 0 15,-1 1 0-15,1-1-1 16,-1 3 1-16,-1-2 0 15,-1 4 0-15,1-2 0 0,-2 5-1 16,0 3-1-16,-1 0 1 16,1 3 1-16,-1-4-1 15,1 4 0-15,3-4 1 16,1 3-1-16,1-6 2 15,2 0-1-15,2-2 1 0,0 1-2 16,1 2 1-16,-1 1 0 16,1 2 0-16,0 1 1 15,0 2-1-15,0 0 0 0,0 1-1 16,2 0 1-16,0-1 0 15,1 1 0-15,1-2 0 16,0 0 0-16,1 0 0 16,2-1 0-16,0 2 1 15,2-2-1-15,-3-7-3 0,0 0 0 16,2 1 0-16,1 1 1 15,0-2-1-15,1 1 0 16,1-1 0-16,0 1 1 16,3-2 2-16,0-1 0 0,1 1 1 15,2 0-1-15,0-2 0 16,-1-1 0-16,4 2 1 15,-2-2-2-15,3-1 1 16,0-2 0-16,-2 0 0 0,1-1 1 16,0 0-1-16,-1-1 0 15,0 0 0-15,0 0 1 16,0-1-1-16,-1 0 0 15,1 0 0-15,-2 1 0 0,1-1-1 16,-1 0 1-16,0 0 0 16,-1 0-1-16,0 0 1 15,2-2 0-15,-3 0-1 16,3 0 0-16,-3 1 0 0,1-1-1 15,0-1 1-15,0 1-3 16,-2 0 3-16,-2-1-2 16,-1 2 1-16,1-1 0 15,-1 1-2-15,-1-1-4 0,-6 2-6 16,11-3-10-16,-11 3-15 15,7-1-22-15,-7 1-4 16</inkml:trace>
  <inkml:trace contextRef="#ctx0" brushRef="#br1" timeOffset="559019.3353">10868 17083 70 0,'0'13'1'0,"0"-13"2"0,0 0 4 16,0 0 6-16,2 9 3 15,-2-1 3-15,0-1 2 16,0 4 2-16,0 1 0 16,0 4 0-16,0-1-8 0,0 2-2 15,0 0-3-15,0 2-3 16,2 1-3-16,0 1-1 15,0-2-1-15,1 5 0 16,-1-3 1-16,1 7-3 0,1 2 0 16,-2 0 0-16,-1 1 0 15,0 0 0-15,-1 1 0 16,0-2-1-16,-1 3 1 15,-1-2 0-15,-2-2 1 0,0-1 0 16,2 1-1-16,-2-1 0 16,2-2 1-16,1 0-1 15,-1-3 0-15,2-1 0 16,0-6-2-16,0 1-4 0,0-4 0 15,0-2-2-15,0-4-1 16,1 1-5-16,-1-8-6 16,2 9-10-16,-2-9-20 15,0 0-7-15</inkml:trace>
  <inkml:trace contextRef="#ctx0" brushRef="#br1" timeOffset="559658.9722">10730 17296 22 0,'-14'3'5'0,"14"-3"7"16,-6 0 4-16,6 0 5 15,0 0 3-15,-7 0 2 16,7 0-1-16,0 0 0 15,-8 0-5-15,8 0-5 0,0 0-4 16,0 0-3-16,0 0-2 16,10 0 0-16,-10 0 1 15,15 0-2-15,-4 0 1 16,6-2-1-16,5 0-1 0,-1-1-2 15,5 0 0-15,-2 0-1 16,6 0-1-16,-4 0 1 16,4 1-1-16,-4 0 0 15,-5 1 2-15,1 1-2 0,-4 0 1 16,-2 0-1-16,-2 3 2 15,-1 2-2-15,-5-2 1 16,2 4 0-16,-2-1-1 16,1 2 1-16,0-3 0 0,3 2-1 15,-4-1 0-15,3-1 0 16,-1 0 1-16,1-3 0 15,-2 1-1-15,2-1 1 16,-4-1-1-16,-1-1 0 16,-6 0-2-16,12 0-6 0,-12 0-14 15,7 0-20-15,3 3-17 16</inkml:trace>
  <inkml:trace contextRef="#ctx0" brushRef="#br1" timeOffset="560922.6451">11450 17436 205 0,'-2'-2'2'16,"2"2"0"-16,-3-11 2 16,3 11 2-16,0 0-2 15,0 0 2-15,-10 5 0 16,8 2 1-16,-2 7 0 0,1-1-2 15,-1 4-1-15,0-1 1 16,0 5-3-16,-1-3 1 16,2-1 0-16,-1 2-1 15,2 2 0-15,-2 0 0 0,3 1-1 16,-1 1 1-16,2-1-1 15,0 1 0-15,0 0 0 16,2 1 0-16,2-2 1 16,0-1-1-16,0-1 1 0,3-2-1 15,0-5 1-15,1 0-2 16,1-4 1-16,1-1 1 15,0-4-2-15,2-1 0 16,1-3 1-16,-1 0-1 0,1 0 0 16,-1 0 1-16,0 0 0 15,1-1 0-15,-1-2 0 16,2-1 0-16,-1 0-1 15,3-3 1-15,-3 0 0 0,5-3-1 16,-4 0 1-16,4-1-1 16,1 1 0-16,-3-2 0 15,2 0 1-15,-3-2 0 16,4-2 0-16,-8-2-1 0,6-2 0 15,-6-5-3-15,-1 0-1 16,-2-4-1-16,0-1-2 16,-1 0 1-16,-3 0 2 15,-1 1 1-15,0-2 2 0,-1 9 5 16,-2 0 0-16,1 7 2 15,-1 0 2-15,0 7-2 16,0 0-2-16,0 8-3 16,0 0 0-16,0 0-1 0,0 0-1 15,0 0 0-15,0 0 0 16,2 9 0-16,0 3 1 15,-2-1 2-15,3 4 1 16,-1-1 0-16,0 6 1 0,1-5-1 16,-2 6 0-16,0-5 1 15,1 1 0-15,-1 3-2 16,0-1 1-16,1 4-1 15,-2-1-1-15,0 2 2 0,0-1-1 16,-2 1 1-16,0-1-1 16,1 0 0-16,0-1 1 15,-1 0-1-15,1-3 0 16,1 2 0-16,0-13-4 15,0 3 0-15,0-1 0 0,0 0 0 16,1 1 0-16,1-1 0 16,0-3-1-16,-1 1 0 15,0-1 2-15,2 1-5 0,-3-8-5 16,4 9-20-16,-4-9-26 15,0 0-8-15</inkml:trace>
  <inkml:trace contextRef="#ctx0" brushRef="#br1" timeOffset="561905.5018">12205 17325 198 0,'-18'-1'2'0,"18"1"0"0,0 5 1 16,0-5 3-16,2 7 4 16,-2-7 2-16,2 12 2 15,-2-5 2-15,0 2 0 16,0 2-2-16,0 5-1 0,-2 6-3 15,-2 0-2-15,-4 4-3 16,4-3-2-16,-3 4 0 16,4-3-2-16,-4 6 0 15,5-8 0-15,-4 0 1 0,6 0-1 16,0-1 0-16,0-1-1 15,0 0 1-15,0 1-1 16,2-4 0-16,-2-1-1 16,0-3 1-16,0 2-1 0,1-3 1 15,-1-1-1-15,0-3 0 16,0-8 0-16,0 12 1 15,0-12 1-15,0 9 0 16,0-9-1-16,0 0 1 0,0 0-1 16,0 0-1-16,0 0 0 15,0 0-1-15,0 0-1 16,0 0 0-16,0-5 0 15,0 5-1-15,0-11 1 0,1 3 0 16,1-5 1-16,4 1 0 16,-3-6 1-16,6-4-1 15,-4-5-1-15,6 0 1 16,-5-6 1-16,5 2-1 0,-4 0 0 15,0-2 3-15,-1 4 0 16,0 1 1-16,1 5 1 16,0 0 1-16,0 7-1 15,0-2 1-15,1 3 0 0,2-1-3 16,1 3 0-16,0 3 0 15,2-3-1-15,0 2 0 16,3-2 0-16,0 1-1 16,3 2 1-16,-3 1 0 0,3 1 0 15,-1 1 0-15,0 1-1 16,-2 2 1-16,2 1 0 15,-4 3 1-15,0 0-1 16,-1 0 0-16,0 4 0 0,-4 1 1 16,3 1 0-16,-4-1 1 15,1 1 1-15,-9-6 0 16,13 12 1-16,-13-12-1 15,8 9 1-15,-8-9-2 0,0 0-3 16,5 7-3-16,-5-7-7 16,0 0-8-16,0 0-22 15,13 3-25-15,-13-3-2 16</inkml:trace>
  <inkml:trace contextRef="#ctx0" brushRef="#br1" timeOffset="569565.5437">12867 17261 62 0,'5'0'1'0,"-5"0"1"16,0 0 3-16,0 0 1 15,0 0 1-15,0 0 0 16,0 0 1-16,0 0 2 15,0 0-3-15,0 0-2 0,0 5-2 16,0-5 0-16,0 0-2 16,0 7 0-16,0-7 1 15,1 9 3-15,-1-9 1 16,1 12 1-16,1-2 0 0,-2 0 0 15,1 4 0-15,0 0 1 16,-1 8-5-16,1 1-2 16,-1 1-2-16,0 3 1 15,0-3-1-15,0 2 0 0,-1-4 0 16,-1 4 0-16,1-8 1 15,0-2 1-15,-2-1-1 16,2-2 0-16,0 1 0 16,1-2 0-16,-1 0 0 0,0-2 0 15,1 1 0-15,0-3 0 16,0-1 0-16,0 0 0 15,0 0 1-15,0 1-1 16,0-1 0-16,0 1 1 0,-1 1-1 16,1 1 1-16,-2 0-1 15,1-2 0-15,1 1 1 16,0-9-1-16,0 11-1 15,0-11 2-15,0 0 0 0,-2 7 3 16,2-7-2-16,0 0 2 16,0 0 0-16,0 0 1 15,0 0 0-15,0-7 1 16,0 7-3-16,0-12 1 0,-1 3-2 15,1-3-1-15,0-2 0 16,0-2-1-16,2-3-1 16,0 0 1-16,1 1-1 15,-1-2 2-15,1 2 0 0,0-1 0 16,1 2 2-16,-1 0-2 15,3 1 0-15,2-4 2 16,-1 1 0-16,-1-5 0 16,2 4-2-16,1-2 0 15,-1 4 0-15,-1-3 1 0,1 4 0 16,-2 2-2-16,1 5 0 15,-1 2 0-15,0-1 0 16,-1 2 0-16,3-1 0 0,-1 1-1 16,3 1 0-16,0-1 0 15,1 0 0-15,5 2 0 16,0 0 1-16,3 1-1 15,-4 1 0-15,4 1-1 16,-5 2 2-16,4 0 2 0,-6 0-1 16,-1 1 0-16,1 3 0 15,-3-1 0-15,0 1 1 16,1 0-1-16,0 1 0 15,-2 1 0-15,3 1 1 0,-1 1-1 16,-2 2 0-16,1 0 1 16,-1 3-1-16,-2-3 1 15,0 6-1-15,-1-5 1 16,1 5-3-16,-2 4 0 0,0-3 0 15,0 3 0-15,1-3-1 16,0 5 1-16,0-4 0 16,0 5-1-16,0-5 3 15,-1-2 0-15,0 2-1 0,-1-3 1 16,1 2 0-16,-3 0 0 15,1-1 0-15,-1 1 0 16,0 0-1-16,0-1 1 0,-1 1 0 16,2-2 0-16,-2-2 0 15,0 0-1-15,0-4 2 16,0 0-1-16,0-2-1 15,0 0 1-15,0 0-1 16,0-7 0-16,0 12 0 0,0-12-1 16,0 16-4-16,0-9-6 15,0-7-17-15,5 17-27 16,-5-17-2-16</inkml:trace>
  <inkml:trace contextRef="#ctx0" brushRef="#br1" timeOffset="570532.7994">13733 17332 171 0,'-36'-11'1'0,"36"11"1"16,0 0 1-16,0 0 1 0,1 4 2 16,-1-4 2-16,0 0 0 15,0 0 0-15,0 0 0 16,0 0-2-16,0 0 1 15,10 0-3-15,-3 0 0 0,3 0-3 16,5-3 0-16,3 0 0 16,7-1-1-16,-2 1 1 15,7-2-1-15,-1 1 0 16,7-2 0-16,4 1 1 15,-1 0-1-15,1 1 1 0,-2-3 2 16,4 4-1-16,-6-2 1 16,1 2 0-16,-5 0-1 15,-7 2 1-15,-1 0 0 0,-6 1-2 16,-1 0 0-16,-5 1 0 15,-1 2 0-15,-5 1-1 16,1 0 0-16,-7-4 1 16,8 10-1-16,-8-10-1 0,7 9-3 15,-7-9-3-15,8 7-7 16,-8-7-8-16,10 6-8 15,2-2-14-15,-6-4-16 16</inkml:trace>
  <inkml:trace contextRef="#ctx0" brushRef="#br1" timeOffset="571546.858">14061 17136 65 0,'5'5'4'0,"-5"-5"2"16,0 0 4-16,0 0 2 0,-3 11 4 15,1-4 0-15,-2 2 2 16,2 3-1-16,-1-1-1 16,0 6-4-16,1-2-3 15,0 4-1-15,-1-1-4 0,1 3-1 16,1-1 1-16,-2 4-2 15,1-3-1-15,2 5-2 16,-2 5 1-16,-1-3-1 16,-2 3 1-16,0-3 0 0,-5 3 0 15,4-5 0-15,-6 3 0 16,3-7 2-16,-3-2-1 15,3-1 0-15,-4-1 1 16,5 0-1-16,-1-2-1 0,-1 1 1 16,2-4-1-16,-4-1-1 15,3-2 0-15,-2-2-3 16,1-4 0-16,-2-2-1 15,3-2 0-15,-5 0 1 0,4-5 2 16,-4-2 0-16,3-1-1 16,-3-4 2-16,2-3 1 15,0-1-1-15,2-1 0 16,-1-3-2-16,4 0-1 0,0 1 0 15,3-1 0-15,2 3 2 16,2 2 0-16,0 1-1 16,4 1 2-16,2 3-1 15,1 1 1-15,1 1-1 0,1 1 1 16,-1 1 0-16,0 1 0 15,0 1 1-15,1 1-1 16,0 1 1-16,-2 1 0 16,4 1 1-16,-3 0 0 0,3 2 0 15,-4 3 2-15,5 1 0 16,-5 1 1-16,2 1-1 15,0 2-1-15,0 1 2 16,-3 0-1-16,1 2-1 0,0 0 1 16,0 0 0-16,-3 2-1 15,0 1 2-15,-1 1-1 16,-1 3 1-16,-2-1-1 15,0 2 1-15,0-1 1 16,-2 0 1-16,-2-1-1 0,-1-1-1 16,0-2 2-16,-4 0-1 15,4-4 0-15,-3 3-2 16,2-4 0-16,-1 3-1 15,0-3 0-15,1 0-1 0,1-1 0 16,5-10-3-16,-9 13-1 16,8-5 0-16,-3 1 0 15,-1 0 0-15,1-3-2 16,2 3-5-16,-2 1-6 0,1-4-5 15,3-6-7-15,-4 13-18 16,4-13-13-16</inkml:trace>
  <inkml:trace contextRef="#ctx0" brushRef="#br1" timeOffset="573418.966">14634 17187 94 0,'-9'12'0'0,"9"-12"1"15,0 0 1-15,1-3 3 16,-1 3 1-16,8-8 1 15,-1 3 0-15,1-1 0 0,0 0 2 16,3 1-1-16,1-2-3 16,1 1 0-16,-1 0-3 15,2 1 1-15,-2 1-2 16,3 0 0-16,-5 1 0 0,3 1 1 15,-4 1-1-15,0 0 3 16,-3 0-1-16,2 1 2 16,-8 0 2-16,8 2 2 15,-8-2 0-15,0 0-1 0,3 9 0 16,-3-9 0-16,0 9-2 15,0-9 0-15,0 9-4 16,0-9 1-16,-1 11 1 16,0-4 0-16,-1 1 1 0,-1 1 3 15,-2 2 0-15,-3 0-1 16,1 1 1-16,-3 3 1 15,-1-1-3-15,-2 3 0 16,1-1-3-16,-5 4 0 0,2-2-1 16,-6 6 1-16,-1-2-5 15,-3 7 1-15,-2 2 0 16,-1 0 0-16,-2 3-1 15,-1-3 1-15,-4 3-2 0,8-4 0 16,-1 2 2-16,4-7 0 16,1-2 0-16,6-3-1 15,0-3 1-15,6-3-1 16,3-3 1-16,2-2-1 0,6-9-1 15,-8 9 0-15,8-9 0 16,0 0 0-16,0 0 0 16,0 0 0-16,0 0 0 15,0 0 2-15,0 0 1 0,4 2 0 16,-4-2 1-16,6-11-1 15,-2 1 0-15,3-4-1 16,0-1 0-16,4-4 0 16,1-1-1-16,5-4 1 0,6 0-1 15,2-1 0-15,6 0 1 16,-1-1 2-16,6-3-1 15,-2 4 0-15,5-1 0 16,-5 6 0-16,-3 2-1 0,1 6 1 16,-5-1 1-16,1 9-3 15,-7 3 2-15,2 1 0 16,-8 2 1-16,4 5-2 15,0 7 0-15,-1-1-1 0,1 5 2 16,-6-1-1-16,5 4 0 16,-7 0 0-16,4 5 0 15,-5-4 2-15,-4 2 0 16,0 2 0-16,-2 0 0 0,-1 0 1 15,1-1-2-15,-1 0-2 16,-2-2 1-16,-1 0-1 16,0-4 0-16,0 1-1 15,-4-3-2-15,-1 2 1 0,-1-3 2 16,3-7-3-16,-2 2 1 15,1-1 2-15,-6 1 0 16,4-1 1-16,-4-1-1 16,2 1 1-16,-3 1 1 15,1-4 1-15,-4 1 1 0,3 1-2 16,-3-1 0-16,0-2-2 15,-1-2 0-15,-2 3-2 16,2-3-3-16,-2-2-7 0,1-2-2 16,-1 0 0-16,4-2 1 15,-1 0 5-15,-15-13 4 16,6 1 4-16,4-4 3 15,5 2 5-15,4-3 4 16,4 3-1-16,3-3-1 0,3 6-3 16,4 0-4-16,2-2-2 15,2 3-1-15,4-2 1 16,-1 2-3-16,4 1 2 15,-2 1 0-15,1 0-1 0,-1 5 1 16,1-1 0-16,-2 3 0 16,0 0 2-16,-3 3 0 15,2 0 0-15,-3 3 0 16,2 2 0-16,-1-1 2 15,1 3-2-15,-3-1 0 0,3 2 0 16,-3-2-2-16,1 1 2 16,-8-7 0-16,11 11 2 15,-11-11 0-15,6 9 0 0,-6-9-1 16,0 0-3-16,3 10-8 15,-3-10-19-15,6 3-16 16</inkml:trace>
  <inkml:trace contextRef="#ctx0" brushRef="#br1" timeOffset="574464.2263">15741 17037 98 0,'-9'-1'9'0,"9"1"4"16,0 0 3-16,0 0 0 15,3 2 2-15,-3-2 1 16,-2 7 4-16,-4-3 0 16,-3 3-2-16,2-1-7 15,-2 2-1-15,-1 1 0 0,-4 3-1 16,3-1-1-16,-5 3-2 15,0-2-3-15,-4 5-2 16,-1 0-1-16,-3 2-1 0,0-1 0 16,-3 4-2-16,-1-2 1 15,-1 4 0-15,0-3 0 16,1 3 0-16,-3-2 0 15,2 4-2-15,0 0 0 0,3 0-1 16,1-1 0-16,3-1 1 16,0 1-2-16,2-3 1 15,3 4-2-15,-1-6 4 16,5-2-1-16,-2 1 0 15,1-4 0-15,3-3-4 0,1-2-7 16,2-4-1-16,8-6-3 16,-7 5-3-16,7-5-11 15,-1-3-19-15,1 3-18 0</inkml:trace>
  <inkml:trace contextRef="#ctx0" brushRef="#br1" timeOffset="574994.6569">15449 17341 169 0,'5'0'2'0,"-5"0"1"16,6 12 3-16,-6-12 3 0,6 11 3 16,-6-11 3-16,6 18 3 15,-3-8 2-15,-3 4-2 16,3 5 0-16,-3-1 0 15,0 7-2-15,0-1-4 0,0 6-2 16,-3-5-3-16,3 6-1 16,0-5-2-16,-2 1-1 15,1-2 0-15,-1 0-1 16,0-2-1-16,0 0 0 0,0 1-1 15,-1-2 1-15,1 2-1 16,-1-4 0-16,3-9-2 16,-1 1-1-16,1 0-1 15,-1 2 0-15,1-1 0 0,-2 0-1 16,2 2-1-16,-1 0-2 15,0-1 0-15,-1 0-5 16,2 1-6-16,-1 0-16 16,0-5-16-16,1 3-15 15</inkml:trace>
  <inkml:trace contextRef="#ctx0" brushRef="#br1" timeOffset="576117.9217">16619 16824 52 0,'48'1'3'15,"-48"-1"-2"-15,-5 0 1 0,5 0 1 16,0 0 0-16,0 0 1 16,-8 0 2-16,8 0-3 15,0 0-2-15,0 0-9 16,0 6-14-16,0-6-13 0</inkml:trace>
  <inkml:trace contextRef="#ctx0" brushRef="#br1" timeOffset="577022.7738">15873 17023 78 0,'35'-11'4'0,"-35"11"3"16,0 0 2-16,0 0 6 0,0 0-2 16,0 0 2-16,8-4 1 15,-8 4 0-15,11-1-2 16,-5-2-4-16,5 1-3 15,1-1-1-15,2-1-2 16,1 0-3-16,1-1 0 0,2-1-1 16,-1-5 3-16,2 6-3 15,-2-6 1-15,1 5-1 16,-2-4 1-16,3 5-1 15,-4-3 1-15,3 4 1 0,-6 2-2 16,5-1 1-16,-1 1 1 16,-1 1 0-16,1 0 0 15,-2 0 0-15,1 1-1 0,-4 0 1 16,6 0 2-16,-7 0-2 15,4 0 1-15,-1 2 1 16,1 0-2-16,1 0 1 16,1 0 0-16,0 0-1 15,0-2 2-15,-1 2 0 0,-1-2 1 16,-3 0 2-16,-2 1-1 15,-1-1 1-15,-2 0 0 16,-6 0-1-16,9 1-1 0,-9-1-1 16,6 0-2-16,-6 0 0 15,6 1-1-15,-6-1 2 16,0 0-1-16,0 0-2 15,0 0-1-15,0 0-6 0,0 0-9 16,0 0-22-16,10 0-27 16,-10 0-2-16</inkml:trace>
  <inkml:trace contextRef="#ctx0" brushRef="#br1" timeOffset="577568.8054">16119 16806 78 0,'-5'-26'2'15,"5"26"1"-15,3 0 10 0,-3 0 6 16,0 0 3-16,3 6 3 15,-3-6 0-15,5 12 1 16,-3-4 0-16,-2 0-5 0,2 3-6 16,0-1-6-16,2 4-4 15,-1-1-1-15,1 2-1 16,-1-1-1-16,2 4-2 15,-1 3 2-15,0-1-1 16,-2 3 0-16,1-2 0 0,-1 1 1 16,0-2 0-16,-2 4-1 15,0-5 0-15,0-2 1 16,0-2-1-16,0 1 0 15,0-4 1-15,0 1-2 0,0-2 1 16,1-1 0-16,-1-2-1 16,1-1 1-16,-1 0-1 15,0-7 0-15,2 13 1 16,-2-13-1-16,1 8-2 0,-1-8-2 15,0 0-7-15,0 0-9 16,0 0-18-16,6 1-25 16,-6-1-3-16</inkml:trace>
  <inkml:trace contextRef="#ctx0" brushRef="#br1" timeOffset="578068.0342">16021 17213 239 0,'-7'39'-1'16,"7"-39"1"-16,0 0-2 15,0 0 4-15,0 0 3 16,0 12 3-16,0-12 4 15,1 15 0-15,1-3 5 0,-2 1 1 16,0 1 1-16,0 3-2 16,0-1-3-16,0 5-4 15,0 3-3-15,2 0-3 16,0 1 0-16,0 0-2 0,-1 3-2 15,-1-2 0-15,1 2 0 16,-1-2 1-16,0-2 1 16,0 0-1-16,0 0 0 15,0-3-1-15,0 0 1 0,0-2-1 16,0-2-1-16,0-4-1 15,0-2-2-15,0-2-1 16,0-9-2-16,0 9-4 16,0-9-4-16,0 0-8 0,0 0-10 15,0-4-15-15,0 4-18 16,0-11-5-16</inkml:trace>
  <inkml:trace contextRef="#ctx0" brushRef="#br1" timeOffset="578770.0746">16098 17314 100 0,'-34'-17'1'0,"34"17"2"15,0 0 1-15,-2-8-1 16,2 8 3-16,0 0 0 0,0-6 1 15,0 6 3-15,4-1-2 16,3 1 0-16,0 0-2 16,6 0 1-16,-2 0-2 15,8-3 1-15,-2 0-1 0,8-1-2 16,4-2 1-16,-2 0-3 15,2 0 1-15,-2 0-1 16,-2 2 0-16,-3 0 4 16,0 2 0-16,-10 2 3 0,-2 0-1 15,-2 0 1-15,-8 0 0 16,10 6 0-16,-10-6 0 15,6 6-2-15,-6-6 1 16,4 8-2-16,-4-8 3 0,0 10 0 16,0-10 1-16,0 10-1 15,0-10 0-15,-2 13 0 16,0-5-4-16,2 2 0 15,0 0-1-15,0 3-1 0,0-2-1 16,1 6 0-16,1 0-2 16,0 3 0-16,-2 4 1 15,1-1 1-15,1 4-1 16,-2-2 0-16,0 3 0 0,0-4 0 15,-2 3 1-15,0-5 1 16,1 0-1-16,0 1-1 16,-1-3 1-16,1 1-1 15,-1-1 0-15,0-1 0 0,0-3-2 16,0-1-3-16,0-5-3 15,1-2-7-15,1-8-3 16,-4 10-5-16,4-10-4 16,0 0-3-16,-2 7-2 0,2-7-1 15,0 0-7-15,-8 4-16 16,8-4 8-16</inkml:trace>
  <inkml:trace contextRef="#ctx0" brushRef="#br1" timeOffset="579238.1017">16075 17552 102 0,'-1'2'7'0,"1"-2"1"15,0 0 1-15,-6 0-1 16,6 0 2-16,0 0 2 0,0 0 2 15,0 0 0-15,5-4-4 16,4 3-3-16,2-1-2 16,4-1 2-16,0-1-1 15,5 1-4-15,-2 0 0 0,4-2-2 16,3 2 0-16,-3 0 1 15,2 2-1-15,-5 0 0 16,3 1 1-16,-7 0-1 16,1 0-1-16,-7 0-4 0,-1 1-5 15,-8-1-10-15,7 6-10 16,-7-6-15-16,0 0-11 15</inkml:trace>
  <inkml:trace contextRef="#ctx0" brushRef="#br1" timeOffset="579612.5233">15947 17658 154 0,'23'7'3'16,"-15"-7"6"-16,1 0 3 0,2 0 0 15,5 0 1-15,1 0 0 16,5 1 1-16,0 0 0 16,3 0-4-16,-6 2-5 15,6-2-2-15,-4 1-1 0,4-2-2 16,2 0 1-16,-5 0-3 15,4 0-3-15,-3-3-3 16,1 0-6-16,-8-1-3 16,6 1-13-16,-13 0-8 0,2 3-19 15</inkml:trace>
  <inkml:trace contextRef="#ctx0" brushRef="#br1" timeOffset="580049.3485">16029 17799 127 0,'-6'7'4'0,"6"-7"2"16,0 0 4-16,0 0-1 15,0 0 2-15,0 0 3 16,6 6 0-16,3-2 2 15,-1-1-4-15,5 0-1 0,-1-2-2 16,3 1 0-16,-1-2-2 16,3 0-1-16,-1 0-1 15,2 0-1-15,-1-1 0 0,5-1-2 16,1 0 0-16,0-1 0 15,4 1-1-15,-4 0 0 16,4-1-1-16,-6 1 1 16,4-1 0-16,-8 1 0 15,-4 1 0-15,-4-1 1 0,-1 1-7 16,-8 1-9-16,7 0-19 15,-11 0-27-15,4 0-2 16</inkml:trace>
  <inkml:trace contextRef="#ctx0" brushRef="#br1" timeOffset="580985.4025">15768 17656 169 0,'-72'20'2'16,"72"-20"3"-16,10 3 1 15,-10-3 5-15,7 6 1 0,-7-6 3 16,11 9 0-16,-8-2 2 15,0 2 0-15,-1 3-2 16,0 2-1-16,1 1-3 0,-1 5-3 16,1-2 0-16,-2 3-2 15,1-2-2-15,0-8-4 16,-2 1-1-16,2 1-1 15,-1 1-1-15,0-3 1 16,-1 1-1-16,3 1 1 0,-3-1-2 16,2-2 5-16,-2 0 1 15,2 1-1-15,0-1 0 16,0-2 1-16,-2-8-1 15,6 14 1-15,1-8 0 0,-7-6-1 16,14 5 1-16,-6-4-1 16,3-1 0-16,2 0 1 15,1 0 0-15,3-1 0 16,2-2-1-16,2 0 1 0,4-1 0 15,1 1-1-15,1-2-1 16,1 1 0-16,2 4 2 16,2-1-2-16,1-2 0 15,1 0 0-15,-1 1-1 16,1 0 1-16,0-1 1 0,-1 1-1 15,1-1-2-15,-2 0 2 16,-4 1 3-16,1 1-3 16,1-2 0-16,22 0 3 15,-14-3-1-15,-1 3 0 16,-9-4 1-16,-2 3 0 15,-12-3-3-15,1 5 2 0,-15 2 2 16,10-5-5-16,-10 5 1 16,9-3-3-16,-9 3-3 15,13-3-3-15,-2 1-2 0,0 0 0 16,1-1-1-16,-3 2 3 15,4-1 1-15,-7 1 2 16,3 1 3-16,-9 0 5 16,7 0-1-16,-7 0 2 0,0 0-4 15,7 1-6-15,-7-1-11 16,0 0-19-16,12 7-23 15,-12-7-3-15</inkml:trace>
  <inkml:trace contextRef="#ctx0" brushRef="#br1" timeOffset="582108.6673">17194 17424 271 0,'0'0'3'0,"0"8"4"0,2 2-1 16,-2 0 3-16,1 5-1 15,-1 0 0-15,0 4 2 16,0 1-1-16,-3-4-3 15,-1 2-1-15,-2-1 0 16,1 1-2-16,-1-1 2 0,-3 0 0 16,3-1 0-16,-1 0 0 15,2-1 0-15,-3 0-1 16,2 1 0-16,-4-2-2 0,4 0-1 15,-1-1 0-15,-2 0-1 16,2-3 0-16,-2 0-1 16,0-2-1-16,0-2 1 15,2-1-1-15,-1-1 2 16,-2-2-1-16,1-1 0 0,-1-1 1 15,-2-2 0-15,3-3 0 16,-4-2 0-16,1 0 0 16,-1-3 0-16,-1 0 1 15,1-3-1-15,-1-1 0 0,1 0 1 16,2-2-1-16,0 0 0 15,3-1 2-15,2 0-1 16,3-2 0-16,3 1-1 0,1 0 0 16,5-1 1-16,2 1-1 15,3 0 0-15,0 1-1 16,1 0 0-16,3 2 2 15,-2 0 1-15,1 1 0 16,-1 0-1-16,1 1 1 0,-1 2-1 16,0 0 1-16,2 2 0 15,-3 0-3-15,5 2 0 16,-2 2 1-16,4 1-1 15,2 0 0-15,-1 2 1 0,4-1-1 16,-3 1 0-16,2 1 1 16,-5 1 0-16,5 0 0 15,-6 3 0-15,-1 2 0 16,-1 3 1-16,-2 0-1 0,-1 3-1 15,0 4 0-15,-1-1 0 16,-1 4 0-16,-1-2 0 16,-1 3 0-16,-2-1 0 15,1 3 1-15,-1-2 1 0,1-1-1 16,-1 1 1-16,-1 0 0 15,0 1 0-15,0 1 0 16,1-2 0-16,-2 3 0 16,-1 0 0-16,0-3 0 0,-1 1 1 15,-1-2-1-15,0 0-1 16,-1-4 1-16,0 1-2 15,0-2-1-15,-2-1-2 16,-2-2-3-16,4-10-5 0,-6 13-4 16,4-5-9-16,-2 1-25 15,-3-4-22-15,7-5-4 16</inkml:trace>
  <inkml:trace contextRef="#ctx0" brushRef="#br1" timeOffset="582966.7168">17764 16718 211 0,'-48'-5'1'0,"48"5"-1"16,0 0 2-16,0 0-1 15,0 0 3-15,0 0-1 16,3 0 4-16,-3 0 2 16,9 0-1-16,-3 0 3 0,3 0 1 15,4 0 0-15,2 0-1 16,4 0 0-16,2 1-3 15,2 0-1-15,3 0-2 16,-2 1-1-16,2-1-2 0,-5 2-1 16,4-2 0-16,-5 0 0 15,2-1 0-15,2 0-1 16,-2 0-2-16,3-3-2 15,-6 0-4-15,4 0-1 0,-6 0-4 16,2 1-6-16,-9 0-8 16,-1 2-13-16,-9 0-21 15,0 0-2-15</inkml:trace>
  <inkml:trace contextRef="#ctx0" brushRef="#br1" timeOffset="583481.5465">17529 16937 52 0,'73'0'6'0,"-73"0"4"15,5-7 3-15,4 7 3 16,0-4 4-16,6 4 1 0,1-4 2 16,5 4 0-16,6 0-5 15,-3 0-4-15,1-2-1 16,2 2-4-16,-1-1-2 15,3 1 1-15,-3 0-1 16,3 0 1-16,-4 0-2 0,3 0 0 16,-6 0-1-16,7 0 0 15,0 0 0-15,-3 0-3 16,1 0-1-16,-4 0-1 15,0 0-1-15,-6 0 0 0,3 0-2 16,-9 0 2-16,0 1-5 16,0 1-2-16,-1-1-5 15,1 0-5-15,2 0-4 16,-2 1-1-16,1-1-2 0,-3-1-10 15,1 6-20-15,-10-6 0 16</inkml:trace>
  <inkml:trace contextRef="#ctx0" brushRef="#br1" timeOffset="583887.1699">17799 16832 115 0,'7'19'3'16,"-7"-19"6"-16,0 0 2 0,0 0 5 16,0 0 0-16,0 11 3 15,0-11 2-15,-1 18-1 16,0-6-3-16,-1 5-17 15,0 5 12-15,0-2-3 0,-1 6-3 16,1-3-1-16,-1 3-4 16,1-4-1-16,-2 4-1 15,2-5-1-15,1-5-2 0,0 1-3 16,0-3-6-16,-1-3-8 15,2 0-4-15,0-11-9 16,0 14-8-16,0-14-14 16</inkml:trace>
  <inkml:trace contextRef="#ctx0" brushRef="#br1" timeOffset="584433.2014">17982 16827 75 0,'-20'-5'7'15,"20"5"7"-15,3 3 4 16,-3-3 1-16,6 7 2 0,-6-7 1 15,6 13-1-15,-6-13 1 16,6 14-7-16,-3-6-6 16,1 3-2-16,0-1-3 15,1 3 0-15,-1 3-4 16,0-1 2-16,-2 4 3 0,-1-4-2 15,0 5 1-15,1-4-1 16,-2 4 2-16,0-6-1 16,0-1-1-16,0-1 0 15,0-3 0-15,0 0 0 0,-2 0-1 16,0 0 2-16,0-2-1 15,-1 0 0-15,2 1-1 16,0-1 0-16,-2 1 0 16,3 0-2-16,0-8 0 0,-1 11-3 15,1-11-3-15,0 7-4 16,0-7-5-16,0 0-7 15,0 0-6-15,0 0-4 16,0 7-4-16,0-7-11 0,7 4-12 16</inkml:trace>
  <inkml:trace contextRef="#ctx0" brushRef="#br1" timeOffset="585041.6365">18458 16715 246 0,'-45'16'5'0,"45"-16"2"16,4 3 1-16,-4-3 1 15,0 0 0-15,0 0 0 16,2 7 1-16,-2-7-1 15,0 0-4-15,0 8-1 0,0-8-2 16,1 10-1-16,0-2 0 16,1 0 0-16,-2 3 0 15,2 1-1-15,-2 3 1 16,2-3 1-16,-1 5-1 15,0-3 1-15,1 3 0 0,1-4 0 16,0 2 0-16,-1-3 0 16,0 1 1-16,-1 1-3 15,1-6-2-15,-2 3-3 0,0-11-13 16,0 14-21-16,0-14-28 15,0 0 67-15</inkml:trace>
  <inkml:trace contextRef="#ctx0" brushRef="#br1" timeOffset="585743.6769">18732 16633 281 0,'-39'39'1'0,"39"-39"2"0,0 0 1 16,0 0 3-16,0 0 0 16,2 11 2-16,1-4 2 15,3 1 0-15,1 2 0 0,0 3 0 16,1 2-2-16,-1 1 0 15,2 2-2-15,-1 2 0 16,-2 0-2-16,0 2-1 16,0-1 0-16,-1 3-2 15,-3-2 1-15,1 3-3 0,-3 0 3 16,0 0-1-16,0 1 0 15,-2-1-1-15,-2 3 1 16,-1-2-1-16,1 0 0 0,-1-3 0 16,0-2 0-16,1 0 0 15,0-4 1-15,-2-3 1 16,3-2 0-16,0-3 0 15,1-2 0-15,2-7 1 16,-2 8-1-16,2-8 0 0,0 0 0 16,0 0 0-16,0 0 0 15,0 0-1-15,-7 7 0 16,7-7 0-16,-9 0 1 15,9 0-1-15,-12 1-1 0,4-1 0 16,0 2 0-16,-3-1-1 16,0-1-1-16,-1 0-2 15,-1 0-2-15,2 0-5 0,-4-4-11 16,3-2-21-16,4 3-36 15,-6-6-1-15</inkml:trace>
  <inkml:trace contextRef="#ctx0" brushRef="#br1" timeOffset="586414.5157">17852 17521 339 0,'21'40'0'16,"-21"-40"1"-16,0 0-1 15,8 3 0-15,-8-3 1 0,11 3-1 16,-11-3 0-16,15 3 0 15,-5-1 0-15,1-2-1 16,-1 0 1-16,6 0-1 16,-2-2 0-16,8-1 0 0,5-2 1 15,3 1 0-15,5 0 0 16,2-1 0-16,4 1 1 15,-2 0 0-15,3 2 2 16,-6 2 1-16,-2 2 1 0,-1 1-1 16,-5 3 1-16,0-1 0 15,-1-1 0-15,-2 2-2 16,0-2-1-16,-4-1-3 15,-2-2-1-15,-4-1-1 0,0 0 0 16,-6 0 0-16,-3 0 0 16,-6 0-3-16,6 0-4 15,-6 0-5-15,0 0-11 16,1-8-25-16,-1 8-17 0</inkml:trace>
  <inkml:trace contextRef="#ctx0" brushRef="#br1" timeOffset="586851.3409">18235 17353 184 0,'-13'-24'3'0,"13"24"6"15,4 8 7-15,-4-8 2 16,5 13 3-16,-3-5 1 0,0 9 0 16,-2 1-2-16,0 1-1 15,0 5-6-15,-1-1-6 16,-3 6-2-16,0-4-3 15,0 4-2-15,1-4 2 0,-2-1 0 16,1 1-2-16,1-1 0 16,0 1 0-16,0-4 1 15,0 1-1-15,2-2-1 16,0-2 1-16,1-1-3 0,0-3-1 15,0-4-3-15,3-2-7 16,-1-1-10-16,-2-7-17 16,7 11-24-16,-7-11-5 15</inkml:trace>
  <inkml:trace contextRef="#ctx0" brushRef="#br1" timeOffset="587646.9868">17749 17840 95 0,'-24'22'0'0,"24"-22"1"15,0 0 3-15,0 0 3 16,3-4 2-16,-3 4 5 0,7-1 3 16,-7 1 1-16,11 0 4 15,-5 0-2-15,3 0 0 16,1 1-4-16,1-1-3 0,5 0-3 15,1 0-4-15,4-2-3 16,1-2 0-16,4 0-2 16,-3 2-1-16,8-3 2 15,-6 3 1-15,8-1 2 0,1 1 3 16,-2 1 0-16,4 1 2 16,-3 0 2-16,4 0-1 15,-3 0-1-15,5 0-2 16,-5 1-1-16,-2 0-1 15,3 0-2-15,-5 1-2 0,3-2-1 16,-2 2 0-16,-2-1-1 16,-1 2 1-16,-2-2-1 15,2 1 1-15,-3-1-1 0,4-1 1 16,-2 0-1-16,0 0 0 15,1 0 0-15,0-3 0 16,0 0-1-16,-1 0-1 16,0-1 0-16,-4 2-1 15,0-1 1-15,-6 0-2 0,1 1 3 16,-7 0-3-16,0 2 3 15,-4 0 1-15,-1 0 1 16,-6 0-1-16,8 0 1 0,-8 0-1 16,6 3 0-16,-6-3 1 15,7 4 1-15,-7-4-2 16,6 4 0-16,0-2 0 15,-6-2 0-15,8 4 1 0,-8-4-1 16,13 4 0-16,-13-4 0 16,12 4 0-16,-12-4-1 15,6 3-7-15,-6-3-19 16,11 1-38-16,-11-1-4 15</inkml:trace>
  <inkml:trace contextRef="#ctx0" brushRef="#br1" timeOffset="594355.3738">9085 17632 78 0,'-12'-8'4'0,"12"8"3"16,0 0 6-16,0 0 5 16,0 0 0-16,-8-5 5 15,8 5 0-15,0 0 0 0,-9-4-1 16,9 4-5-16,-7-1-3 15,7 1-4-15,-6 0-2 16,6 0-2-16,0 0-1 16,-10 0 1-16,10 0-1 0,0 0 0 15,-8-2 0-15,8 2 0 16,-12-3 2-16,12 3-2 15,-14-3 0-15,7 1-1 16,-3 0 0-16,1 1-1 0,-2 0-1 16,4 1 0-16,0 0 0 15,-2 0-1-15,2 0 0 16,-2 0-1-16,3 0 1 15,-4 0 0-15,2 0-1 0,-1 0 1 16,-1 0-1-16,-1 0 1 16,1 0-1-16,-3 0 1 15,2 0-1-15,-3 0 1 16,2 0-1-16,-2 0 0 0,0 0 1 15,0 0-1-15,-2-1 0 16,2 0 1-16,-2-1-1 16,-1 0 0-16,1-1 0 15,-2 2 1-15,0-1-1 0,-1 0 0 16,1 2 0-16,-4-2 0 15,-2 2 0-15,3 0 0 16,-3 0 0-16,1 0 0 16,-1 0 0-16,0 0 0 0,1 0 0 15,-1 0 0-15,3 0 0 16,-2 0 1-16,1 0-1 15,-3 0 0-15,0 0 0 16,-1 0 0-16,2 0 1 0,-2 0-1 16,-2-1 0-16,-1 1 0 15,-3-1 0-15,2 0 0 16,-3 0 0-16,1 0 0 15,-1 1 0-15,-4 0 0 0,0 0 0 16,-1 0 0-16,2 1 0 16,-5 1 0-16,-1-2 1 15,-2 1-1-15,-3-1 0 16,2 2 0-16,-1 0 2 0,1 2-2 15,-4-1 0-15,2-1 0 16,1 2 0-16,0 1 0 16,-3-1 1-16,4-2 1 15,-2-1 0-15,2-1 1 0,2-3 0 16,0-2 0-16,0 0 2 15,1-4-1-15,4-1 0 16,-2-1 0-16,-2-1-1 16,-2 0 1-16,-1 0-1 0,1-1 1 15,-2-1-1-15,1 3 0 16,-4 0 1-16,3-1-1 15,-2-1 1-15,1 2-2 16,1-2 1-16,-1 2-1 0,-1-2 2 16,4 1-3-16,-2-2-1 15,3 1 0-15,0 0 0 16,0 0 1-16,2-1-1 15,-1 1 1-15,3-1 0 0,-2 0-1 16,1-1 1-16,-1 0 0 16,3-1-1-16,1 0 1 15,-1-1-1-15,2-4 1 16,2 1-1-16,0-3 0 0,3 0 0 15,0-1 0-15,1-2 0 16,-1-2-2-16,-1-2 2 16,3 0 0-16,0-2 0 15,0-1 0-15,1-2-1 0,1 1 2 16,1 0-1-16,2 0 1 15,-1 0 1-15,0-1-1 16,-1 1 1-16,1-4-1 0,-1 0 0 16,-2 0 0-16,2-2 0 15,-1 1 0-15,1-1 0 16,-1-1 0-16,2 2 0 15,-1 1 0-15,-2 0 0 16,1 0 0-16,-1 0 0 0,1 0-1 16,2-1 1-16,-2-1-1 15,3-3 0-15,-1 1 0 16,1-1 0-16,1-2-1 15,3-1 1-15,-1-2 0 0,-2 1-1 16,5-2 1-16,-1-1 0 16,0-3-1-16,2 0 1 15,-1-3 0-15,0 0 0 0,0-1-1 16,1 1 1-16,0-2-1 15,0 1 1-15,4-2 0 16,-1 1-1-16,3-1 0 16,1-1 0-16,3 0 0 15,0-2 1-15,2 1 0 0,2-1-1 16,0 0 1-16,1 0 0 15,0-3 0-15,2 0 0 16,0-1 0-16,0 1 1 0,0 0-2 16,1-2 1-16,1 0 0 15,1 3 0-15,1-1 0 16,0 3 0-16,2-1-1 15,-1 1 1-15,0 0 0 0,1-1 0 16,2 0 0-16,3 0 0 16,-2-2 0-16,3 1 0 15,-1 1 0-15,1 1-1 16,2 1 1-16,0 1 0 0,-2 2 1 15,0 2-1-15,0 4 0 16,0 0 0-16,-1 1 0 16,0 1 0-16,3 1-1 15,-2 0 0-15,1-1 1 0,0 0 0 16,0 1-1-16,3 0 1 15,-1 0 0-15,2 2 1 16,1-1-1-16,-2 3 1 16,4 1 0-16,-3 1-1 0,1 0 0 15,-2-1 1-15,2 2-1 16,-2 1 0-16,1 1 0 15,0 0 0-15,-1 1-1 16,3 1 1-16,-1 1 0 0,3 2 0 16,-1-1 0-16,-1 1 0 15,2 1 1-15,2-1-1 16,-3 1 0-16,0-2 0 15,1 3 0-15,-2-3 0 0,1 3-1 16,-1 0 1-16,0 1 0 16,0 1 0-16,0 2-1 15,-1 2 1-15,3-2 0 16,-2 2 0-16,2 0 0 0,0-2-1 15,0 0 2-15,1-3-1 16,1 0 0-16,2-1 0 16,-2 2 0-16,2-1 0 15,0 3 0-15,1 1 0 0,-2 0-1 16,-1 5 1-16,-1 1-1 15,-2 5 0-15,-2 1 1 16,1 2-1-16,0 0 1 0,-3 1 0 16,3 0-1-16,-3 0 1 15,3-1 0-15,-1 0-1 16,5-2 1-16,-1 1-1 15,2-2 1-15,0 1 0 16,0 0-1-16,0 1 1 0,-1 0 0 16,3-1-1-16,-4 2 1 15,1 0 0-15,-1 0 0 16,-1 0-1-16,2 1 0 15,-2 0 1-15,1 2-1 0,-2-2 1 16,1 3-1-16,-2-1 1 16,0 3 0-16,0 1 0 15,-1-2-2-15,0 2 2 0,2-1 0 16,0 1-1-16,1-1 1 15,2 1 0-15,-1-1 0 16,4 2 0-16,-1-3 0 16,2 1 0-16,0 0 0 15,-2 2 0-15,0-1 1 0,0-1-1 16,0 1 0-16,-1-1 0 15,0 0 0-15,-2 1 2 16,1 1-2-16,-1-2 0 0,2 0 0 16,0 1-2-16,0-1 2 15,2 1 0-15,-1 1 0 16,2-2 0-16,-2 1 0 15,3 1-1-15,-1 1 1 0,-1-2 0 16,2 2 0-16,-1 0 0 16,1 1 0-16,-1 0 0 15,2 1 0-15,-3 0 0 16,2 0 0-16,-2-1 0 15,4 0-1-15,0 0 1 0,-1 1 0 16,1 0 0-16,0 0-1 16,0 1 1-16,-1-1 0 15,2 2 0-15,-3 1 0 0,-1 0 0 16,1 0 0-16,-1-1 0 15,-1 0 0-15,0 0 0 16,2 1 0-16,0-2 1 16,-1 1-1-16,1 0 0 0,-1-1 0 15,2 1 1-15,-1-2-1 16,4 1 0-16,-1-1 0 15,0 0 1-15,2 0-1 16,-2-1 0-16,2-1 2 0,-2 1-2 16,2-1 0-16,-4 0 0 15,1 0 0-15,0 2 0 16,0-1 0-16,-1 1 0 15,-1 0 0-15,-2 1 0 0,1 2 0 16,2-1 0-16,-4 1 0 16,0 0 0-16,0 0 0 15,-2 0 0-15,2 0 1 16,-2 0-1-16,0 0 0 0,-3 0 0 15,1 1 0-15,-2-1 0 16,-2 0 0-16,-1 1 0 16,0 0 0-16,1 1 0 15,-3-1 0-15,3-1 0 0,-4 1 0 16,2 0 1-16,-5 1-1 15,2-2 0-15,-2 1 0 16,-3-1 0-16,-7 0 0 0,10 1 0 16,-10-1 0-16,0 0 0 15,8 1 0-15,-8-1 1 16,0 0-1-16,0 0 1 15,0 0 0-15,0 0-1 0,0 0 1 16,0 0-1-16,-3 8 0 16,3-8 1-16,-10 10-1 15,3-3-1-15,0 2 1 16,-1 0 0-16,0 2 0 0,-1 2 0 15,-4 3 0-15,-1 1 0 16,-4 4 0-16,-1 2 0 16,-5 2 0-16,-3 1 0 15,-2 4 0-15,-3-2 0 0,-1 2 0 16,2 0 0-16,-1-2 0 15,3-2 1-15,2-2-1 16,2-2 1-16,4-3-1 16,1-2 0-16,5-3 1 0,1-3-1 15,3-1 0-15,1-3 0 16,3 0-1-16,0-1 1 15,7-6-2-15,-11 8 0 16,11-8-2-16,0 0-1 0,0 0 0 16,-7 7-3-16,7-7-2 15,0 0-6-15,8 0-12 16,2 0-21-16,-10 0-23 15,12-10-3-15</inkml:trace>
  <inkml:trace contextRef="#ctx0" brushRef="#br1" timeOffset="595338.2304">8612 10397 106 0,'-10'-29'3'16,"10"29"3"-16,0 0 2 16,0-7 4-16,0 7 2 15,0 0 2-15,3-8 5 0,-3 8 0 16,1-7 1-16,-1 7-4 15,0 0 0-15,0 0-3 16,0 0-3-16,0 0-2 0,0 0-2 16,0 0-3-16,0 0 1 15,0 0-3-15,0 0 1 16,0 0 0-16,0 0 0 15,0 0 2-15,0 0 0 0,-4-6 0 16,4 6 1-16,0 0 1 16,0 0-1-16,0 0-2 15,-8-5 1-15,8 5-1 16,-9-5-2-16,9 5 1 15,-13-10-1-15,3 4 0 0,2-1 0 16,-4-2 0-16,2 0-1 16,-2-2 1-16,0-1-1 15,-1-1 0-15,0 0 0 0,2-4-1 16,-1 1 0-16,0-2 0 15,1 2 0-15,1-3-1 16,-1 1 1-16,1-2-1 16,0 2 0-16,1 1 1 0,0-1-1 15,0 2 1-15,-1 0-1 16,2 2 0-16,0 2 0 15,1 1 1-15,-1 2-1 16,1 0 0-16,2 2 0 0,5 7 0 16,-8-10 0-16,8 10-1 15,-5-8 0-15,5 8 0 16,0 0-1-16,0 0 0 15,0 0 0-15,0 0 0 0,-3 9-3 16,3-9-7-16,-1 15-22 16,5-1-37-16,-4 0-3 15</inkml:trace>
  <inkml:trace contextRef="#ctx0" brushRef="#br0" timeOffset="618786.3832">21505 7069 117 0,'0'-41'5'0,"0"41"1"16,0 0 4-16,0-7 4 0,0 7 4 15,0-7 2-15,0 7 3 16,-1-8 0-16,1 8-4 16,0 0-3-16,0 0-4 15,0 0-3-15,0 0-3 16,0 0-3-16,-2 5-3 0,2 6 0 15,0 3 1-15,0 3 0 16,1 3 0-16,-1 4 0 16,0 3 0-16,0 2 0 15,0 5 0-15,0-2 0 0,-2 6 0 16,0 3 0-16,0-2-1 15,-2 1 1-15,2-5 0 16,-1 3-1-16,1-6 0 0,1 1 1 16,-1-6-1-16,1-4 0 15,-2-2 0-15,2-3 0 16,1-1 0-16,0-3 0 15,0-2 1-15,0-4-1 16,0-1 1-16,0-7 1 0,0 7 1 16,0-7-1-16,0 0 1 15,0 0-1-15,0 0 1 16,0-5-1-16,0-2 0 0,0-1-1 15,0-2-1-15,0-1 1 16,0-4-1-16,0-1 0 16,0 0 0-16,1-2 1 15,3-2-1-15,-1 0 1 16,-1-1-1-16,0-2 1 0,1 1-1 15,1-3 0-15,2-1 0 16,-1-3-1-16,4 4 1 16,-2-3-1-16,4 5 0 15,0-1 0-15,3 4 0 0,-3 2 0 16,5 3-1-16,-3 3 1 16,4 2 0-16,-3 2 1 15,4 0-1-15,3 2 1 0,-4 1-1 16,5 2 1-16,-5 1-1 15,6 1 1-15,-4 1 0 16,5 0-1-16,-5 5 1 16,0-1 0-16,1 1-1 15,0 1 1-15,2 0 0 0,-1 1 0 16,0 1 0-16,-2 0 0 15,0 2 0-15,-2 0 0 16,1 3 0-16,-4 0 1 0,1 2-1 16,-4 1 1-16,0 4-1 15,-2 4 1-15,0-3 0 16,-2 5-1-16,0-3 0 15,-2 6 1-15,1-4-1 16,-3 5 1-16,1-7 0 0,-1 0-1 16,0 0 0-16,-1-2 1 15,2 0-1-15,3-4 0 16,-4 0 0-16,4-5 0 15,-3 1 0-15,2-3 1 0,-3-3-1 16,4 0-2-16,-7-7-1 16,4 7-3-16,-4-7-15 15,0 0-30-15,0 0-13 0</inkml:trace>
  <inkml:trace contextRef="#ctx0" brushRef="#br0" timeOffset="619582.029">22679 7164 170 0,'-3'-6'2'0,"3"6"-1"0,0 0 0 16,-1 4 2-16,1-4-1 16,-3 13 3-16,1-1 1 15,-2 1 4-15,0 6-1 16,0 0 1-16,0 10 1 0,-1 2-1 15,1 3 0-15,1 5-2 16,2-1-1-16,-1 2-3 16,1-3-1-16,1 2 0 15,0-8-1-15,0-5 0 0,-1-1 0 16,1-5 0-16,0-3-1 15,0-5 0-15,-1-1-2 16,1-4-5-16,0-7-8 16,0 9-8-16,0-9-17 0,0 0-21 15,0 0-1-15</inkml:trace>
  <inkml:trace contextRef="#ctx0" brushRef="#br0" timeOffset="619909.648">22910 7278 162 0,'36'-11'2'15,"-36"11"1"-15,0-11 0 0,0 11 0 16,0 0 0-16,8-7 0 16,-8 7 0-16,15-2 1 15,-5 2-2-15,5 2 0 16,4 1 2-16,1 2 0 0,5-2 2 15,-2 1 0-15,3-1-1 16,-3 0 1-16,3-1 0 16,-9 1-1-16,-1-1-2 15,-4 0-5-15,-2 0-9 0,-10-2-18 16,14 8-21-16,-14-8-4 15</inkml:trace>
  <inkml:trace contextRef="#ctx0" brushRef="#br0" timeOffset="620268.4687">23076 7494 91 0,'-9'17'6'0,"9"-17"5"16,0 0 3-16,4 3 2 15,-4-3 4-15,13 3 3 16,-5-1 1-16,3 1 1 15,1 0-5-15,3 1-4 0,0 0-4 16,1 3-2-16,0-1-3 16,2-1-2-16,0 2-2 15,-1-1 0-15,1-1-1 16,-3 0 0-16,1-3 0 0,-2 1 0 15,0-3-2-15,-5 0-6 16,1 0-14-16,0 2-23 16,-3-2-18-16,-1-3-3 15</inkml:trace>
  <inkml:trace contextRef="#ctx0" brushRef="#br0" timeOffset="621064.1146">24090 7290 167 0,'18'-36'11'0,"-18"36"1"0,1 5 4 16,-1-5 1-16,0 0 2 15,0 0 1-15,-3 9 0 16,3-9 0-16,0 0-9 15,-9 3-1-15,9-3-3 0,-6 3-2 16,6-3-1-16,-9 8-1 16,3 0-1-16,-3-1 0 15,-2 5-1-15,-1 5 1 16,-3-1-2-16,0 6 1 0,-3-3 0 15,-3 6-1-15,4-6 1 16,-4 5-1-16,4-6-1 16,-2-1 0-16,4 1-3 15,-2-3-2-15,5 1-4 0,0-2-5 16,0-2 0-16,2 1-2 15,-1-1 0-15,2-3 1 16,-2-1 0-16,3-1 4 16,0-1 1-16,8-6-5 0,-12 5-15 15,12-5-19-15,0 0-2 16</inkml:trace>
  <inkml:trace contextRef="#ctx0" brushRef="#br0" timeOffset="621719.3524">23870 6842 228 0,'-35'-47'4'15,"35"47"2"-15,4 6 3 16,-4-6 2-16,0 0 0 16,0 0-1-16,10 9 0 15,-10-9 1-15,0 0-3 0,0 0-2 16,9 10-2-16,-4 2-1 15,3-1 0-15,2 7 1 16,4 0 0-16,3 7 0 0,4 0-1 16,2 7 0-16,1-2-1 15,4 3 1-15,-3 0-1 16,5 0 0-16,-3 1 0 15,-1-3-1-15,-2 3 0 0,-1-7 1 16,-2 3-1-16,-1-4 0 16,-1 3 0-16,-2 1 1 15,2-4-1-15,-6 2 1 16,5-3-1-16,-5 3 1 15,1-5-1-15,-2 4 0 0,-1-8-1 16,-1 0 1-16,-1-2 0 16,-3-3-1-16,1 0 1 15,-2-4-1-15,0-2 1 0,3-2-1 16,-8-6 1-16,12 12-1 15,-12-12 0-15,12 13 0 16,-7-5 0-16,3 1-1 16,-3 1-1-16,1-1-1 15,-1 2-3-15,-1-4-2 0,1 1-5 16,-5-8-12-16,6 5-20 15,2-4-23-15,-8-1-1 16</inkml:trace>
  <inkml:trace contextRef="#ctx0" brushRef="#br0" timeOffset="623404.2496">24905 6836 81 0,'33'-50'1'16,"-33"50"2"-16,9 0 3 15,-9 0 1-15,13-5 5 0,-3-2 2 16,3 4 4-16,2-4 3 16,1-1-2-16,1 2 1 15,1-1-3-15,0 1-2 0,2 1-2 16,-4 1-3-16,1 1-3 15,-4 3-1-15,-2 0 2 16,-1 0 0-16,-4 2 3 16,-6-2 0-16,4 11-1 15,-4-1 1-15,-3 1-2 0,-2 3 0 16,-4 3-3-16,-1 6-3 15,-3 1-1-15,-3 2-1 16,1 1 0-16,-3 2 0 0,0-1-1 16,0 5 0-16,-1-5 1 15,3-2-1-15,0 0 1 16,1 0-1-16,0 0 0 15,2-2 2-15,0 1-2 0,-1-3 1 16,-1 2 1-16,-4-3 0 16,1 2-1-16,0-3 1 15,0 2-1-15,1-1 1 16,0-3-1-16,2 0-1 15,1-5 1-15,6 2-1 0,-1-5 0 16,1 3-1-16,8-13 1 16,-8 8 0-16,8-8 0 15,0 0 1-15,0 0 0 0,0 0 1 16,0-4 1-16,4-6-2 15,4-4 0-15,1-5 1 16,4-1-2-16,1-3 0 16,5-1-1-16,6-1 0 0,0 2 0 15,4 1 0-15,-1 2 1 16,3 4-1-16,-2 0-1 15,2 4 1-15,-4-1 1 16,-5 6-1-16,2-1 1 0,-3 5-1 16,0 0 1-16,-2 2-1 15,0-1 0-15,-3 2 0 16,2 0 1-16,-4 2-1 15,0 5 1-15,-2 0 0 0,1 3-1 16,-3 2 1-16,2 6 0 16,-2-1 1-16,1 4-1 15,3-3 0-15,-2 4 1 16,2-1-1-16,-3 0 0 0,1 3 0 15,-3-2 0-15,4 3 1 16,-7-3-1-16,-1 3-1 16,0-4 0-16,-2 3 1 15,1-4-4-15,0 0-1 0,-3-3 2 16,0 1 0-16,-1-3 0 15,0 0 0-15,0-1 1 16,-2 1-1-16,-4-2 3 16,0-2-1-16,-1 1 1 0,-1-2 0 15,-3 1 1-15,1-2-1 16,-2-1 1-16,-3-1 0 15,2-1 0-15,-4-2 1 16,1 0-1-16,-3-1 0 0,1-2 0 16,-2 0 0-16,0-1 1 15,4-1-1-15,-4-3 0 16,4-3 0-16,-1-1 0 15,3-3 1-15,1-3-2 0,3 0 0 16,0-4 0-16,2 0 1 16,2-3 2-16,1 1-1 15,1 0 1-15,1 3 0 16,0 0-1-16,2 2-1 0,1 3 0 15,0 2-2-15,5 1-1 16,-1 2 0-16,3 2-1 16,0 1 1-16,3 3-1 15,1 0 0-15,1 1 1 0,1 2 1 16,1 2 0-16,0 3 0 15,2 2 0-15,0-1 1 16,1 1 0-16,-1 1 0 16,0 0 0-16,-2 0 1 0,0 0-1 15,-4-2 0-15,1 0 1 16,-1-1 0-16,-3-2 0 15,1 1 1-15,-8-6-2 16,8 6 1-16,-8-6-2 0,0 0-3 16,0 0-12-16,3 9-31 15,-3-9-20-15,0 0-2 16</inkml:trace>
  <inkml:trace contextRef="#ctx0" brushRef="#br0" timeOffset="624449.5098">26220 6689 259 0,'21'-17'7'15,"-21"17"1"-15,0 0 3 0,0 0 0 16,-5-7 0-16,5 7 0 15,-6-2 2-15,6 2-1 16,-12 0-6-16,12 0-2 16,-11 0-1-16,11 0-1 15,-11 5-1-15,11-5 0 0,-14 15-1 16,8-4 1-16,0 1-1 15,-4 4 1-15,2 0 0 16,-5 4 1-16,-1-1-2 0,-2 6 1 16,-1 3-1-16,-3 0 2 15,0 3-2-15,-4-1 0 16,1 5 1-16,-1-3 0 15,-1 5-1-15,-2-8 2 16,1 0-1-16,1-1 0 0,-3-2 0 16,3-2 1-16,-3-2-2 15,3-2 1-15,1-5-2 16,5 2-4-16,0-7-9 15,5 0-9-15,4-2-13 0,4-5-13 16,6 5-20-16,0-8-3 16</inkml:trace>
  <inkml:trace contextRef="#ctx0" brushRef="#br0" timeOffset="624933.1378">26033 7034 188 0,'0'-3'5'0,"0"3"0"16,0 0 2-16,0 0-1 0,2 6-1 16,-2-6 2-16,2 16 0 15,-1-4 1-15,3 4-3 16,0 2-1-16,1 7 3 15,1 2-1-15,1 6 1 16,0 0-1-16,2 7 1 0,-4 3-2 16,1 1 0-16,-2 1-2 15,-2-2 1-15,0 1-2 16,-2-6 1-16,0 2-1 15,0-8 0-15,0-2-1 0,-2-1 1 16,2-5-1-16,-2 0 0 16,1-5-1-16,1 3 1 15,0-6-1-15,0 2 1 0,0-6-2 16,0 1 0-16,1-5-3 15,-1 0-3-15,0-8-9 16,0 0-21-16,5 12-24 16,-5-12-3-16</inkml:trace>
  <inkml:trace contextRef="#ctx0" brushRef="#br0" timeOffset="625479.1692">26401 6693 154 0,'12'-3'8'0,"-12"3"2"0,0 0 0 15,0 0 3-15,0-9 2 16,0 9 0-16,8-8 3 16,2 3 1-16,5 0-8 15,4-2 0-15,4-1 0 0,8 0-3 16,-1 0-1-16,8 0-2 15,4 2-2-15,0 0 1 16,3 2-2-16,-1 2-2 0,1 2 1 16,-3 0-1-16,-3 2 0 15,-6 1 1-15,-6 1-1 16,-3 0 0-16,-8 0-3 15,-2 0-5-15,-6-1-2 0,-1-3-18 16,0 5-28-16,-7-5-9 16</inkml:trace>
  <inkml:trace contextRef="#ctx0" brushRef="#br0" timeOffset="625791.1872">26831 6505 122 0,'-23'-3'5'0,"23"3"2"15,0 4 2-15,0-4 2 16,0 15 0-16,0-3 3 16,0 3 0-16,0 3-1 0,0 1 0 15,2 1-7-15,-1 4 1 16,2-2 0-16,-2 2-2 15,0-4 1-15,-1 2-3 16,0-6-4-16,0 3-16 0,0 5-26 16,-2-9-13-16</inkml:trace>
  <inkml:trace contextRef="#ctx0" brushRef="#br0" timeOffset="626196.8107">26528 6947 172 0,'10'15'2'0,"-10"-15"2"16,0 0 2-16,0 0 2 16,0 10 2-16,0 1 1 15,0 2 3-15,2 5 0 0,0 5-1 16,2 5 0-16,-1 2-3 15,1 6-2-15,0 1-1 16,1 4-1-16,-2 4-2 16,-1-1-1-16,-1 0-1 0,-1-4 0 15,0 0-2-15,-1-7-2 16,-2-1 0-16,-2-9-2 15,1-6-4-15,-1-3-3 16,1-4-7-16,4-10-24 0,-5 8-18 16,5-8-5-16</inkml:trace>
  <inkml:trace contextRef="#ctx0" brushRef="#br0" timeOffset="626742.8422">26620 6929 122 0,'-41'-14'4'15,"44"11"-1"-15,6 1 2 16,-2-1-1-16,8-1 1 16,5-6 1-16,4 5 0 15,4-6 0-15,5 6-2 0,7-5 1 16,0 6-2-16,6-4 1 15,-3 6-1-15,-6 2-1 16,3 0 2-16,-9 0-2 16,-4 0 2-16,-8 1 2 0,-2 1 3 15,-8 3 3-15,-3 2-2 16,-3 5 1-16,-1-3 1 15,-1 7-1-15,0-5-2 16,1 7-1-16,-1-3-3 0,1 6 0 16,0-4 1-16,0 2-1 15,-1 1 0-15,0 3-1 16,0 0 1-16,1 1-1 15,-2 2 1-15,2 1-2 0,-2 4-1 16,2-3 1-16,-2 5-1 16,0 3 0-16,0 2 0 15,-2 1 0-15,-1-2-1 16,0 3 0-16,-4-5-1 0,3 1-1 15,0-8-2-15,0-3-1 16,1-7-3-16,0-2-8 16,-1-7-14-16,4 0-32 15,0-9-5-15</inkml:trace>
  <inkml:trace contextRef="#ctx0" brushRef="#br0" timeOffset="627148.4656">26615 7166 185 0,'-17'-5'7'16,"17"5"4"-16,0-7 5 15,7 4-1-15,0-1 2 0,11 2 0 16,1-2 1-16,6 0-1 16,6 1-6-16,-1 1-3 15,7 0-4-15,-3 1-2 16,5 1-1-16,-4 0 0 0,-3 0-1 15,0 0 1-15,-3 1-1 16,-2 0-1-16,-8 0-4 16,1 1-10-16,-7 0-14 15,-2-2-22-15,2 2-15 0</inkml:trace>
  <inkml:trace contextRef="#ctx0" brushRef="#br0" timeOffset="627491.6854">26631 7290 142 0,'12'-1'7'16,"-12"1"3"-16,-2-11 5 15,6 8 3-15,4-3 1 16,4 3 0-16,2-4 0 15,6 3-1-15,7 3-4 0,-1-2-6 16,6 3-2-16,-1 0-3 16,-1 0-1-16,1 0-2 15,-1 0 0-15,-1 3-3 16,-5-2-7-16,1 2-8 0,-5 2-12 15,-7-3-19-15,4 7-12 16</inkml:trace>
  <inkml:trace contextRef="#ctx0" brushRef="#br0" timeOffset="627881.7078">26598 7519 192 0,'-20'13'6'15,"24"-12"5"-15,5 1 1 16,1-1 3-16,7 2 3 0,6 0 1 16,3 0 3-16,6 1-1 15,1-2-4-15,6 1-3 16,2-1-4-16,3 0-1 15,-4 0-1-15,-1 0-4 0,-3 0-2 16,-9 0 2-16,-2 0-2 16,-8-1 0-16,-4 1-1 15,-13-2-3-15,10 3-8 16,-10-3-11-16,0 0-18 0,0 0-27 15,0 0-8-15</inkml:trace>
  <inkml:trace contextRef="#ctx0" brushRef="#br0" timeOffset="628739.7574">26230 7276 142 0,'-48'-27'7'0,"48"27"5"16,8 4 5-16,-1-3 3 15,1 3 2-15,1-1 1 16,3 3 0-16,-1-2 1 16,-5 3-6-16,8 1-5 0,-6 4-4 15,0 6-3-15,-1 0-2 16,0 5 0-16,-1 0-1 15,0 5-1-15,-1-3 0 16,-1 7 0-16,0-7 0 0,-1 0 0 16,0-1 0-16,-1-1 0 15,-1-1-1-15,0-3 2 16,-1 0-3-16,0-3 3 15,0-2-1-15,0 0-1 0,0-3 0 16,0-1 0-16,0-2-1 16,0-2 0-16,0 2-1 15,0-8 0-15,1 12 1 16,-1-12-1-16,12 11 1 0,-1-6 0 15,3 0 1-15,2 0 2 16,6-1 1-16,3 0 2 16,5 0-1-16,1-1 1 15,6 1 0-15,1 0 0 0,3-1-1 16,2 1-1-16,-1 0-1 15,3-1-1-15,-3-1-1 16,1 1 0-16,-6-2 1 16,-4 0-1-16,-1-1-1 0,-4 0 1 15,-4 2-1-15,-5-2-1 16,1 1 1-16,-5-1-1 15,4 0 0-15,-2 0-1 16,3 0 1-16,2 0-1 0,1-1-1 16,0-1 1-16,-2 1-2 15,-1 1 1-15,-6-1-1 16,0-1-3-16,-6 2-11 15,-8 0-22-15,0 0-29 0,0 0-5 16</inkml:trace>
  <inkml:trace contextRef="#ctx0" brushRef="#br0" timeOffset="629863.0222">27786 7295 122 0,'14'-17'7'0,"-14"17"4"16,1 6 6-16,-1-6 3 16,0 11 1-16,0-11 3 0,0 19-1 15,-4-2 0-15,0-1-6 16,-2 7-5-16,1-2-4 15,-1 7-4-15,-1-2-1 16,0 5-1-16,0-5 0 0,1-2-1 16,-2 0 1-16,-1-3 1 15,1 1-1-15,-2-4 1 16,0-1 0-16,-2-4 0 15,1-2 0-15,-1-3 0 0,0-1 1 16,1-3-1-16,-2-2 0 16,-1-1 0-16,0-1 0 15,-2-5 0-15,1-2 0 16,0-3 1-16,0-1 0 0,0-3-1 15,1-3 0-15,1-1 1 16,2-3 0-16,3-1 0 16,1-2-2-16,2-1 1 15,3-3-2-15,2-2 0 0,4-2-1 16,2 0 0-16,8 1-1 15,-1 0-1-15,8 3 1 16,4 3 0-16,0 4 0 16,4 4 1-16,-1 7 0 0,3 2 0 15,-2 4 0-15,3 3 0 16,-4 1 0-16,-1 5 0 15,1 3 0-15,-3 2 0 16,0 4 1-16,-2-1-1 0,1 5 1 16,-1-1-1-16,0 3 1 15,-6 4-1-15,3-3 1 16,0 4-1-16,-4-1 0 0,1 2 1 15,-6-1 0-15,0 5 0 16,-6-5 0-16,3 3 1 16,-8-1-1-16,-2 3 0 15,-6-1 0-15,-3-1 0 16,0 1 0-16,-3-5-2 0,3 3-1 15,-3-7-2-15,3 1-2 16,1-6-4-16,2 1-4 16,2 0-9-16,-2-6-24 15,8 2-25-15,-4-5-1 0</inkml:trace>
  <inkml:trace contextRef="#ctx0" brushRef="#br0" timeOffset="630705.4708">28334 6675 123 0,'-15'-17'4'0,"18"16"2"0,7-1 4 16,-1 0 2-16,10 0 2 15,-1-1 3-15,15 0 0 16,6-2 1-16,8 2-3 0,6 0-2 16,3 2-5-16,2 1-1 15,2 0-3-15,2 0-2 16,-12 2 0-16,-5 1-2 15,-11-1-3-15,-7 2-7 0,-9-1-8 16,-2 1-10-16,-16-4-13 16,7 11-14-16</inkml:trace>
  <inkml:trace contextRef="#ctx0" brushRef="#br0" timeOffset="631126.695">28242 6882 63 0,'13'-38'2'16,"-3"46"1"-16,1-1 2 15,3 0 2-15,5 1 3 16,2 0 2-16,10 3 3 0,5-3 2 16,7-2-3-16,4-2 0 15,3 0-2-15,3-1-1 16,3-2-3-16,0 1-3 15,-2-2 1-15,-11 0-3 0,2 0 1 16,-8-2-2-16,-9 1 0 16,-6 0-3-16,-7-1-9 15,-2 2-10-15,-13 0-15 16,12 0-18-16</inkml:trace>
  <inkml:trace contextRef="#ctx0" brushRef="#br0" timeOffset="631532.3185">28628 6699 96 0,'8'12'6'0,"-8"-12"5"16,0 0 0-16,0 0 3 0,0 12-1 16,0 1 1-16,0-1 1 15,0 13-1-15,0 4-5 16,2 3-3-16,-1 5-2 15,1 0-1-15,-1 4 1 0,-1-4-1 16,0 4 1-16,-1-8-1 16,-3-2-1-16,1-3-2 15,-2-4-2-15,-1-4-8 16,2-2-14-16,-3-9-28 0,4 4-4 15</inkml:trace>
  <inkml:trace contextRef="#ctx0" brushRef="#br0" timeOffset="631953.5428">28808 6696 87 0,'0'6'3'0,"0"-6"2"15,0 0 2-15,0 0 1 16,0 7 3-16,5 0 2 0,-3 0 1 16,4 6 1-16,-2 1 0 15,3 10-1-15,-4 4-2 16,2 3 0-16,-1 5 0 15,-2 1-4-15,0 6 0 0,-1-4 0 16,-1 3-4-16,0-9 2 16,0-2-2-16,0-5-1 15,0-3 0-15,-1-5 0 16,1-4 0-16,-1-3-1 0,0-4-2 15,1-7-6-15,0 10-10 16,0-10-18-16,5 4-25 16,-5-4-2-16</inkml:trace>
  <inkml:trace contextRef="#ctx0" brushRef="#br0" timeOffset="632639.9824">29164 6735 124 0,'18'-10'3'16,"-18"10"-1"-16,-1-7 2 16,1 7 1-16,0 0 1 15,-4-7 4-15,4 7 0 0,-3-7 4 16,3 7 0-16,0 0 1 15,-1-6 2-15,1 6 2 16,0 0 1-16,0 0-1 16,-1-7 0-16,1 7-3 0,0 0 1 15,0 0-4-15,0 0-2 16,0 0-3-16,0 0-1 15,0 0-5-15,0 0-2 16,0 0-1-16,0 0-1 0,0 8-1 16,1 0 0-16,-1 8 2 15,0-1-2-15,0 8 3 16,1 3 0-16,-1 2 1 0,0-1-1 15,0-3 2-15,0 1-2 16,0-6 0-16,0 0 1 16,0-8 1-16,0-2-2 15,0-3-2-15,0-6-2 16,0 9-6-16,0-9-10 0,0 0-15 15,0 8-26-15,0-8-9 16</inkml:trace>
  <inkml:trace contextRef="#ctx0" brushRef="#br0" timeOffset="633139.2112">29493 6650 231 0,'18'-8'9'0,"-18"8"3"15,0 0-1-15,0 0-2 16,0 0 2-16,0 0-1 15,4 10 2-15,-3-2 0 16,-1 5-8-16,2 2-2 0,0 6 0 16,-1 1 2-16,2 10 0 15,-2 4-1-15,-1 4 1 16,0 4-1-16,-3 2 0 0,-3 5 0 15,-3-1 0-15,-1 0-1 16,-2-6 0-16,1-5-1 16,1-3 0-16,0-9 0 15,3-4-1-15,2-8 1 16,2-4-1-16,2-4 2 0,1-7 1 15,-2 7 1-15,2-7 0 16,0 0 0-16,0 0 3 16,-7 1-2-16,7-1 0 15,-8-1 0-15,8 1-1 0,-14-9-1 16,5 4-1-16,-2 0-1 15,3-1-3-15,-4-1-6 16,2 1-14-16,-1 6-29 16,1-4-20-16,3 3-4 0</inkml:trace>
  <inkml:trace contextRef="#ctx0" brushRef="#br0" timeOffset="633763.2472">28683 7563 142 0,'59'-37'6'16,"-53"37"3"-16,3 0 5 0,1-1 4 16,6 1 4-16,2-2 2 15,9 1 1-15,6 1 1 16,3-2-5-16,6 2-2 0,1-1-4 15,5 1-4-15,-3 0-3 16,2 0-2-16,-5 0 0 16,-8 0-3-16,-3 0 0 15,-8 0 0-15,-5 0 0 16,-6 0-2-16,-4 0 0 0,-8 0 0 15,0 0-2-15,0 0-1 16,0 0-3-16,0 0-4 16,0 0-11-16,0 0-12 15,0 0-20-15,9 0-18 0</inkml:trace>
  <inkml:trace contextRef="#ctx0" brushRef="#br0" timeOffset="634215.6732">29072 7286 202 0,'-2'1'7'16,"2"-1"0"-16,-2-5 2 15,2 5 2-15,0 0 3 16,0 0 0-16,0 4 2 15,1 7 1-15,0 8-5 0,0 0 0 16,-1 8-1-16,0 1-2 16,-1 8-2-16,-3-3-1 15,-1 7-2-15,-1-3-1 16,0-2-1-16,-1 4 0 0,0-5-2 15,1 1 1-15,-2-6 2 16,3 2-2-16,1-2 0 16,-1-6 0-16,0 0-3 15,2-5-5-15,-2-2-2 0,2-6-3 16,2 3-4-16,1-13-5 15,-5 10-1-15,5-10-3 16,-3 6 0-16,3-6-11 0,-2 7-24 16,2-7 0-16</inkml:trace>
  <inkml:trace contextRef="#ctx0" brushRef="#br0" timeOffset="635182.929">28370 7942 157 0,'-34'1'6'0,"34"-1"5"16,4 0 5-16,-4 0 5 15,12-2 1-15,-5 1 3 0,4-1 2 16,1-1 0-16,3 0-3 15,2 0-5-15,2 1-2 16,6-2-3-16,2 2-2 0,4-1-2 16,1 0-2-16,3 1-1 15,-1-1-1-15,1 1 0 16,0 1-1-16,-1 0-1 15,-1 0-1-15,-2 1 0 0,0 0-1 16,-3 0 1-16,-1 2-1 16,1-1-1-16,-3 3 1 15,-2-2-1-15,-3 2 0 16,0-1 0-16,-3 1 1 0,2 0-1 15,-1 0 1-15,1 0-1 16,-1 0 1-16,1 0-1 16,-1-1 0-16,0-1 0 15,1 1-1-15,-3-2 1 0,1 1-1 16,-2 0 1-16,2-1-1 15,-1 1 0-15,2 0 1 16,-1-2-1-16,0 1 0 16,2 1 1-16,-3 0-1 0,0-1 0 15,0 0 1-15,0 0-1 16,-2 0 0-16,-1 1 1 15,1-2-1-15,-1 1 0 16,-1 0 1-16,-1-1-1 0,-1 1 0 16,2-1 0-16,-2 1 1 15,0 0-1-15,2 1-1 16,0-1 1-16,1 1 0 15,1 1 0-15,1-1 0 0,-1 0 1 16,3 1-1-16,-2-2 0 16,1 2 1-16,-2-1-1 15,0 0 0-15,-4-1 1 16,0 0-1-16,-2 0 0 0,-8-1 1 15,11 2-1-15,-11-2 0 16,0 0 0-16,6 1 0 16,-6-1 0-16,0 0 0 15,0 0 0-15,0 0 0 0,0 0 0 16,0 0 1-16,0 0-1 15,0 0 0-15,0 0 0 16,0 0 0-16,0 0 0 16,0 0-2-16,0 0-3 0,0 0-9 15,0 0-24-15,-4 0-40 16,4 0-3-16</inkml:trace>
  <inkml:trace contextRef="#ctx0" brushRef="#br0" timeOffset="646041.1555">14922 10439 5 0,'0'0'9'0,"0"0"2"16,0 0 1-16,-8-8 0 16,8 8 1-16,0 0-2 15,0 0-3-15,-6-8-1 16,6 8-2-16,0 0-1 0,0 0 1 15,0 0 2-15,-8-8-1 16,1 6 0-16,7 2 1 16,-12-5-1-16,12 5 1 15,-13-3-1-15,13 3-2 0,-15-3-1 16,15 3-1-16,-10 0 0 15,3 0-1-15,1 0-1 16,-3 0 2-16,2 0-1 16,-2 1 0-16,0-1 0 0,-2 2 0 15,2-2 0-15,-4 1 2 16,3 0-3-16,-1-1 1 15,0 0 0-15,0 0 0 16,2 0 0-16,-3-1-1 0,1-2 1 16,0 0 1-16,0 1-2 15,-2-1 1-15,1-1 0 16,-1 0 0-16,1 1-1 0,-1-2 1 15,1 1 0-15,0 0-1 16,1 0 1-16,1 0 1 16,-1 0-2-16,3 1 1 15,1-1 0-15,0 0 0 16,0 1 1-16,0 0-1 0,7 3 1 15,-12-4-1-15,5 2 0 16,-1 2-1-16,0 0 1 16,-1 0-1-16,-5 0 0 15,4 0 0-15,-4 2 0 0,4-2 0 16,-3 0 1-16,2 1-1 15,-2-1 1-15,3 0-1 16,1 0 1-16,-1-1 1 16,0-1-2-16,-2 1 1 0,1-1 0 15,-2 0 0-15,1-1-1 16,-2 1 1-16,2-1 0 15,-1-1 0-15,2 0-1 16,-2 0 1-16,3 0 1 0,-2-2-2 16,1 2 0-16,1 0 1 15,-1 0-1-15,0 0 0 16,0 0 0-16,-2 2-1 0,2-1 1 15,-3 2 0-15,1-1 0 16,1 2 0-16,-1-1 0 16,1 0 0-16,-1 1 0 15,3-2 0-15,-1 2 0 0,1-1 0 16,-3 1 1-16,4-2 1 15,-4 0 0-15,5 1 0 16,-4-1 2-16,2-1 0 16,-2 0 1-16,2-1 0 15,2 1 0-15,-2-2-1 0,1-4 0 16,-1 4 0-16,2-4-1 15,0 4-1-15,1-4 0 16,-2 3 0-16,2-4 1 0,0 4-2 16,1 2 1-16,-2-3 1 15,2 2-1-15,-1-3 1 16,1 3 1-16,-1-3-1 15,7 8 0-15,-14-14-1 0,8 6 1 16,-1 0 0-16,0 0 1 16,0-1-2-16,1 0 1 15,-1-3-1-15,0 3 1 16,-1-2-1-16,2 1 0 0,-2-1-1 15,1 1 0-15,0 0 0 16,1 0 0-16,1-2-1 16,0 0 0-16,1-1 0 15,0-1 0-15,2 0 0 0,-1-2 0 16,2 1 0-16,1-1 0 15,0 1-1-15,5-1 1 16,-1 0-1-16,1 0 1 16,2 2 0-16,0-3 1 0,1 2-1 15,0-5 0-15,-1 6 0 16,1-4 0-16,2 4 0 15,-2-1-1-15,3 2 1 16,0-1-1-16,1 3 0 0,0 3 0 16,3-3 0-16,-2 3 1 15,3-3-1-15,-3 3 1 16,4-3-1-16,-4 2 1 15,4-1 0-15,-4 2-1 0,4-3 1 16,2 3-1-16,-1-2 1 16,3 2-1-16,-3-2 1 15,4 3-1-15,-3 0 1 16,2 1-1-16,-2-1 1 0,-2 2 0 15,1 0-1-15,-1 0 1 16,0 1 0-16,-1-2-1 16,1 0 1-16,0 0 0 15,2 1 0-15,-2-2 0 0,3 2 0 16,-3-1 0-16,3 1-1 15,-5 1 1-15,4 1-1 16,-5 0 1-16,3 0-1 0,-1 2 1 16,1 0 0-16,1 1-1 15,-3-1 2-15,3 1-1 16,-3-2 1-16,6 1-1 15,-4 0 0-15,0-2 1 16,1 1-1-16,1-1 0 0,1 2-1 16,-2-1 1-16,-1 2-1 15,-2 0 0-15,1 0-1 16,-3 0 1-16,1 2 1 0,-3 1 0 15,-1 0-2-15,0 0 1 16,1 0 1-16,0 0 0 16,3 0 0-16,-3-1 0 15,5 1 0-15,-3 0 0 0,6 0 0 16,1-1-1-16,-1 1 0 15,2 0 0-15,-3 1 1 16,2 0-1-16,-4 1 0 16,3 0 1-16,-6 0 0 0,-1 0 0 15,-1-1 0-15,1 0 1 16,-1 1-1-16,0-2 1 15,2 1 0-15,-1-2-1 16,2 1 1-16,-2 0-1 0,2-2 0 16,-3 1 0-16,-1-1 0 15,1 0-1-15,-2 2 1 16,-1-2 0-16,-1 0 0 15,3 0 1-15,-1-1 0 0,-1 1-1 16,5-1 1-16,-3 0 1 16,3 0-2-16,-1 0 0 15,2 0 0-15,-1 0 0 16,0 0 0-16,-2 0-2 0,2 0 1 15,-4 0 1-15,0 4-1 16,0-2 1-16,0 2-1 16,2 1 1-16,-1 1 0 15,3 0 0-15,-3-1 0 0,6 1 0 16,-4 1 0-16,6-2 0 15,-4 1 0-15,0 0 0 16,0 0 0-16,0-1 0 16,-1 2-1-16,-1-1 0 0,-2 2 1 15,0-3-1-15,-3 3 1 16,2-1-1-16,-2 1 1 15,1 0 0-15,2 0 1 16,-1-2-1-16,2 2 0 0,-3-2 0 16,4 2 0-16,-3-2 0 15,0 0 0-15,-2-1 0 16,0 2 0-16,-3 6 0 15,-1-5 0-15,0 5-1 0,0-4 1 16,-1 5 0-16,1-4-1 16,1 5 1-16,-2-6-1 15,1 1 0-15,1-1 1 16,-1 1-1-16,1 1 1 0,0 0 0 15,-1 1 0-15,0-1 0 16,0 0 1-16,-1 1-1 16,1-1 1-16,-3 1 0 15,0 1 0-15,0-1 0 0,0 1 0 16,-2-1 0-16,-1 1 0 15,-2 0 0-15,0 0-1 16,1 1 1-16,-2-1-1 0,2-2 0 16,-1 2 0-16,0-2 0 15,2 1 0-15,0-2-1 16,0 3 1-16,1-2 0 15,-1 1 1-15,0-3-1 16,-1 4 1-16,0-3 1 0,-2 1-2 16,1-1 1-16,-2 2 1 15,1 3-2-15,-1-4 1 16,-1 3 0-16,0-5 0 0,1 4 1 15,-1-4-1-15,-2 3 0 16,2-5 0-16,-2-1 1 16,-2 0-1-16,0 1-1 15,0 0 1-15,-1-1-1 0,0 1 1 16,0-1-1-16,2-1 1 15,0 1-1-15,-1-2 1 16,2 0-1-16,-3-1 1 16,-1 0 0-16,4-1-1 0,-6-1 1 15,4 1-1-15,-3-1 1 16,2 1-1-16,-2 0 0 15,3 0 1-15,2 1-1 16,-3-2 0-16,4 1 1 0,-3-2-1 16,2 0 0-16,-2 1 0 15,1-1 0-15,0 2 0 16,0-2 0-16,-1 2 0 15,1 0 0-15,-1 1 0 0,0-1 0 16,-1 1 0-16,-1 0 0 16,2 0 0-16,-1-1 0 15,-2 0 0-15,2 1 0 16,-1-3 0-16,1 1 0 0,-2 1 1 15,0-2-1-15,-1 2 0 16,1-2 0-16,-3 2 0 16,-4-1 0-16,4 1 0 15,-3 0 0-15,3 0 0 0,-2 1 0 16,3-2 0-16,1 2 0 15,5-2 0-15,3-1 0 16,1 1 0-16,7-1 1 16,-8 0-2-16,8 0-1 0,0 0-1 15,0 0-6-15,0 0-12 16,0 0-29-16,0 0-13 15</inkml:trace>
  <inkml:trace contextRef="#ctx0" brushRef="#br0" timeOffset="663420.5581">22774 8067 24 0,'8'8'5'0,"-8"-8"1"16,2-6 0-16,-2 6-1 0,0-7 1 15,0 7-1-15,1-8 1 16,-1 8-1-16,0 0-4 16,0-7-1-16,0 7 1 15,0 0 0-15,0 0 4 0,0 0 4 16,0 0 3-16,0 0 4 15,0 0-1-15,0 0 3 16,0 0 0-16,0-8 0 16,0 8-2-16,0 0-2 0,0 0-3 15,0-8 0-15,0 8-2 16,0 0 0-16,0 0-2 15,-2-6 0-15,2 6-1 16,0 0 1-16,0 0-2 0,0 0-1 16,0 0 0-16,0 0 0 15,0 0-1-15,0 0 0 16,0 0-1-16,0 0 0 15,0 0-1-15,0 0 0 0,0 0-1 16,0 0 0-16,0 0-1 16,0 0-1-16,0 0 1 15,0 0 0-15,0 0 0 16,0 0 0-16,0 0 0 0,0 0 1 15,0 0 0-15,0 0 1 16,0 0 0-16,0 0 0 16,0 0 1-16,0 0 0 15,0 0 0-15,0 0-1 0,0 0 1 16,0 0-1-16,0 0 0 15,0 0 0-15,0 0 1 16,0 0-1-16,0 0 2 16,0 0-1-16,0 0 0 0,0 0 0 15,0 0 0-15,0 0 0 16,0 0 0-16,0 0-1 15,0 0 1-15,0 0-1 16,0 0 0-16,0 0 0 0,0 0-1 16,0 0 0-16,0 0-1 15,0 0 0-15,0 0 0 16,0 0 0-16,0 5 0 0,0-5 0 15,0 10 0-15,0-10 1 16,-2 14 1-16,-1-7-1 16,-1 1 0-16,0-1 0 15,-1 2 0-15,0-1 1 0,-1 1-1 16,1 0 0-16,-2 1-1 15,3-1 1-15,-1 3 0 16,2-2 0-16,-2 1 0 16,2-1 0-16,-2 2 0 15,2-2 0-15,-3 1 1 0,1 0-1 16,-1 1 0-16,-1-2 1 15,-2 3-1-15,0-2 1 16,0 4-1-16,-1 1 1 0,0 0 0 16,-1 1 0-16,-1 0 0 15,-4 2 1-15,4-2-1 16,-7 3 1-16,3-4-2 15,-4 0 1-15,0 1 0 0,-1 1 0 16,0 1-1-16,3-2 1 16,-2 1-1-16,0 0 1 15,-1 1-1-15,0-2 1 16,-1 2-1-16,0-4 0 0,1 3 1 15,0-2-1-15,0 2 0 16,-1-2 0-16,0 3 1 16,-3-3-2-16,0 4 1 15,-2 2 0-15,0 0 0 0,-3 2-1 16,-2-1 1-16,-2 4-1 15,-2-3 1-15,3 5 0 16,-5-5 1-16,1 1-1 16,-3-1 0-16,-2 0 1 0,1-2 0 15,-1 0 0-15,2-1-1 16,-1-3 1-16,1 2-1 15,-1-3 1-15,-1 1-1 16,5-3 0-16,-4 2 0 0,0-2 1 16,-1 3-1-16,-1 2 0 15,2-2 0-15,-3 0 0 16,3-2 0-16,-3 3 0 15,2-5 0-15,0 4 0 0,-2-8 0 16,3 1 0-16,-2-3 0 16,-1 2 0-16,1-1 0 15,-1-1 0-15,2 1 0 16,0 0 0-16,-1 0 0 0,0 0 0 15,-1 0 1-15,3 2-1 16,-1-2 0-16,-2 0 0 16,2 1 0-16,-3 0 0 15,2 0 0-15,1 0 0 0,-2 0-1 16,1 0 1-16,-3 1 0 15,3-2 0-15,-3 3 0 16,2-4 0-16,-2 4 0 16,-1-3 0-16,0 3 0 0,3-3 1 15,1 1-1-15,-1 0 0 16,2-1 0-16,0 0 0 15,2 0 0-15,3 0 0 16,-1-1 0-16,-4 0 0 0,3 1 0 16,1-2 0-16,2 0 0 15,-1 0 0-15,2-1 0 16,0-2 0-16,0 0 1 0,4 0-1 15,-2 0 0-15,2-1 0 16,-2 0 0-16,1 1 0 16,0 1 0-16,-3 5-1 15,2-5 1-15,-3 5-1 16,3-4 1-16,-3 5-1 0,0-2 0 15,-1 1 1-15,-1-3 0 16,1 0 0-16,-1 0 0 16,0 1 0-16,0-1 0 15,-3 0 0-15,4 0 0 0,-1 1 0 16,2 1 0-16,-3-1 0 15,1 0 0-15,-1 2-1 16,2-1 1-16,1 0 0 0,-2-1 0 16,3 0 0-16,0 0 0 15,-3-2 0-15,5 0 0 16,0-2 0-16,2 1 0 15,-1-1 0-15,1-2 0 0,0 0 0 16,-1 0 0-16,4 0 1 16,-3 0-2-16,0 1 1 15,-1-2 0-15,1 2 0 16,-1 0 0-16,-4 0 0 0,6-1 0 15,-3 1 0-15,1 0 0 16,1-2-1-16,2 1 1 16,-2-1 0-16,1 0-1 15,5-1 1-15,-5 1 0 0,3 1 0 16,-2-2 0-16,0 2 0 15,0-1 0-15,1-1 0 16,-1 1-1-16,-2 0 1 16,4 0 0-16,-2-1 0 0,2 0 0 15,-1 0 0-15,1 0 0 16,0 1 0-16,0 0 0 15,3-1 0-15,-1 1 1 16,0-1-1-16,2 0 0 0,0 0 0 16,-1 0 0-16,0-2 0 15,2 1 0-15,-3-2 0 16,0 1 0-16,-3 0 1 15,3-1-1-15,-2 2 0 0,2-1 0 16,-2 1 0-16,2-1 0 16,0 0-1-16,0 2 1 15,5-2 0-15,-4 1 0 16,2 1 0-16,-1 0 0 0,2 0 0 15,-1-1 0-15,0 0 0 16,3 0 0-16,0 1 0 16,1-2 0-16,3 1 0 15,2 0 1-15,-1-1-1 0,4 0 0 16,-1 0 0-16,3 0 0 15,1 0 0-15,1-1 0 16,-6 2 0-16,6-1-1 16,-3 0 1-16,3 0 0 0,-3 1 0 15,9 1-1-15,-14 0 0 16,14 0 0-16,-8 0 0 15,8 0-1-15,0 0 0 16,-7 0-1-16,7 0 0 0,0 0 1 16,0 0-1-16,0 0 1 15,0 0 0-15,0 8 0 16,0-8 1-16,8 9 0 15,-8-9 1-15,7 11-1 0,-7-11 1 16,11 11-1-16,1-4 1 16,-4 0 0-16,4-1 0 15,-2 1 0-15,4 0 0 16,-4 0 0-16,7 0 0 0,-5 1 0 15,1-1 0-15,0 0 0 16,3-1 0-16,-2 2 1 16,3-3-1-16,-2 2 0 15,4-1 0-15,-2 1 1 0,1-2-1 16,0 1 0-16,-2 0 0 15,1-1 1-15,-3-2-1 16,2 1 1-16,-5-1 0 0,2-1 0 16,-3 0 0-16,0-1 0 15,-3 0 1-15,1-1 0 16,-8 0 1-16,11 0 0 15,-11 0 1-15,7-1 0 16,-7 1-1-16,4-8 1 0,-4 8-1 16,4-15-1-16,-2 5 0 15,2-6-2-15,0 1 0 16,0-4 0-16,1-2-1 0,2-4 1 15,-1-1-1-15,2-4 1 16,-3 1 0-16,1-2 0 16,1-2 1-16,-4 2 0 15,-3-4 1-15,0 6-2 0,-3-1 1 16,-1 4 1-16,-1 1-1 15,-2 4 0-15,-5 1 0 16,5 3-1-16,2 5 0 16,-1-1 0-16,1 4 0 15,-2 0 0-15,4 1 0 0,3 8-1 16,-6-11 1-16,6 11 0 15,0 0-1-15,-6-7 0 16,6 7-1-16,0 0 1 0,-7 0-2 16,7 0 2-16,-7 4-1 15,7-4 0-15,-10 12 1 16,2-2 1-16,2-1-1 15,-6 3 2-15,1-1-1 0,-4 4 1 16,0-2-1-16,-4 3 1 16,1-2-1-16,-4 5 0 15,1 2 0-15,-1-2 0 16,-1 3 0-16,1-3 0 0,0 3-1 15,2-2 1-15,0 2-1 16,1-5 1-16,-3 0-1 16,5-2 1-16,-1 0-1 15,4 0 0-15,0-2 0 0,2 0 0 16,2-1 1-16,3-1-2 15,3-3-3-15,1 0-22 16,3 6-35-16,3-6-4 16</inkml:trace>
  <inkml:trace contextRef="#ctx0" brushRef="#br0" timeOffset="726900.6202">20916 11371 204 0,'0'-9'9'0,"0"9"6"15,0 0 4-15,-5-6 5 16,5 6 3-16,0 0 0 0,-10-4 1 16,10 4 3-16,-8-1-9 15,8 1-6-15,-8 0-5 16,8 0-4-16,-7 6-3 15,2 2-2-15,1 5-1 16,-1 1-1-16,0 4 0 0,-1 6 1 16,-3 3 1-16,-3 6-1 15,0-1 1-15,1 9 0 16,-3 0-1-16,3 5 1 0,-3 2-1 15,3 2 0-15,1-1-1 16,2 0 1-16,3 3-1 16,1-5 0-16,2-1 0 15,1 0 0-15,1-3 0 0,3-4 1 16,3-2-1-16,4-4 0 15,5-3 0-15,3-7 0 16,5 0 1-16,2-7-1 16,7-3 0-16,-2-3 0 0,5-5 1 15,0-1 0-15,-1-4-1 16,-1 0 1-16,-3-5-1 15,0-5 1-15,-4-1-2 16,0-2-1-16,-1-1-2 0,-5 1-3 16,-3-1-8-16,0-2-23 15,1 2-37-15,-12-4-3 16</inkml:trace>
  <inkml:trace contextRef="#ctx0" brushRef="#br0" timeOffset="727415.4499">20498 11628 238 0,'0'5'7'16,"0"-10"4"-16,0 5 3 0,4-10 2 16,2 3 0-16,2 2 1 15,5-4 0-15,5 4 1 16,4 1-7-16,6 0-3 0,2 0-4 15,8 1-1-15,2 1 0 16,5 1-2-16,-2-1 0 16,0 1 0-16,-1 1 0 15,-7 0 0-15,-1 0-1 16,-11 0 0-16,-4 0-2 0,-6 0-7 15,-4 0-8-15,-9 0-19 16,11 6-29-16,-11-6-6 16</inkml:trace>
  <inkml:trace contextRef="#ctx0" brushRef="#br0" timeOffset="727789.8715">20366 11886 129 0,'-4'24'5'16,"4"-24"4"-16,0 0 5 0,4 0 5 16,5 0 1-16,5 0 4 15,5-2 0-15,9-1 1 16,7 0-5-16,8-3-3 0,4 1-5 15,7-2-3-15,3 0-3 16,0 1-3-16,-2 0 0 16,-8 1-1-16,-5 1 0 15,-10 2 0-15,-4 1 0 0,-12-1 0 16,-4 2-3-16,-6 0-10 15,-6 0-18-15,0 0-33 16,0 0-4-16</inkml:trace>
  <inkml:trace contextRef="#ctx0" brushRef="#br0" timeOffset="728304.7012">21837 11515 298 0,'11'-26'8'15,"-11"26"3"-15,0 0 5 16,8 0 2-16,-8 0 1 16,0 0 2-16,5 7-1 0,-5-7 0 15,0 14-7-15,-1-2-4 16,0 3-4-16,-1 4-1 15,2 3-2-15,-1 2-1 16,1 1-1-16,0 0-2 0,2-4-2 16,-2-3-7-16,1-3-16 15,0-2-29-15,-1-13-19 16,-4-1-4-16</inkml:trace>
  <inkml:trace contextRef="#ctx0" brushRef="#br0" timeOffset="728835.1318">21692 11458 277 0,'-78'-21'8'16,"78"21"4"-16,4 0 1 16,-4 0 2-16,-2 8 0 15,-5 1 1-15,-2 5 1 16,-3 3 1-16,-7 6-9 0,2 1-4 15,-5 8-1-15,3 1-1 16,0 0-1-16,1-1-2 16,1-5 1-16,4-1-1 15,3-7 0-15,4 1-1 0,3-9 0 16,3-4 1-16,0-7 0 15,6 10 1-15,1-6 1 16,1-2 0-16,5-1 2 16,-1 0 1-16,7 0-1 0,-1-1 1 15,6 2-1-15,3 1 0 16,6 0-2-16,1 4 0 15,3 2 0-15,1 3-1 16,-1 4-1-16,-1 2 1 0,-4 2 0 16,0 3 0-16,-7 1 0 15,-5 1 0-15,-5 2 1 16,-4-3 0-16,-5 3 0 0,-6-3 0 15,-2 2 1-15,-10-1 0 16,-2-2 0-16,-6-1 0 16,-4-3-1-16,-4-1 0 15,-1-4 0-15,-4-2 0 0,1-2-1 16,0-5 0-16,2 1-1 15,2-4-1-15,6 0-1 16,2-1-2-16,6 0-3 16,2-1-9-16,12 0-20 0,0 0-38 15,0 0-4-15</inkml:trace>
  <inkml:trace contextRef="#ctx0" brushRef="#br0" timeOffset="729459.1678">22229 12016 280 0,'-46'11'6'0,"46"-11"5"0,0-4 3 15,0 4 1-15,0 0 1 16,5-10 2-16,2 5 1 15,4 0 1-15,2 2-7 16,7 0-4-16,1 1-2 0,5 2-2 16,2 0-2-16,0 6 0 15,1 1-1-15,2 3-1 16,-5 1-1-16,-1 4 1 15,-4-2 0-15,-3 3 0 0,-4-2 0 16,-3 2 1-16,-5 0 0 16,-3 2 1-16,-3 3-1 15,-2-1 0-15,-4 2 0 16,-3-1 0-16,-1 2-2 0,-3-3 0 15,0 1-3-15,0-4-2 16,3-6-5-16,1 0-15 16,3 2-32-16,6-13-17 15,0 0-4-15</inkml:trace>
  <inkml:trace contextRef="#ctx0" brushRef="#br0" timeOffset="729927.1947">22950 11505 319 0,'-44'-14'4'15,"44"14"2"-15,-3-7 2 16,3 7 1-16,0 0 1 0,3-10 3 15,3 5 2-15,6 2-2 16,4 1-2-16,8-1-3 16,6 1-1-16,6 2-1 0,7 0-2 15,4 5-1-15,2-1-1 16,2 2 0-16,0 0-1 15,-5 1 0-15,-6 0-2 16,0-1-2-16,-10-2-9 0,-6-3-15 16,-2 7-35-16,-9-8-12 15</inkml:trace>
  <inkml:trace contextRef="#ctx0" brushRef="#br0" timeOffset="730192.4101">23363 11381 288 0,'-39'-13'9'15,"39"13"4"-15,0 0 2 0,0 0 2 16,-7 10 0-16,2 4 3 16,-4 7 1-16,-2 9 0 15,-3 6-8-15,-4 13-5 16,-2 8-1-16,-3 9-2 0,-1 2-2 15,0 4-2-15,1-1-2 16,1 1 0-16,1-1-1 16,1-10-3-16,-1-5-2 15,5-8-7-15,0-6-12 0,4-10-24 16,10-2-22-16,-1-12-6 15</inkml:trace>
  <inkml:trace contextRef="#ctx0" brushRef="#br0" timeOffset="730442.0244">23285 11879 348 0,'67'-43'7'0,"-67"43"3"16,0 0 2-16,6-1 2 15,-6 1-1-15,10 0 1 16,-10 0 0-16,17 9-1 0,-5 0-5 16,3 2-4-16,4 1-2 15,3 0-1-15,2 0-1 16,2 1-4-16,1-3-5 15,-1-1-15-15,0 3-34 0,-7-7-15 16,0 1-7-16</inkml:trace>
  <inkml:trace contextRef="#ctx0" brushRef="#br0" timeOffset="730676.038">23414 12069 247 0,'-14'57'11'0,"14"-57"8"15,6 1 2-15,7 5 3 16,3 0 0-16,7 2 2 16,4-3-1-16,5 1 0 15,4 0-9-15,-1-4-8 0,0-2-7 16,-3 0-9-16,-1-9-19 15,-6-4-46-15,2 4-2 16</inkml:trace>
  <inkml:trace contextRef="#ctx0" brushRef="#br0" timeOffset="731144.065">24762 11286 313 0,'-39'-2'6'0,"27"2"4"0,1 2 0 15,-3 4 1-15,-6 1 0 16,-3 4 2-16,-5 3 1 15,-3 4-2-15,0 3-5 16,0 2-3-16,-1 3-1 0,4 3-1 16,-2-1-1-16,3 3-1 15,1-5-3-15,1 5-3 16,-1-5-6-16,1 4-19 15,2 3-22-15,-1-9-18 16,6 3-6-16</inkml:trace>
  <inkml:trace contextRef="#ctx0" brushRef="#br0" timeOffset="731424.8812">24497 11547 330 0,'73'-22'8'0,"-73"22"4"15,2 6 3-15,-2 0 0 16,-2 10 2-16,-5 2 0 16,-4 13 1-16,-2 6 0 15,-5 9-8-15,0 5-4 0,-2 6-2 16,2 3-2-16,2 1-1 15,0 2-3-15,7-6-1 16,2-3-3-16,5-5-3 16,2-3-5-16,0-4-10 0,2-3-19 15,-1-13-25-15,9 2-11 16</inkml:trace>
  <inkml:trace contextRef="#ctx0" brushRef="#br0" timeOffset="731752.5">24700 11561 292 0,'11'-46'6'15,"-8"38"4"-15,-3 8 3 0,13-13 3 16,-4 6 2-16,7-1 2 16,-1 1 1-16,10 0 0 15,5 3-5-15,2 2-4 16,5 2-3-16,1 0-4 0,4 4-1 15,0 1-2-15,0 0 0 16,-2 1 0-16,-5-2-1 16,-3 0 0-16,-6 0-1 0,-4-1-3 15,-7-3-4-15,-1 0-11 16,-14 0-25-16,7-7-34 15,-2 1-3-15</inkml:trace>
  <inkml:trace contextRef="#ctx0" brushRef="#br0" timeOffset="732080.1189">25176 11337 285 0,'-72'-20'7'0,"72"20"3"0,0 0 1 16,0 0 2-16,0 0 1 15,1 5 0-15,-1-5 3 16,3 15-1-16,-3-4-6 15,0 4-4-15,0 3-4 16,0 2-2-16,0 2-6 0,-2-1-5 16,-2 1-6-16,-1-4-4 15,0 1-4-15,1-5 0 16,-3 0 0-16,3-4 4 0,0 0 3 15,0-1 6-15,-1 1 4 16,-1-1 6-16,-2 3 4 16,-1 0 1-16,0 8-1 15,-3 5-1-15,2 0-2 16,-1 6-9-16,-2-3-9 0,4 10-18 15,-5-10-17-15</inkml:trace>
  <inkml:trace contextRef="#ctx0" brushRef="#br0" timeOffset="732345.3343">24890 11790 283 0,'10'4'9'16,"-10"-4"3"-16,0 12 2 0,-3 4 2 16,-1 4-1-16,-3 8 1 15,-5 6 2-15,1 11-2 16,-4 0-8-16,1 7-7 15,-1 0-5-15,2-4-6 16,0-4-8-16,4-6-10 0,4-5-16 16,-1-15-20-16,6-1-12 15</inkml:trace>
  <inkml:trace contextRef="#ctx0" brushRef="#br0" timeOffset="732672.9532">24897 11793 187 0,'22'-78'8'0,"-22"78"7"16,10-4 3-16,-3 1 4 16,4-1 1-16,1-2 3 15,5 5 1-15,1-1 0 0,1 2-4 16,0 3-5-16,-1 3-6 15,0 3-2-15,-3 4-2 16,-1 4-2-16,-3-2-1 16,-1 4-1-16,-2 1-1 0,-3 2 0 15,0 1 0-15,-2 0 0 16,-1 3 0-16,-2 0 0 15,0 3-1-15,0-1 0 16,-4 3-2-16,0-3-1 0,0 2-3 16,-2 2-6-16,1-3-12 15,-1 0-23-15,-3-7-29 16,5 1-6-16</inkml:trace>
  <inkml:trace contextRef="#ctx0" brushRef="#br0" timeOffset="732969.3702">24903 11908 246 0,'42'2'7'15,"-42"-2"3"-15,8 0 0 0,1 3 2 16,-1 0 0-16,4 1 0 15,2 0 0-15,2 1-2 16,0 1-9-16,-2 0-10 16,0-1-13-16,-4-2-16 0,2 4-23 15,-4-4-7-15</inkml:trace>
  <inkml:trace contextRef="#ctx0" brushRef="#br0" timeOffset="733187.7828">24882 11980 205 0,'30'17'9'16,"-23"-17"6"-16,0 0 1 15,5 2 2-15,1 0 0 16,4 2 0-16,-1 0-2 0,3 2 1 15,-3 0-12-15,0 1-8 16,-6-4-10-16,-1 2-16 16,-1 3-20-16,-8-8-17 15</inkml:trace>
  <inkml:trace contextRef="#ctx0" brushRef="#br0" timeOffset="733468.599">24765 12192 293 0,'31'2'8'0,"-24"0"3"15,9 0 4-15,-1 1 1 16,6 2 1-16,1-1 1 15,3 3 0-15,-1 1 0 16,-2 1-7-16,1-2-4 0,-7 2-3 16,0-2-2-16,-2 0-5 15,0-2-3-15,-2 0-8 16,-4-3-15-16,-2-6-34 15,1 2-13-15</inkml:trace>
  <inkml:trace contextRef="#ctx0" brushRef="#br0" timeOffset="733967.8279">24746 11858 317 0,'-6'0'10'16,"6"0"2"-16,-8 1 3 16,3 6 1-16,-4 3 0 15,0 2 0-15,-4 3-1 0,0 7 1 16,2 1-9-16,-1 6-4 15,-2-1-3-15,2 3 0 16,1-2 0-16,1 3-1 16,4-2-1-16,1-3 1 15,5-2 0-15,0-3-1 0,6 0 1 16,6-7 1-16,6 2 0 15,5-5 3-15,2-1-1 16,5-1 2-16,0-1 0 0,5-1 2 16,0 0-1-16,-2 0 1 15,0 0-1-15,-1 0-1 16,-1-1 0-16,-2 0 0 15,1-2-1-15,-5 1-1 0,-2-2 0 16,2 0 0-16,-3 0-1 16,0-2 0-16,-3 1-1 15,0-2 1-15,-3 1-1 16,0-1-1-16,-4-1-1 0,1 2-6 15,-6-2-10-15,1-10-47 16,2 8-16-16</inkml:trace>
  <inkml:trace contextRef="#ctx0" brushRef="#br0" timeOffset="735309.5053">25623 11634 255 0,'-10'2'4'16,"10"-6"5"-16,0 4 3 15,3-8 1-15,-3 8 2 16,18-8 2-16,-5 2 1 0,10 2 0 15,6 4-1-15,4 0-3 16,4 0-3-16,2 0-2 16,4 3 0-16,-2 1-2 15,0-1 0-15,-6 1-2 0,-4 0 0 16,-4 0-1-16,-7-1-1 15,-4 0 0-15,-5 0-1 16,-2-2-1-16,-9-1-3 16,6 3-3-16,-6-3-8 0,0 0-28 15,7 0-34-15,-7 0-4 16</inkml:trace>
  <inkml:trace contextRef="#ctx0" brushRef="#br0" timeOffset="735715.1287">25925 11499 284 0,'-38'0'8'0,"38"0"1"16,0 0 2-16,0 0 1 15,-9 4 1-15,5 4-1 16,-3 0 1-16,1 8 1 0,-2-2-7 15,1 6-4-15,1-1 0 16,1 5-2-16,3 1-1 16,2-2 0-16,0 1 0 15,5-4-1-15,1 3 1 16,1-5 0-16,2 2 0 0,-1-3 0 15,0-2 1-15,-1 2-1 16,2-2 2-16,-3 2-1 16,0 1 0-16,0 0 0 0,-1 0 1 15,1 2-1-15,-2-1 0 16,-1 1 0-16,-1-2 0 15,-1 1 0-15,-1-2 0 16,-2 1-2-16,-2-2-2 0,0 2-5 16,-2-5-10-16,1 0-17 15,5 10-29-15,-3-12-8 16</inkml:trace>
  <inkml:trace contextRef="#ctx0" brushRef="#br0" timeOffset="736167.5548">26145 11993 278 0,'-40'-34'8'0,"32"30"4"16,2 1 2-16,-3-1 4 0,-6 1 0 15,0 0 3-15,-6 0 0 16,-3 2 1-16,-1 1-8 16,-4 3-4-16,-1 4-2 15,1 3-3-15,0 1-2 0,0 4-1 16,1-1-1-16,6 4-1 15,2 0-1-15,6 2 0 16,3-2-1-16,4 3 2 16,1 3-1-16,6 1 0 0,0 0 0 15,6 0 0-15,3 1 0 16,2-2 1-16,7 1-1 15,2-5 0-15,7-2-1 16,3-4 1-16,8-2 1 0,-2-2 0 16,3-3 0-16,0-3 0 15,-4-1 1-15,-2 0 0 16,-6-2 0-16,-5 2 0 15,-6-1 1-15,-5 1-1 0,-5-1-1 16,-6-2-2-16,7 6-6 16,-7-6-18-16,12 13-44 15,-5-12-5-15</inkml:trace>
  <inkml:trace contextRef="#ctx0" brushRef="#br0" timeOffset="739474.9456">20995 12898 274 0,'11'-1'11'16,"-11"1"2"-16,0 0 0 0,0 0 3 16,-7 0-1-16,7 0 2 15,-12 8 0-15,7 1 1 16,-2 2-11-16,2 7-1 15,-2 2-2-15,0 9-2 16,2 6 0-16,0 5-1 0,1 5 0 16,-1 5 0-16,0 3 0 15,-1 1 0-15,1 2-1 16,0-3 0-16,0-4 0 0,-1 0-1 15,-1-3-2-15,0-5-1 16,1-1-2-16,0-4-4 16,-1-1-3-16,1-3-7 15,-1 1-5-15,2-7-8 0,2-3-13 16,-2-7-17-16,4-1-9 15</inkml:trace>
  <inkml:trace contextRef="#ctx0" brushRef="#br0" timeOffset="740020.977">20993 12952 241 0,'-37'-18'8'0,"37"18"1"15,-3-7 3-15,3 7 1 0,0 0 1 16,3-8-1-16,4 3 1 16,4 0-1-16,5 2-6 15,7-1-3-15,3-1-1 16,9 0-1-16,6 0-1 0,1-1 0 15,1 2 0-15,-2-1 1 16,-3 2 2-16,-9 0 6 16,-2 1-1-16,-10 2 2 15,-7 0-1-15,-10 0 0 0,2 9 0 16,-3-1-2-16,-6 1 0 15,3 5-7-15,-2 2 0 16,2 6 0-16,1 1 0 16,2 9-1-16,0 4-1 0,1 3 1 15,-1 6 0-15,1 1 0 16,-1 5 0-16,0 1 0 15,-1 2-1-15,-2 1 1 16,-1-1-2-16,1 4-1 0,0-1-3 16,0-3-4-16,-1-3-3 15,2-2-5-15,0-4-8 16,1-6-6-16,1-3-9 15,-2-12-16-15,4 0-16 0</inkml:trace>
  <inkml:trace contextRef="#ctx0" brushRef="#br0" timeOffset="740348.596">20987 13254 155 0,'-9'24'9'16,"9"-24"7"-16,5-3 5 15,3 1 2-15,2-3 3 16,3 2-1-16,3 0 1 16,5 0-1-16,-3 1-9 0,4 1-6 15,-5 0-4-15,3 1-6 16,-5 0-8-16,-1 0-14 15,-4 4-22-15,-10-4-21 16,16 4-6-16</inkml:trace>
  <inkml:trace contextRef="#ctx0" brushRef="#br0" timeOffset="740535.8068">20917 13437 198 0,'48'-22'9'0,"-39"21"3"15,1 1 1-15,2 0 0 16,5 0 0-16,2 0 1 16,9 0-5-16,0-1-15 15,6-4-30-15,6 5-23 0</inkml:trace>
  <inkml:trace contextRef="#ctx0" brushRef="#br0" timeOffset="740941.4302">21703 12743 269 0,'-81'0'3'0,"81"0"4"15,5 6-1-15,-5 2 1 16,4 4 2-16,-4 3-2 16,5 4 0-16,-3 1 1 15,1 4-8-15,0-1-12 0,5-2-17 16,11 1-21-16,-6-10-13 15</inkml:trace>
  <inkml:trace contextRef="#ctx0" brushRef="#br0" timeOffset="741128.641">21994 12708 272 0,'18'0'5'16,"-18"0"2"-16,-9 1 1 16,9-1 2-16,-12 13-1 0,5-2 1 15,-2 2-1-15,0 3-2 16,2 2-10-16,-2 2-20 15,3 4-24-15,-7-2-19 16</inkml:trace>
  <inkml:trace contextRef="#ctx0" brushRef="#br0" timeOffset="741409.4572">21546 13023 156 0,'3'-35'10'0,"8"35"6"16,3 0 6-16,1 0 3 16,11-1 1-16,6-3 0 15,7 3 0-15,7-4 0 16,0-1-10-16,4 3-5 0,-2 0-5 15,0-1-1-15,-6 1-4 16,-6 1-1-16,-2 1-6 16,-13-1-3-16,0 2-16 15,-7 2-28-15,-6-1-15 0</inkml:trace>
  <inkml:trace contextRef="#ctx0" brushRef="#br0" timeOffset="741705.8742">21486 13178 200 0,'38'-21'9'16,"-38"21"4"-16,11-9 7 15,4 4 1-15,0-5 1 16,14 3 1-16,6-3 1 0,10 3-1 16,6-2-6-16,3 4-5 15,5-2-6-15,-2 4-2 16,0 1-1-16,-6-1-1 15,-5 1 0-15,-7 0 0 0,-8 0-1 16,-7-1-3-16,-6 0-8 16,-8-3-24-16,2 6-28 15,-12-5-9-15</inkml:trace>
  <inkml:trace contextRef="#ctx0" brushRef="#br0" timeOffset="741986.6904">21972 12781 319 0,'3'-9'7'0,"-3"9"0"0,-5 8 3 16,-2 4 1-16,-3 3 1 15,-6 6 1-15,-2 7 0 16,-6 4 0-16,-4 7-5 16,1 4-3-16,-5 8-3 0,-3 2-3 15,2 3-2-15,-1 1-2 16,3 0-5-16,-1-3-7 15,4-2-13-15,2-5-11 0,2-8-18 16,12-1-15-16</inkml:trace>
  <inkml:trace contextRef="#ctx0" brushRef="#br0" timeOffset="742283.1076">21818 12991 282 0,'67'-22'5'16,"-61"29"4"-16,1 5 1 15,-1 2 2-15,5 13 1 16,-2 7-1-16,3 7 0 0,2 8 2 15,-1 4-6-15,1 6-2 16,1 2-3-16,1 0-1 16,-1-2-3-16,0-2-2 15,2-4-5-15,-4-6-11 0,3-6-16 16,3 0-27-16,-8-12-9 15</inkml:trace>
  <inkml:trace contextRef="#ctx0" brushRef="#br0" timeOffset="742673.13">21668 13609 240 0,'-44'-43'7'0,"49"46"5"0,4 2 3 15,-2-4 3-15,9 4 0 16,4-2 1-16,6 8-1 16,4 0 0-16,1-2-5 15,6 6-4-15,-2-2-4 16,3 5-2-16,-5 0-1 0,-4 4 1 15,-4-1-1-15,-6 1 1 16,-8 3 0-16,-4 2-1 16,-3 4-1-16,-4-1-4 0,-5 2-4 15,-1-2-7-15,-1 1-12 16,-1-5-14-16,-4-5-28 15,5 3-7-15</inkml:trace>
  <inkml:trace contextRef="#ctx0" brushRef="#br0" timeOffset="742938.3454">21837 13471 285 0,'0'9'8'0,"0"-9"6"16,-3 9 2-16,1 5 1 0,-3 4 1 16,0 10 1-16,-3 5 1 15,0 7-2-15,-2 6-7 16,-2 1-5-16,0 4-3 0,0-2-3 15,2-2-3-15,0-4-4 16,2-9-6-16,1-1-21 16,6-2-27-16,0-13-13 15</inkml:trace>
  <inkml:trace contextRef="#ctx0" brushRef="#br0" timeOffset="743421.9733">22818 12880 353 0,'4'-2'5'15,"-4"2"3"-15,-6 0 2 0,-6 2 2 16,-1 3-1-16,-7-1 1 16,-3 5 0-16,-5-1 1 15,-4 5-6-15,-3-2-3 16,2 2-6-16,1-1-8 0,6 1-16 15,2 2-36-15,5-8-12 16</inkml:trace>
  <inkml:trace contextRef="#ctx0" brushRef="#br0" timeOffset="743749.5922">22404 13079 136 0,'-40'24'11'0,"40"-28"7"16,0 4 7-16,15-7 4 0,-3 0 2 16,8 4 1-16,1-3 0 15,11 2 1-15,7 4-8 16,3-2-6-16,6 2-7 15,3-2-4-15,2 2-2 16,1 0-1-16,-2 0-2 0,-4 3-1 16,-8-2-1-16,-4 1-1 15,-8-2-4-15,-6 2-4 16,-11-2-11-16,-2-2-35 0,1 4-17 15,-10-2-5-15</inkml:trace>
  <inkml:trace contextRef="#ctx0" brushRef="#br0" timeOffset="744046.0092">22225 13361 163 0,'25'-6'10'16,"-15"1"7"-16,1 1 6 16,7 0 4-16,4-2 2 0,9 0 1 15,5-2-1-15,13 1 0 16,7 1-7-16,5 0-7 15,2 1-6-15,4 2-4 16,-1 1-2-16,0 2-1 0,-4 0-1 16,-8 0-1-16,-5 3 1 15,-11 0-2-15,-7 0-3 16,-6 1-7-16,-6-2-19 15,-9-2-25-15,1 0-17 0</inkml:trace>
  <inkml:trace contextRef="#ctx0" brushRef="#br0" timeOffset="744436.0318">22757 13048 239 0,'-17'-56'12'15,"17"60"5"-15,1 5 4 16,0 1 3-16,2 8 1 16,-2 7-1-16,0 9 3 15,-1 7-2-15,0 6-10 0,-2 8-5 16,-1 8-5-16,-1 3-4 15,1 4-2-15,-3 1-1 16,1-3-2-16,-2-1 0 16,-2-8 0-16,1-5 1 0,-3-8 0 15,-1-7 2-15,-1-11 3 16,-1-7 2-16,0-6 2 15,0-8 1-15,1-3 1 16,0-4-2-16,0-5 1 0,-1-3-2 16,0-3-3-16,-1-4-4 15,-1-1-4-15,0-2-11 16,0-5-32-16,7 4-29 15,-1-6-1-15</inkml:trace>
  <inkml:trace contextRef="#ctx0" brushRef="#br0" timeOffset="744857.2561">23624 13167 325 0,'20'30'7'16,"-20"-21"3"-16,0 2 2 0,-2 6 2 16,-4 8-1-16,-2 6 2 15,-1 9-1-15,-5 5 0 16,0 10-7-16,-1 4-6 15,0 1-4-15,2 0-6 0,1-1-12 16,5-5-23-16,-2-10-26 16,9 2-8-16</inkml:trace>
  <inkml:trace contextRef="#ctx0" brushRef="#br0" timeOffset="745122.4714">23743 13401 292 0,'44'-32'8'0,"-44"32"3"16,7 0 3-16,0 2 1 0,1 1 1 15,6 4 1-15,-1-1 0 16,7 3 0-16,0 0-7 15,4 1-5-15,1-1-4 16,1 1-4-16,0-4-6 16,-3 0-12-16,0 1-27 0,-12-5-25 15,6 1-3-15</inkml:trace>
  <inkml:trace contextRef="#ctx0" brushRef="#br0" timeOffset="745309.6821">23875 13582 301 0,'-92'87'3'16,"92"-87"4"-16,0 0 3 0,9 9 3 16,1-6 1-16,8 2 1 15,2-2 1-15,10 1 1 16,4-3-6-16,2 1-7 15,3-2-10-15,-2-4-29 0,3 4-34 16,-8-7-7-16</inkml:trace>
  <inkml:trace contextRef="#ctx0" brushRef="#br0" timeOffset="757618.5019">24621 12982 0 0,'8'-12'0'0,"-8"12"0"15,0 0 0-15,0 0 1 0,0 0 4 16,8-7 3-16,-8 7 5 15,0 0 8-15,0 0 2 16,0 0 7-16,6-7 3 16,-6 7 0-16,0 0 1 0,0 0-5 15,0 0-2-15,0 0-3 16,0 0-4-16,0 0-2 15,0 0 0-15,0 0-3 16,0 0 1-16,0 0-1 0,0 0-2 16,0 0-2-16,0 0-1 15,0 0-2-15,0 0-1 16,0 0-1-16,0 0-2 15,0 0 0-15,0 5 0 0,0-5 0 16,0 0-1-16,-1 9 1 16,1-9-1-16,-9 14 1 15,2-5-1-15,-3 2 0 16,0 1-1-16,-3 2 0 0,-1 0-1 15,-1 2 1-15,-1 1-3 16,0 1 1-16,0 1-1 16,1 0 1-16,-1 1-1 0,1 0 0 15,-1 2 0-15,2 0-1 16,-3 1 2-16,3-1-1 15,-2 0-1-15,3 0 0 16,1-2-1-16,2-2-1 0,0-2-2 16,4-4-2-16,1-2-2 15,1-3-7-15,4-7-11 16,-6 2-21-16,6-2-23 15,0-4-6-15</inkml:trace>
  <inkml:trace contextRef="#ctx0" brushRef="#br0" timeOffset="758148.9121">24595 12938 206 0,'-13'-11'8'16,"13"11"3"-16,0 0 2 16,0 0 0-16,2 4 3 15,-2-4 1-15,9 6 1 0,-3-4 1 16,3 1-8-16,4 0-2 15,3 1-1-15,5 0-2 16,3 0-2-16,1 0-1 16,6 1 0-16,2-1-2 15,0 0 2-15,0 0-2 0,-2 1 2 16,-3-2 1-16,-6 2 3 15,-1-2 0-15,-9 3 2 16,-3-1 0-16,-5 4 1 0,-4-1-1 16,0 2 1-16,-4 1-4 15,-1 4-2-15,-1 4-2 16,1 1 0-16,-3 3-1 15,-2 0-1-15,1 4 1 0,-3 1-1 16,-4 4 1-16,0-3 0 16,-4 2 0-16,-3 2 0 15,-2 1-1-15,0 2 0 16,-4-2-1-16,0 2-1 0,1-1 0 15,-2 1-1-15,1 0-1 16,1-2 0-16,1-2-2 16,2-3 0-16,3-1-3 15,2-6-5-15,2-1-9 0,3-9-26 16,7 0-24-16,-2-7-4 15</inkml:trace>
  <inkml:trace contextRef="#ctx0" brushRef="#br0" timeOffset="758460.9181">24526 13219 302 0,'0'33'6'0,"0"-33"4"0,0 0 3 16,6 7 2-16,-6-7 0 15,15 16 2-15,-6-4 1 16,6 5-2-16,0-2-4 0,3 5-5 15,-1-3-2-15,5 1-3 16,-3-2-2-16,1-2-5 16,-2-4-8-16,3-7-36 15,4 2-25-15,-5-5-3 16</inkml:trace>
  <inkml:trace contextRef="#ctx0" brushRef="#br0" timeOffset="758772.924">24910 13423 340 0,'-10'0'7'0,"10"0"3"16,0 0 3-16,-4 8 1 0,1-1 0 16,-3 1 1-16,-1 9 0 15,-5 0 1-15,0 8-7 16,-2 4-4-16,1 4-2 15,1 3-1-15,0 2-3 16,3 1-3-16,5-3-2 0,0-2-5 16,4-6-10-16,0-4-16 15,3-9-21-15,9-4-21 16,-5-10-2-16</inkml:trace>
  <inkml:trace contextRef="#ctx0" brushRef="#br0" timeOffset="759100.5304">24936 13410 292 0,'-23'-31'4'0,"23"31"-1"16,0 0 4-16,0 0 3 15,5-1 3-15,-5 1 1 0,16 0 2 16,-4 0 0-16,5 1-1 15,3 2-2-15,2 2-3 16,1 1-2-16,1 4-2 16,-1-1-2-16,-1 4 0 0,-2 0-1 15,-4 2 1-15,-2 1 0 16,-3 2 0-16,-2-2-1 15,-3 4 1-15,-3 1-2 16,-3 4 1-16,0 1-1 0,-3 0-1 16,-2 0-2-16,-1 1-3 15,-2 0-5-15,1-3-11 16,-2 1-24-16,-2-7-34 15,4-1-2-15</inkml:trace>
  <inkml:trace contextRef="#ctx0" brushRef="#br0" timeOffset="759318.9346">24857 13707 250 0,'-2'0'7'15,"2"0"5"-15,5 0 2 16,8 0 2-16,0 0 0 16,6 0 0-16,0 0 0 15,6 3-2-15,5-1-12 0,-4 0-24 16,4 6-41-16,-6-8-8 15</inkml:trace>
  <inkml:trace contextRef="#ctx0" brushRef="#br0" timeOffset="759911.746">25461 12901 260 0,'-10'-11'7'0,"10"11"3"0,0 0 2 16,0 0 1-16,1 8 0 15,-1-2 0-15,1 6 0 16,1-1-2-16,1 4-11 0,0-2-17 15,3 3-22-15,8 4-27 16,-1-7-3-16</inkml:trace>
  <inkml:trace contextRef="#ctx0" brushRef="#br0" timeOffset="760114.5499">25827 12874 251 0,'53'-11'7'0,"-53"11"6"16,0 0 2-16,0 0 2 0,0 6 2 15,-1 2 0-15,-3 2 0 16,1 4 1-16,-2 2-7 16,-2 4-6-16,-2-3-8 0,1 4-15 15,-2-2-27-15,-9-3-27 16,7 2-3-16</inkml:trace>
  <inkml:trace contextRef="#ctx0" brushRef="#br0" timeOffset="760410.9556">25294 13168 194 0,'-11'-14'10'15,"21"7"7"-15,5 4 4 0,5-5 2 16,7 4 2-16,7-4 1 16,10 4 2-16,4-4 0 15,5 6-9-15,4 2-7 16,4 0-3-16,1 0-2 0,1 0-3 15,-5 0-1-15,-5 2-2 16,-7-1 0-16,-8 1-3 16,-11 0-3-16,-5 1-8 15,-10-1-12-15,-12-2-34 0,10 3-15 16</inkml:trace>
  <inkml:trace contextRef="#ctx0" brushRef="#br0" timeOffset="760707.3613">25557 13307 299 0,'-31'23'6'0,"31"-23"4"16,0 0 4-16,0 13 1 15,-2-3 2-15,-2 2 2 16,-2 6 0-16,-1 4 0 0,-1 7-5 16,-3 1-5-16,-1 9-4 15,1 2-1-15,1 4-2 16,0 2-2-16,1-1-1 15,3 1-3-15,1-3-2 0,1-2-5 16,3-5-5-16,1-7-11 16,0-4-21-16,6 1-23 15,-2-13-8-15</inkml:trace>
  <inkml:trace contextRef="#ctx0" brushRef="#br0" timeOffset="761066.1682">25505 13401 235 0,'-47'-18'1'0,"47"18"4"16,0 0 7-16,5 0 3 15,1 0 4-15,3-1 2 0,4 1 0 16,1-1 1-16,4 1 1 15,0 0-4-15,5 0-6 16,-3 4-4-16,3 2-3 16,-3 0-1-16,0 4 0 0,-4 0 0 15,-1 1 1-15,-2 2 0 16,-3 0 0-16,-3 1 1 15,-3 3-1-15,-3 1 0 16,-1 5-1-16,-3 0-1 0,-2 7-2 16,-2 1-1-16,0 2-1 15,-1 2-3-15,0-1-3 16,0 0-3-16,4-3-8 15,-1-3-18-15,2-9-30 0,5 2-15 16</inkml:trace>
  <inkml:trace contextRef="#ctx0" brushRef="#br0" timeOffset="761331.3733">25474 13554 219 0,'12'-5'8'0,"-12"5"5"15,7-10 3-15,0 10 1 16,0-4 0-16,5 4 1 15,-1-1-1-15,4 1-5 16,-1 0-15-16,2 3-17 0,-2 2-21 16,-5-3-26-16,4 6-3 15</inkml:trace>
  <inkml:trace contextRef="#ctx0" brushRef="#br0" timeOffset="761502.9766">25419 13641 154 0,'17'17'5'0,"-6"-17"3"16,1 0 2-16,1 0-1 15,5 0-7-15,2 0-16 16,3 0-30-16,7-1-1 0</inkml:trace>
  <inkml:trace contextRef="#ctx0" brushRef="#br0" timeOffset="761736.9811">25912 13445 339 0,'-10'1'1'16,"10"6"2"-16,-2 4-1 16,-1-1 1-16,0 7 0 0,-4-3-6 15,2 7-18-15,3 5-33 16,-3-6-12-16</inkml:trace>
  <inkml:trace contextRef="#ctx0" brushRef="#br0" timeOffset="762095.7879">26038 13416 307 0,'44'-53'9'0,"-44"53"4"0,0 0 1 16,0 7 2-16,-2 1 2 15,2 5 1-15,0 2-1 16,0 7 1-16,0 1-9 15,0 8-3-15,0 2-2 0,0 6-3 16,-3 2-2-16,-1 0-2 16,-1 2 0-16,0-1-1 15,1-4-1-15,0-5 1 16,1-2 0-16,0-7 1 0,1-5 2 15,0-6 0-15,1-3 3 16,-1-4 1-16,2-6 1 16,0 0 1-16,-11 7 1 15,5-7-1-15,-2-4-1 0,0-2-1 16,-2-3-3-16,0-2-3 15,-1-1-5-15,0 0-8 16,0 2-29-16,-8-5-35 16,12 2-2-16</inkml:trace>
  <inkml:trace contextRef="#ctx0" brushRef="#br0" timeOffset="762891.4033">26468 13467 171 0,'-31'6'8'15,"31"-6"8"-15,4-7 5 16,3 4 4-16,4-4 2 0,7 2 4 15,2-1-1-15,10 0 1 16,7 3-4-16,4 0-8 16,7 2-4-16,5 1-3 15,3 0-3-15,0 6-2 0,-1 2-2 16,-5 2-1-16,-5 2 0 15,-6 4 0-15,-10 2 0 16,-7 3-1-16,-11 3 0 16,-7 3 0-16,-4 3-1 0,-8 1 0 15,-5 0-1-15,-4 0-1 16,-3 0-1-16,-3-3-1 15,1-3 0-15,-1-3-3 16,1-4-2-16,5-4-7 0,1-3-16 16,3-7-31-16,13-4-17 15,0 0-5-15</inkml:trace>
  <inkml:trace contextRef="#ctx0" brushRef="#br0" timeOffset="763468.6144">27416 13318 298 0,'0'3'9'0,"0"-3"6"16,0 0 2-16,0 0 2 16,-6 11 3-16,6 0 1 15,-2 2 0-15,0 9 0 0,-1 1-7 16,1 10-6-16,-2 4-3 15,-2 6-2-15,2 2-2 16,-1 2-3-16,2 0-3 16,1-1-3-16,1-4-7 0,1-5-17 15,2-3-30-15,1-13-20 16,3-3-6-16</inkml:trace>
  <inkml:trace contextRef="#ctx0" brushRef="#br0" timeOffset="763718.2191">27574 13440 247 0,'22'-71'9'16,"-15"70"5"-16,2 1 3 15,1-2 4-15,6 2 2 16,3 0 1-16,7 0 4 15,2 0-3-15,8 1-6 0,1 1-6 16,3 3-3-16,0 0-3 16,1 1-3-16,0-1-2 15,1 1-1-15,-3-2-4 16,-3 0-6-16,-5-3-16 0,-6-4-51 15,1 2-2-15</inkml:trace>
  <inkml:trace contextRef="#ctx0" brushRef="#br0" timeOffset="764014.6248">27985 13216 292 0,'-82'15'6'15,"82"-15"5"-15,5 10 7 16,-2-4 2-16,2 7 3 0,-1 3 1 16,3 6 0-16,-1 4 1 15,-1 7-6-15,0 3-5 16,-2 8-5-16,0 0-4 15,-3 6-3-15,0-1-2 0,-5 0-3 16,-4 0-1-16,-1-6-2 16,-3-1-2-16,2-7-3 15,1-5-3-15,1-7-9 16,3-4-20-16,-1-13-33 0,7-6-4 15</inkml:trace>
  <inkml:trace contextRef="#ctx0" brushRef="#br0" timeOffset="764732.2387">28542 13273 319 0,'-136'0'7'0,"136"0"1"16,0 0 2-16,0 0 1 16,3 3 3-16,-3-3 2 15,7 6 1-15,1-2 1 0,3 1-5 16,10 2-2-16,4 1-1 15,8 0-1-15,3 1-1 16,8 0-2-16,4 0-1 16,1 0-1-16,-1 1 0 0,-2-2-2 15,-3-2 1-15,-5 1 0 16,-7-2 1-16,-6-1 0 15,-8 0 1-15,-7-1-5 0,-10-3 0 16,0 13 0-16,-9-2 0 16,-6 2 0-16,-3 3 0 15,-5 5 0-15,-4 3 0 16,0 3 0-16,-2 3 0 15,0 5 0-15,4-1 0 0,5 3 0 16,3 1 0-16,5-1 0 16,7-2 0-16,5-1 0 15,4-4 0-15,6-6 0 16,6 0 0-16,1-6 0 0,4-2-10 15,0-7-10-15,1-7-47 16,4 7-17-16</inkml:trace>
  <inkml:trace contextRef="#ctx0" brushRef="#br0" timeOffset="767399.89">21633 14581 273 0,'11'22'7'0,"-11"-22"5"15,-6 4 1-15,6-4 3 16,-7 14 2-16,4-2 0 15,-4 4 3-15,1 3 0 16,2 6-7-16,-5 2-4 0,3 4-3 16,-2 3-2-16,2 2-1 15,-2 3-2-15,0 0-1 16,1 2-1-16,1 1 0 15,-1 0 2-15,-2-4-1 0,3-3 0 16,0-6-1-16,0-3 1 16,2-3-1-16,0-8-1 15,1-5 1-15,1-2-1 16,2-8-1-16,0 0 2 0,0 0-1 15,0-5 0-15,2-7 1 16,1-7 0-16,3-6 1 16,-1-6-1-16,3-5 1 0,3-5-2 15,2-2 1-15,2 0 0 16,3-1 0-16,4 1 1 15,2 5 0-15,1 4 0 16,0 6 1-16,-4 4 0 16,0 8 1-16,-3 3-1 0,0 6 1 15,-6 6-1-15,-1 2 0 16,-1 6 0-16,-2 6 1 15,1 3-1-15,2 4 0 0,-2 3 0 16,1 4 0-16,1 3 0 16,-2 2-1-16,1 1 1 15,2-1-1-15,-3 3-1 16,0 0 0-16,1-3 1 15,0-3 0-15,0-4 0 0,0-1 0 16,4-4-1-16,-1-2 1 16,5-5-1-16,-1-4 2 15,2-1-2-15,1-2 1 16,1-3-1-16,1-2 1 0,-2-1-1 15,-1 0-2-15,0-1-3 16,-2-6-12-16,-2-7-43 16,3 4-19-16,-7-3-3 0</inkml:trace>
  <inkml:trace contextRef="#ctx0" brushRef="#br0" timeOffset="767977.1011">22708 14689 344 0,'25'-29'7'0,"-25"29"4"16,0 0 2-16,0 0 2 0,0 8-1 15,0 1 2-15,-4 6-1 16,-2 2 2-16,0 3-8 15,-2 4-4-15,1 4-1 16,2 0-2-16,1 2-2 0,4-4-3 16,0 1-6-16,6-8-13 15,4-3-32-15,12 0-24 16,-2-9-4-16</inkml:trace>
  <inkml:trace contextRef="#ctx0" brushRef="#br0" timeOffset="768335.908">23058 14790 328 0,'15'24'7'15,"-15"-24"3"-15,-10 0 3 0,0 0 3 16,-3 4 3-16,-3-2 0 16,-2 4 2-16,-4 0 0 15,1 5-6-15,-3 0-3 16,2 3-3-16,-1 0-2 0,0 3-2 15,-1 2-2-15,1 1-1 16,0 1-2-16,5 1 0 16,1-1 0-16,4 1-1 0,5-2 1 15,3-1-1-15,5 0 1 16,6 0 0-16,6-2 0 15,3-1 1-15,5-3 1 16,3 1 1-16,4-3-3 16,2 0 0-16,3-4 0 0,-2-1 0 15,-1-2 0-15,-1-1 0 16,-1-2 0-16,-3-1 0 15,-1 0 0-15,-3 0 0 16,-3 0-9-16,2-1-23 0,3-1-49 16,-9-2-4-16</inkml:trace>
  <inkml:trace contextRef="#ctx0" brushRef="#br0" timeOffset="768803.917">23657 14689 295 0,'52'-22'11'0,"-52"22"4"16,0 0 2-16,0 10 2 0,-2 2 4 15,-8 6 1-15,-1 3-1 16,-4 7 1-16,-3 4-10 15,-3 6-5-15,1 4-2 16,2 2-3-16,5 0-4 0,3-1 2 16,8 0-1-16,3-5 0 15,11-3-1-15,7-9 0 16,6-7-1-16,6-8 0 15,6-10-2-15,1-4-4 0,4-9-7 16,-7-6-26-16,-4-6 40 16,9-1-80-16</inkml:trace>
  <inkml:trace contextRef="#ctx0" brushRef="#br0" timeOffset="769474.7298">24371 14649 306 0,'20'17'6'0,"-20"-17"4"0,15-1 0 16,-1 1 3-16,4 0 2 15,4 2 3-15,4 4 0 16,6 1 0-16,6 2-5 15,-1 3-2-15,-1-2-4 0,4 2-2 16,-3-2-1-16,3-1 0 16,-3-2-1-16,-6-1 1 15,-3-1 1-15,-8-1 0 16,-2-1 1-16,-7 0 1 0,-1 0 0 15,-10-3 0-15,1 8 0 16,-1-8-5-16,-2 10-2 16,-5-6 0-16,-2 2 0 15,-2 0 0-15,-3 0 0 0,-1 1 0 16,-4 3 0-16,-2 0 0 15,-1 2 0-15,0 3 0 16,0 3 0-16,1 1 0 16,-1 3 0-16,3 2 0 0,3 5 0 15,0 2 0-15,4 3 0 16,3 1 0-16,3 1 0 15,5 1 0-15,2-2 0 16,6 2 0-16,3-8 0 0,4 1 0 16,4-6 0-16,2 0 0 15,-2-4 0-15,4-3 0 16,-5-6-23-16,2-11-57 15,5 6-5-15</inkml:trace>
  <inkml:trace contextRef="#ctx0" brushRef="#br0" timeOffset="770540.5505">25833 14501 303 0,'35'-23'11'0,"-35"23"5"16,1 5 2-16,-1-5 3 15,-2 11 2-15,-5-2 1 16,-3 4 0-16,-3-2 2 0,-5 5-11 15,-4 3-4-15,-4 2-2 16,-3 1-2-16,-3 3-4 16,-4 1-3-16,-1 0 0 0,-1 2 0 15,0-1 0-15,-2 0 0 16,1 0-4-16,0 1-3 15,3 0-2-15,-1-2-1 16,3 0-3-16,1-4-5 0,4 2-8 16,3-6-25-16,1-4-27 15,12 0-4-15</inkml:trace>
  <inkml:trace contextRef="#ctx0" brushRef="#br0" timeOffset="770852.5565">25629 14756 329 0,'33'-14'8'16,"-33"14"4"-16,12 10 2 15,-9 1 3-15,2 3 2 16,-2 7 0-16,0 6 1 15,-2 5 0-15,-1 8-7 0,-4 5-4 16,-3 5-9-16,-3 4 7 16,2 2-1-16,-1-3-3 15,-1 0-1-15,0-5-1 16,1-2-2-16,3-8 0 0,1-5-2 15,0-9-3-15,3-3-3 16,-1-6-5-16,3-4-10 16,0-11-14-16,0 0-40 0,10-9-3 15</inkml:trace>
  <inkml:trace contextRef="#ctx0" brushRef="#br0" timeOffset="771195.7631">26040 14551 314 0,'-29'-14'4'16,"29"7"4"-16,0 7 3 15,3-9 1-15,-3 9 4 0,16-10 3 16,-2 6-2-16,6 1 2 16,5 3-3-16,6 0-4 15,5 4-3-15,5 0-2 16,4 2-2-16,4-1-3 15,-1-1 1-15,-1 1-2 0,-3-3 0 16,-6 1 0-16,-7-1-1 16,-6-1 0-16,-7-1-4 15,-7 0-6-15,-11 0-20 16,0 0-49-16,0 0 0 0</inkml:trace>
  <inkml:trace contextRef="#ctx0" brushRef="#br0" timeOffset="771772.9741">26080 14705 374 0,'-51'44'6'16,"51"-44"4"-16,0 10 2 15,0-2 1-15,0 2 1 16,-1 3 0-16,1 6 1 16,-2 2-1-16,1 4-5 0,-2 1-4 15,1 2-2-15,1 0-3 16,-1 2-2-16,0-1 2 15,0-4-4-15,2-3-3 16,-1-6-2-16,1-6-3 0,0-10 12 16,8 0-23-16,0-14-7 15,0-8-2-15,4-5 2 16,-3-5 2-16,3-3 3 0,-2 0 5 15,-1-1 7-15,-2 7 16 16,-2-3 14-16,0 8 6 16,-4 2 1-16,-1 5 1 15,0 2 1-15,-1 6-2 0,-2 1-6 16,3 8-4-16,-4-7-4 15,4 7-4-15,5-3-1 16,4 3-2-16,6 0 1 16,7 0 1-16,4 0-1 0,7 0 2 15,5 3-2-15,5 2 1 16,2 1-1-16,2 1-1 15,-2 2 0-15,-3 0-1 16,-2 2 0-16,-6-1 1 0,-7 2 0 16,-7-2 0-16,-6 4 0 15,-8 1 0-15,-6 4-1 16,-2 1-2-16,-7 2 0 15,-5 2 0-15,1-1 0 0,-5-1-4 16,3 1-10-16,-3-9-22 16,-5 0-47-16,7-1-2 15</inkml:trace>
  <inkml:trace contextRef="#ctx0" brushRef="#br0" timeOffset="772100.5804">26053 14943 285 0,'-133'59'5'16,"133"-59"2"-16,-8-1 1 16,8 1 3-16,0 0 6 15,3 0 0-15,9 0 4 16,6 1 1-16,9 2-4 0,7-3-1 15,9 1-1-15,5-1-4 16,5 0-3-16,3 0-2 16,0 0-3-16,-3 1 0 0,-1 1-2 15,-6-1-1-15,-5 1-1 16,-8 0-2-16,-8-1-1 15,-6 1-3-15,-6-2-6 16,-4 0-16-16,-9 0-35 16,0 0 63-16,0 0 0 0</inkml:trace>
  <inkml:trace contextRef="#ctx0" brushRef="#br0" timeOffset="772474.9876">26437 14380 353 0,'-15'-21'6'16,"15"21"5"-16,0 0 3 15,0 8 2-15,-1 2 2 0,-2 4 2 16,-1 6-1-16,-3 5 2 16,2 6-5-16,-3 7-4 15,1 7-7-15,-3 4-5 16,2 5 0-16,-1 2 0 0,1 4 0 15,-1 2 0-15,-1 0 0 16,-1 0 0-16,-1-2 0 16,-1-3 0-16,-1-3 0 15,-2-5 0-15,-3 0 0 0,-3-8 0 16,0-1 0-16,-5-7-6 15,0-3-3-15,-1-7-5 16,-1-2-8-16,0-8-20 16,-3-10-28-16,7 2-11 0</inkml:trace>
  <inkml:trace contextRef="#ctx0" brushRef="#br0" timeOffset="772833.7945">26001 15036 401 0,'-25'2'5'0,"25"-2"3"16,0 15-8-16,4 1 13 15,2 2 0-15,5 6 2 0,2 1-1 16,5 8 1-16,5-1 0 16,6 3-5-16,1-4-8 15,5-1-2-15,1 0 0 16,2-2 0-16,1-2 0 0,-1-2 0 15,-2 2 0-15,0-2 0 16,-2 0 0-16,-2-4 0 16,-1-1 0-16,-2-1 0 0,0-4 0 15,-2-2 0-15,-4-5-17 16,2-7-33-16,-2 0-34 15,-3-5-1-15</inkml:trace>
  <inkml:trace contextRef="#ctx0" brushRef="#br0" timeOffset="773379.8051">27107 14643 359 0,'-56'28'6'0,"59"-26"2"16,5 1 3-16,-1 0 2 0,6 3 0 15,5 1 2-15,6 4 1 16,4 1-1-16,4 3-3 15,6 2-4-15,1 0-3 0,4-1-1 16,-3 0-1-16,-3-1-3 16,-3-3-3-16,-5-1-4 15,-4-4-7-15,-10-3-12 16,-3-4-44-16,-2 0-11 15</inkml:trace>
  <inkml:trace contextRef="#ctx0" brushRef="#br0" timeOffset="773832.2138">26810 14992 400 0,'8'-32'4'0,"2"26"3"16,1 2 1-16,8 3 3 16,3-2 0-16,8 3 1 0,4-1 1 15,7 1 0-15,4 5-3 16,0 3-3-16,1 2-2 15,2 4 0-15,0 3-2 16,-3 2-3-16,-1 4 2 16,-3 3-2-16,-5 2 0 0,-2 3 0 15,-5 3 0-15,-7 5 0 16,-6 0 0-16,-6 3 0 15,-8 1 0-15,-5 2 0 0,-11 2 0 16,-8-1 0-16,-7 0 0 16,-7-4 0-16,-3 0 0 15,-2-4 0-15,1-3 0 16,1-5 0-16,3-4 0 15,3-3 0-15,4-4 0 0,3-2 0 16,2-3 0-16,6-2 0 16,0-3-21-16,5-5-31 15,13-4-34-15,-6 4 2 16</inkml:trace>
  <inkml:trace contextRef="#ctx0" brushRef="#br0" timeOffset="780945.9506">11617 13286 13 0,'-15'-4'3'16,"15"4"-1"-16,0 0-1 16,0 0 2-16,0 0-1 0,0 0 0 15,0 0 1-15,0 0 0 16,0 0 0-16,0 0 1 15,0 0 1-15,0 0 1 16,0 0 1-16,0 0 1 16,5-5 0-16,-5 5-3 0,0 0 0 15,10-3-1-15,-10 3-2 16,12-1-1-16,-5 0 0 15,0 1 1-15,1 0-2 16,0 0 0-16,1 0 1 0,3 0-1 16,-1 0 1-16,1 0-1 15,-3 1 1-15,5 0-1 16,-4 0 1-16,4 0 0 0,-5-1-1 15,0 1 2-15,-2-1-2 16,1 1 0-16,-2-1 1 16,-6 0-1-16,10 2 0 15,-10-2 0-15,9 2 0 16,-9-2 0-16,9 3 0 0,-9-3 0 15,11 2 0-15,-11-2 0 16,11 3 0-16,-3-2 0 16,0-1 1-16,-1 2-1 0,1-2 0 15,2 1 0-15,-2-1 0 16,0 0 0-16,1 0 0 15,0 0 2-15,-1 0-2 16,-1 0 0-16,1 0 0 0,-2 0 0 16,0 1 2-16,-6-1-2 15,12 1 0-15,-12-1 0 16,10 2 0-16,-10-2 0 15,10 2 0-15,-10-2 0 16,9 1 0-16,-9-1 1 0,11 0-1 16,-11 0 1-16,10 0 0 15,-10 0 0-15,10 0-1 16,-10 0 1-16,10 0-1 0,-10 0 0 15,7 0 0-15,-7 0 0 16,7 0 0-16,-7 0 0 16,7 0 0-16,-7 0 0 15,8 0 2-15,-8 0-2 16,7-1 0-16,-7 1 0 0,6 0 1 15,-6 0-1-15,6-2 0 16,-6 2 0-16,7 0 0 16,-7 0 0-16,7 0 1 0,-7 0-1 15,7-2 0-15,-7 2 0 16,0 0 1-16,7-1 0 15,-7 1 0-15,0 0 1 16,0 0-1-16,0 0 1 0,0 0 1 16,0 0 0-16,0 0-1 15,0 0 2-15,0 0-2 16,0 0 1-16,0 0-2 15,0 0 0-15,0 0-1 0,0 0 1 16,0 0-1-16,0 0 0 16,0 0 0-16,0 0 0 15,0 0 0-15,0 0 0 16,0 0 0-16,0 0 1 0,0 0-1 15,0 0 2-15,0 0-1 16,0 0 1-16,0 0 0 16,0 0 1-16,0 0-1 15,0 0-1-15,0 0 1 0,-4-6 0 16,4 6 0-16,-10-2-1 15,1 1 0-15,0 1 0 16,-2 0-1-16,0 0 1 16,-1 0 1-16,2 0-1 0,-4 0-1 15,4 1 1-15,0 0 0 16,1-1 1-16,2 0 0 15,7 0-1-15,-11 0 1 16,11 0 0-16,-10-1-1 0,10 1 2 16,-9-1-1-16,9 1 1 15,-11-3 0-15,4 2 0 16,0-1 1-16,0 0 0 15,-2 0-1-15,1 1 1 0,-1-1-1 16,1 2-1-16,-1-1 1 16,-3 1-2-16,2 0 0 15,-1 0 0-15,-2 0 0 16,2 0 0-16,-2 0-1 0,2 0 1 15,2 0 1-15,-2 0-1 16,4 0 0-16,0-2 0 16,1 2 1-16,6 0 0 15,-12-5 2-15,12 5-2 0,-11-5 1 16,11 5 0-16,-13-5 0 15,3 2-1-15,4 2 0 16,-4-1-1-16,10 2 0 16,-15-2 0-16,15 2-1 0,-11 0 0 15,11 0 0-15,0 0 0 16,-9-2 1-16,9 2-1 15,0 0 0-15,-7-1 0 16,7 1 1-16,0 0-1 0,0 0-1 16,0 0 1-16,-6-3 0 15,6 3 0-15,0 0-1 16,0 0 1-16,0 0 0 0,0 0 0 15,0 0 0-15,0 0 0 16,0 0-1-16,0 0-1 16,0 0-1-16,0 0-1 15,0 0 1-15,0 0 0 0,0 0-1 16,0 0 1-16,6 0 0 15,-6 0 2-15,13-1 0 16,0-2 1-16,0 2 0 16,2-1-1-16,-1-1 1 0,3 0 0 15,-1 2 0-15,2-2 0 16,-5 3 0-16,-1-1 0 15,-2-1 0-15,1 1 0 16,-3 0 0-16,0 1 0 0,-1-1 0 16,1 0 0-16,-2 1 0 15,1-1 0-15,1 1-2 16,0-1 2-16,1 0 0 15,0 1 0-15,2-1 0 16,-2 1 2-16,2-1-2 0,-3 0 0 16,3 0 0-16,-3 1 0 15,0-1 0-15,-1 1 0 16,-1-1 1-16,-6 1-1 0,9 0 0 15,-9 0 0-15,7 0 0 16,-7 0 0-16,8 0 0 16,-8 0 0-16,7 2 0 15,-7-2 0-15,9 2 0 0,-9-2 0 16,10 1 1-16,-10-1-1 15,9 2 0-15,-9-2 0 16,0 0 0-16,8 2 1 16,-8-2-1-16,0 0 0 0,0 0 0 15,8 2 0-15,-8-2 0 16,0 0 0-16,0 0 0 15,8 1 0-15,-8-1 1 16,0 0-1-16,0 0 1 0,0 0 0 16,8 1 1-16,-8-1 1 15,0 0-2-15,0 0 1 16,0 0-2-16,0 0 1 15,0 0-1-15,0 0-4 0,0 0-10 16,0 0-15-16,0 0-25 16,11 8-3-16</inkml:trace>
  <inkml:trace contextRef="#ctx0" brushRef="#br0" timeOffset="795079.8224">21770 15626 94 0,'-10'5'3'0,"10"-5"1"15,0 0 4-15,0 0-1 16,-7-5 3-16,7 5-1 16,-6-8 2-16,6 8-1 0,-10-7-1 15,1 2-3-15,-7 0 0 16,4 0-3-16,-6 2-1 15,3 0 0-15,-5 0-1 16,1 0 0-16,-2 1 0 0,3 0 0 16,3-1 0-16,-5 0 2 15,3-2-2-15,-2-1 1 16,2-7 0-16,-5 3 1 15,4-5-1-15,-3 4-1 0,-1-5 1 16,0 3-1-16,0-5 0 16,-1 5-1-16,0 2 0 15,-1-3 2-15,-3 3 0 16,2-3 1-16,-2 2 2 0,2-3-1 15,-1 1 2-15,1-1-1 16,-2-1 2-16,2-3-2 16,3-1 1-16,-5-2-1 15,3-2 0-15,-3-2-2 16,2-1-1-16,-3-3 1 0,0-5-3 15,1 3 1-15,-7-3 1 16,5 3-2-16,-2-2 0 16,1 1 0-16,0 0 0 0,-1 3 0 15,0 3-1-15,-1-3 2 16,5 0-1-16,-6-1 1 15,4 1-1-15,-2-1 1 16,1-1-1-16,-2-3 0 0,2-2 2 16,-3 3-2-16,0-1 0 15,2 2 0-15,0-2 0 16,2 1-2-16,1 1 4 15,1 0-2-15,3 3 1 0,0-5-1 16,4 2 1-16,-1-3-1 16,1 0 1-16,-1-2-1 15,2-3 0-15,-2 3 0 16,-1-1 1-16,2 0-1 0,-2 1 0 15,-1 2 0-15,0 1 0 16,1 2 0-16,-4 2 0 16,3-1-1-16,0 0 1 15,5 0-1-15,-1-3 1 0,4-1 0 16,-1-2 0-16,5 1 1 15,1-3-1-15,1 3 0 16,0-1 1-16,0-1-1 16,-2 3 0-16,0 1 0 0,0 2-1 15,-1-1 0-15,2 0 0 16,-2-1 2-16,2-4-1 15,0 4 0-15,0-2 0 16,3 1-1-16,1-2 1 0,2 2 0 16,0-1 0-16,1 0-1 15,1 4-1-15,2-4 1 16,-1 2 1-16,-1 1 0 15,0-2 0-15,2 1 0 0,-2-3 0 16,2 3 1-16,0-1-1 16,2 2 0-16,0-2 0 15,3 3 0-15,2-1 0 16,-1 1 2-16,1 4-2 0,-1-4 0 15,2 4 1-15,-1-2-1 16,0 3 1-16,0-4 0 16,1-2-1-16,0 4 1 15,-1-2-1-15,2 2 1 0,1-3-1 16,2 0 0-16,0 1 0 15,3-1 0-15,0 5-1 16,2-3 1-16,-1 2 0 16,1-2 0-16,4 4 1 0,-3-1-1 15,4 1 0-15,-4 1-1 16,3-1 1-16,-1 1 0 15,6-4-1-15,-3 4 1 0,1-2-1 16,3 0 0-16,0 0 1 16,4 0-1-16,-2 3 1 15,4 0 0-15,-5 4-2 16,6-2 2-16,-4 3-1 15,2-1 1-15,-1 2-1 0,-1 0 0 16,2 2 1-16,-3-1 0 16,6 1-1-16,-5 1 1 15,2-2 0-15,1 1 0 16,-1-2 0-16,3 0 0 0,-4-3 0 15,4 3 0-15,-6-2 0 16,6 3 0-16,0-2 1 16,0 3-1-16,1 0-1 0,0 2 1 15,3 2 0-15,-2-2-1 16,3 3 1-16,-2-4 0 15,-1 4 0-15,2-3-1 16,2 3 1-16,0-1-1 0,-1 2 1 16,2 0 0-16,2 0-1 15,-2 0 1-15,1 1 0 16,0 0-1-16,-3-2 1 15,5 1 0-15,-5-2 0 0,7 0 0 16,2 0 0-16,1 0-1 16,1 0 1-16,1 1 0 15,2 0 0-15,-2 1 0 16,2 0 0-16,-1 2-1 0,2 0 1 15,-2-1-1-15,5 0 1 16,-2-2 0-16,2-3-1 16,1 4-1-16,1-5 1 15,1 4 0-15,0-2 1 0,1 1-1 16,0 1 0-16,2 4 0 15,-1 2 1-15,2-3 0 16,6 3 1-16,-6-1-1 16,3 2 0-16,-2-2 1 0,-1 2-1 15,1-2 0-15,1 2 0 16,4-1 0-16,1 1 0 15,2 0 0-15,-1 1 0 16,1 0 0-16,-3 2-1 0,6-1 1 16,6 2 0-16,-7 1 0 15,-1 0 0-15,3 0 0 16,5 0 0-16,-3 0 0 15,8 0 1-15,-3 1-1 0,-5-1 1 16,7 3-1-16,5-3 0 16,-1 4 0-16,-2-1 0 15,4 3 0-15,1-2-1 16,-1 3 1-16,2 0-1 0,-5 2 1 15,-4 0-1-15,2 2 2 16,4-1-1-16,-5 1 2 16,0 0-1-16,1 3 0 15,5 4-1-15,0-1 2 0,4 2 0 16,-3 0-1-16,-8 3 0 15,10-2-1-15,-1 5 1 16,-4-2-1-16,-5 2 1 16,2 0-2-16,-1 2 1 0,-4 2 0 15,3-1-1-15,-10 6 1 16,-3-4 0-16,1 7 0 15,-6 2-1-15,0 3 0 0,-1 1 1 16,-4 0-1-16,-1 6 0 16,-1-3 1-16,-3 3 0 15,-2-2 0-15,-1-5 1 16,-1 6 0-16,-3 2-1 15,1-1 1-15,0 1 0 0,-4 1-1 16,2 2 1-16,-5-1-1 16,2 3 0-16,-6-3 0 15,-5-4 0-15,2 6 1 16,-2 1-1-16,-1-1 0 0,1 2 0 15,-2-2 0-15,3 4 0 16,-5-2 0-16,5 3-1 16,-6-1 0-16,0 2 1 0,1 1 0 15,-5 0-1-15,4 4 1 16,-9-3 0-16,8 3 0 15,-2-1-1-15,0 1 1 16,-1 0 0-16,-3 0 1 0,4-1 0 16,-6 2-1-16,4-1 0 15,-8 2 0-15,-2 9 1 16,-2-7 1-16,-4 3-1 15,0 0-1-15,-3 0 2 0,-3 0 0 16,-2 0 3-16,-2-2-2 16,0 0 1-16,0-2 2 15,-2-4-2-15,-1 0 0 16,-2-2-1-16,1-2 0 0,1 1-1 15,-1-3 0-15,-1 0-1 16,0-3 1-16,-2 2-1 16,-4-3 0-16,1 0 0 15,-3-2 0-15,-1 0 0 0,-3-2 0 16,-3-1-1-16,0 0 2 15,-3-3 0-15,3 1-1 16,-3 1 1-16,1-4-1 16,-2 1 0-16,1-3 0 0,2-5-1 15,-3 3 0-15,2-6 0 16,-5 4-1-16,3-1 0 15,-2-1 1-15,1 1 0 16,-1-3 1-16,1 1 1 0,1-4 0 16,0 4 0-16,1-6 1 15,-3-3 0-15,2 1 0 16,-2-2-1-16,-1 0 0 15,-2-1 0-15,-2-1 0 0,-2-2 0 16,-2 0-1-16,1-3 1 16,-6 3 0-16,2-5 0 15,-3 2-1-15,-3-2 1 16,2 1 0-16,-3 3-2 0,-1-2 0 15,-1 1 1-15,-3-2 1 16,-2 4-2-16,0-4 1 16,-2 2-1-16,-3-3 0 15,-2-2 1-15,0 0-1 0,-1-2 0 16,0 1 1-16,1-3-1 15,-2-1 0-15,1-2 0 16,2-1 1-16,0 1-1 16,0-3 0-16,-1 0 1 0,1-1-1 15,-1-1 0-15,0 0 1 16,0 1-1-16,0-2 0 15,0 1 1-15,2-2 0 16,-1 0 1-16,1 0-1 0,1-1 1 16,1-2 2-16,2-1 0 15,2 1 0-15,1-3-2 16,1 1 1-16,1 0-1 15,2 0 1-15,-2 0-1 0,-1 1-1 16,5-1-1-16,-2 1 0 16,-1-1 1-16,0 0-1 15,3-2 0-15,-1 1 0 16,1-2 0-16,1 0 1 0,-1-1-1 15,2 1 0-15,0 0 0 16,-1 0 0-16,-2 0 0 16,1 1 0-16,0-1-1 15,-1 1 0-15,2 1 1 0,-1-1-1 16,-1 0 1-16,0 1 0 15,1 0 0-15,0-3 0 16,-2-2-1-16,3 3 1 16,0-4 0-16,1 4 0 0,0-3 0 15,1 3 0-15,0-2 0 16,2 3 0-16,1 3 0 15,-3-3-1-15,2 1 2 16,-1-1-1-16,-1 2 0 0,1-1 0 16,1 2 0-16,0-2 0 15,0 1 0-15,1-2 1 16,1 3-1-16,0-2 0 15,1 2 0-15,0-1 0 0,1 0 0 16,-1-1-1-16,-2 1 1 16,3-1 0-16,-2 1 0 15,2-1 0-15,0 1 0 16,0 0 0-16,1 1 0 0,-2 0 0 15,3 1 0-15,-4-1 0 16,2 1 0-16,1 0 0 16,-2 1 0-16,0-2 1 15,0 1-1-15,1-1 0 0,-1 1 0 16,1-2 1-16,2 1-1 15,-2 0 0-15,2-2-1 16,0 1 1-16,0-1 0 16,-1 1-1-16,2 1 1 0,-2-1 0 15,-2 1-1-15,3 0 0 16,-2 1 1-16,2 0 0 15,0 1 0-15,1 0 0 16,0-2 0-16,1 3 0 0,2-2 1 16,-2 2-1-16,2-2 0 15,0 2 0-15,0-1 0 16,0 1 0-16,-4 1 0 15,4 0 0-15,-1 0 0 0,3 0 0 16,-3 0 0-16,4 0 0 16,-1 0 0-16,3-1 0 15,2 0 0-15,-2 0 0 16,2 0 0-16,-3-1 0 0,2 2-1 15,-3 0 1-15,3 0 0 16,-3 0 0-16,1 0 0 16,0 0 0-16,0 1 0 15,-1 1 0-15,1-1 0 0,2 1 1 16,-1-1-1-16,2 2 0 15,1-2 0-15,1-1 1 16,1 1-1-16,3-1 0 16,1 0 0-16,-1 0 0 0,1 0 0 15,1-2 0-15,1 1 0 16,-2-1 0-16,2 0 0 15,-1 1 0-15,1-2 0 16,-1 1 0-16,1 0 0 0,0 1 1 16,0-1-2-16,1 1 2 15,0 0-1-15,1 1-1 16,0 0 1-16,0 0 0 15,2 0 0-15,0 0-2 0,0 0-1 16,2 0-4-16,0 0-7 16,1-1-13-16,6 1-16 15,-15-1-20-15,15 1-11 16</inkml:trace>
  <inkml:trace contextRef="#ctx0" brushRef="#br0" timeOffset="801975.155">19587 13085 36 0,'-27'-20'5'0,"27"20"0"0,0 0 5 16,0 0 1-16,0 0 0 16,0 0 0-16,-6 5 1 15,6-5 1-15,0 0-5 0,0 0-3 16,0 0-3-16,-7 0 0 15,7 0-2-15,-8 0 2 16,8 0-1-16,-9 2 0 16,9-2 0-16,-11 2 0 0,11-2-1 15,-12 1 1-15,5 0 1 16,1-1-2-16,-1 2 1 15,-3-1-1-15,2 1 0 16,-7-1 1-16,3 2-1 0,-4-2 0 16,1 2 1-16,-3 0-1 15,0 1 0-15,0 4-1 16,-1-2 0-16,4 2 0 15,-5-2 1-15,3 3 2 0,-2-4 2 16,0 3-1-16,-2-5 3 16,1 0 0-16,-2 0 0 15,-2-1 0-15,-1 1-1 16,0 0-2-16,-2 1-2 0,-1-1 1 15,-2 2-1-15,-2 0-1 16,2 0 0-16,-2 1 0 16,2 0 0-16,-1 0 0 15,0 1 0-15,0 0 0 0,0 0 0 16,2 1 0-16,-3 0 0 15,1-1 0-15,-1 1 1 16,0-2-1-16,0 0 0 16,-2-1 1-16,2 0-1 0,0-1 1 15,1-1-1-15,0-1 0 16,1 1 0-16,-1-1-1 15,0-2 1-15,3 2 0 16,-2-2-1-16,0 0 1 0,0 0-1 16,0 0 1-16,-2 1 0 15,-3 0 0-15,3 1-1 16,0 0 1-16,1 0 0 15,0 1 0-15,0 1 0 0,1 0 0 16,2-2 0-16,4 2 0 16,-4-1 0-16,2 0 0 15,-2 0 0-15,1 0 0 16,0 1 0-16,-1-1 1 0,0 2-1 15,-4 0 0-15,5-1 0 16,-3 0 0-16,3 1 0 16,-2 0 0-16,0-3 0 15,1 2 1-15,-1-2-1 0,4 0 0 16,-4 1 0-16,0 0 0 15,-3-1 0-15,1 1 0 16,-2 3 0-16,1-2 0 16,-3 1 0-16,-1 1 0 0,1 1 0 15,0-2 0-15,-1 1 1 16,2-3-1-16,-2 2 0 15,1-2 0-15,1-1 0 0,2 0 0 16,-1-1 1-16,1-1-1 16,0 0 0-16,-3 0 0 15,1 0 0-15,1 0 0 16,1 0 0-16,-1 0 0 15,-1 0 0-15,-1 1 0 0,0 2 0 16,2-2 0-16,-3 3 0 16,0-2 0-16,-2 2 0 15,-3-2 0-15,3 1 0 16,-2-1 0-16,3 1 1 0,0-1-1 15,0 1 0-15,0-2 0 16,0 1 0-16,4 1 0 16,-2-1 1-16,2 0-1 15,-2 0 0-15,2-1 0 0,-1-1 0 16,-2 1 0-16,3-1 0 15,-2 0 0-15,3 0 0 16,0 0 2-16,1 0-2 16,0 0 0-16,1-1 0 0,2 0 0 15,-1-1 0-15,2 2 0 16,-1-3 0-16,0 2 0 15,0-1 0-15,1 0 0 0,0 0 0 16,-3-1 0-16,4 2 0 16,-2 0-2-16,2-1 2 15,-1 1 0-15,2 1 0 16,-1 0 0-16,2 0 0 15,3 0 0-15,-3 0 0 0,1 0 0 16,0 0 2-16,1 0-2 16,-1 0 0-16,1 0 0 15,-1 0 0-15,2 0 0 16,-1 0 1-16,-4 0-1 0,5 0 0 15,-1 0 0-15,1-1 1 16,-2 0-1-16,3 1 0 16,-2 0 0-16,1-1 0 0,5 1 0 15,-5 0 0-15,1 0 0 16,-2 1-1-16,1 1 1 15,-3 1 0-15,0-2 0 16,0 2 1-16,-1-2-1 0,-1 2 0 16,2-2 1-16,-1 0 1 15,-4 0-1-15,5-1 2 16,-3 0-2-16,2 0 1 15,-1 0-1-15,2 0 1 0,-1 0 0 16,1 0-2-16,4 0 1 16,-3 0-1-16,2-2 1 15,-3 0-1-15,2-1 0 16,-3 0 1-16,3 2-1 0,-2-2 0 15,-1 0 1-15,1 1-1 16,0 0 0-16,-2 1 0 16,-2 0 1-16,2 0-1 15,-2 0 0-15,0 0 0 16,0 1 0-16,0-1 0 0,0 1 0 15,2 0 0-15,1-1 0 16,-2 0 1-16,1 0 0 16,0 0 3-16,1 0-2 0,1-1 1 15,-1 0 1-15,1-1-2 16,0 2 1-16,0-1-2 15,-2 1 2-15,1-1-3 16,-1 1 0-16,1 1 0 0,-1-1 0 16,0 1 1-16,2 0-1 15,0 0 0-15,2 0 0 16,-3 0 0-16,4 1 0 15,-3 0 0-15,1 1 0 0,1 0 0 16,0 0 0-16,0-1 1 16,2 1-1-16,2-1 0 15,1 0 1-15,1-1 0 16,-2 0 0-16,6 0 1 0,-4 0 2 15,7 0-2-15,-4-2 0 16,5 1 1-16,-3-1-1 16,3-1-1-16,1 1 0 15,0 0 1-15,1 0-2 0,-3 1 0 16,1 0 0-16,-1 1 0 15,1 0-2-15,0 0 2 16,0-2 0-16,-1 2 2 16,2 0-2-16,-2 0 1 0,1 0-1 15,1 0 2-15,-1 0-1 16,1-2 0-16,-1 1 0 15,0 1 1-15,1-2-1 16,-3 0 0-16,2 1 0 0,-1-2-1 16,0 1 0-16,-1 0 1 15,0 0-2-15,0 0 1 16,-1 0 0-16,2-1-1 15,-1 2 0-15,-1-2 0 0,1 2 1 16,-1-1-1-16,0 0 1 16,0 0-1-16,-3 0 0 15,0 0 1-15,-5 0-1 16,6-1 1-16,-5 1-1 0,6-1 1 15,-6 1 0-15,7 0-1 16,-2 0 1-16,3 0 0 16,4-1 0-16,-1 2 0 15,0-2 0-15,-1 2 0 0,8 1 0 16,-13-5 0-16,7 4 0 15,-2 1 0-15,-1-1 0 16,1 1 0-16,0 0 0 16,-1 0-1-16,2 0 1 0,0 0 0 15,7 0 0-15,-11 2 0 16,11-2 0-16,-12 1 1 15,12-1-1-15,-10 0 0 16,10 0 0-16,-13-1 0 0,7 0 0 16,-3-1 0-16,3 0 0 15,-2 0 0-15,0 1 0 16,1 0 0-16,-1-1 0 15,2 1 0-15,6 1 0 0,-11-3 0 16,11 3 0-16,-9-3 0 16,9 3 0-16,0 0 0 15,-8-2 0-15,8 2 0 16,0 0-1-16,0 0 1 0,0 0 0 15,0 0 0-15,-7-3 0 16,7 3 0-16,0 0-1 16,0 0 1-16,0 0 0 0,0 0 0 15,0 0 0-15,0 0 0 16,0 0 0-16,-2 7 0 15,2-7 0-15,1 10 0 16,-1-10 1-16,5 15-1 16,-3-6 1-16,1 1-1 0,0 1 0 15,1 2 1-15,-1-2 0 16,1 3-1-16,0-1 0 15,2 1 1-15,-1-2-1 0,0 0 0 16,1-3 0-16,1 1-1 16,-1-3 1-16,1-1-1 15,-7-6 1-15,10 8-1 16,-10-8 1-16,9 4 1 0,-9-4 1 15,9 0 0-15,-9 0 0 16,9-6 0-16,-9 6 0 16,13-13 1-16,-5 4-1 15,2-1-2-15,0 1 1 0,3-1-1 16,-3 1 0-16,3 0 0 15,-3 2 0-15,3-2 0 16,-1 1 0-16,0 0 0 16,-1-2 0-16,4 0 1 0,1-1-1 15,0-3 1-15,3 0 0 16,-4 0-1-16,4-1 2 15,-8 1-1-15,4 1 1 16,-5 1 1-16,-3 2-2 0,-3 0 2 16,-2 4-1-16,-2 6 0 15,0-8 0-15,0 8-1 16,-8-1 0-16,8 1-1 15,-9 0 0-15,9 0 0 0,-9 0 0 16,9 0 0-16,0 0 1 16,0 0-1-16,-6 1 0 15,6-1 1-15,0 0-1 16,0 0 1-16,0 0-1 0,0 0 1 15,-8-2-1-15,8 2 0 16,-6-3 0-16,6 3 1 16,-7-5-2-16,7 5 1 15,-7-2 0-15,7 2 0 0,-13 0-1 16,13 0 1-16,-17 1-1 15,11 2 1-15,-6 1 0 16,3 0 0-16,-3 2 0 16,3-2 0-16,-1 1 1 0,-1 0-1 15,2-1 0-15,-4 0 0 16,2 0 0-16,-3 1 0 15,2 0 0-15,-4 2 0 0,1 0 0 16,-4 1 0-16,3 1 0 16,-5 1-1-16,4-2 1 15,-2 2 0-15,4-3 0 16,0-1 1-16,3-3-1 15,1 2 0-15,4-4 0 0,7-1 0 16,-7 1-1-16,7-1 0 16,0 0 0-16,0 0 0 15,0 0-2-15,0 0-5 16,7 3-12-16,-7-3-28 0,16 0-12 15</inkml:trace>
  <inkml:trace contextRef="#ctx0" brushRef="#br0" timeOffset="903501.9074">13414 5093 0 0,'-27'-13'1'15,"27"13"1"-15,0 0-1 16,0 0 1-16,-7-8 2 0,7 8 0 15,0 0 1-15,-10-7 2 16,10 7 2-16,-7-5 0 16,7 5 2-16,-7-2 2 0,7 2 2 15,0 0 2-15,-8-3 1 16,8 3 1-16,0 0-1 15,-7-2 0-15,7 2-3 16,0 0-1-16,0 0-5 0,0 0-1 16,0 0-5-16,0 0-1 15,0 0-1-15,0 0-2 16,0 0 1-16,0 0-1 15,0 0 1-15,6 2 1 0,-6-2 0 16,8 6-1-16,-8-6 2 16,10 8-2-16,-4-2 0 15,0-1 1-15,2 2-1 16,-1 0 0-16,2 1 0 0,-1 1 0 15,3-1 0-15,-2 2 0 16,3 0 0-16,-3 1 0 16,4-1-1-16,-3-1 1 15,4 3 0-15,2 0 0 0,-2 2 0 16,5-1 0-16,-6 2 0 15,6-2 0-15,-5 5 0 16,6-2 0-16,-6 3 0 16,0-4 0-16,1 5 0 0,0-5 0 15,0 6 1-15,3 3-1 16,-3-2 0-16,3 2 1 15,-2-1-1-15,1 3 0 16,-1-4 0-16,0 6 1 16,1-6-2-16,-2 1 1 0,1-1 0 15,-1 0-1-15,2 0 1 16,-4-1 0-16,4 2-1 15,-3-3 1-15,2 3 0 0,3-4 0 16,-4 7 0-16,4-6 0 16,-4 8 1-16,3 2 0 15,-3-1 0-15,2 2-1 16,-3-2 1-16,-2 4-1 15,0-5 0-15,2 6 1 0,-2-6-2 16,0-2 1-16,0 2-1 16,0-1 1-16,1 2 0 15,-2-3 0-15,1 5 0 16,0-4 0-16,-1 8 0 0,-1 1 0 15,1 1 0-15,-3 1 1 16,2 1 0-16,-3 3 0 16,1-3 0-16,-1 5 0 0,2-5 0 15,-1-3 1-15,0 3-1 16,0-4-1-16,3 5 1 15,-1 1-1-15,0 0 0 16,0 1 0-16,1 0 1 16,-1 3-1-16,1-5 0 0,-3 5 0 15,1-3 1-15,-2-4-1 16,0 3 1-16,-3-4-1 15,3 5 1-15,5-1-1 0,-4 1 1 16,3 3-1-16,-5-3 1 16,5 1-1-16,-5 0 1 15,5 2-1-15,-7-4 0 16,-1-3 0-16,2 4 2 15,-3-1-2-15,1 0 0 0,0 1 1 16,1-3-1-16,-1 2 0 16,1-5 0-16,0 3 0 15,-1-6-1-15,2-2 1 16,-3 0 0-16,1-3 0 0,0 0 0 15,-1-2 0-15,0 1 0 16,-1-3 0-16,-1 5 0 16,1-2 0-16,0-1 0 0,0 2 0 15,0-5 0-15,2 3 0 16,-1-5 0-16,0 5 1 15,5-8-1-15,-4 1 0 16,1-1 1-16,-1 0-1 0,1 0 1 16,-1-1-1-16,0-2 0 15,0-1-2-15,1 0-2 16,1-3-1-16,-2-1-4 15,2-2-7-15,-5-8-13 0,12 14-22 16,-12-14-4-16</inkml:trace>
  <inkml:trace contextRef="#ctx0" brushRef="#br0" timeOffset="905670.3491">14062 4595 118 0,'-28'-17'3'0,"28"17"0"16,0 0 1-16,0 0-1 16,0 0 0-16,0 0 0 15,0 0 1-15,0 0-2 0,0 0-2 16,0 0 0-16,0 0-1 15,0 0 0-15,0 0 0 16,0 0 2-16,0 0 1 16,0 0 3-16,0 0-1 15,1 5 2-15,-1-5 0 0,3 12 1 16,-1-4-1-16,1 1-2 15,0 1 0-15,0 1-2 16,1 1-1-16,0 1 0 16,1 2 0-16,0-2-1 0,1 0 0 15,0 0 2-15,1 2-2 16,1-2 0-16,1 4 0 15,2-2 1-15,1 3-1 16,-1-1 1-16,1 5-1 0,2-3 1 16,0 6 0-16,1 2 0 15,-2-1 0-15,1 4 1 16,0-3 0-16,0 5 0 15,-1-3 0-15,-2 5 1 0,3-6 0 16,-3 0-1-16,3 2 0 16,-2-2 1-16,1 3-1 15,0-3-1-15,0 3 0 16,0-5 0-16,1 7 0 0,-1 0 1 15,1-1-1-15,6 1-1 16,-5-2 1-16,6 3-1 16,-4-3 1-16,4 4 0 15,-3-6-1-15,2-1 1 0,-3 2 0 16,-2-3 0-16,0 2 0 15,-1-3-1-15,1 4 1 16,-1-6 1-16,0 8 0 16,-1 1-1-16,1-1 0 0,-2 2 0 15,0-3-1-15,0 5 1 16,0-5-1-16,-1 6 1 15,-1-6-1-15,-1-1 1 16,1 1 0-16,-1-2-1 0,0 3 2 16,-2-4-1-16,3 3 0 15,-2-3-1-15,1 5 0 16,-2 0 1-16,3-2-1 15,-2 3 1-15,1-4 0 0,1 4 0 16,1-5 0-16,4 5 0 16,-3-8 2-16,2 1 0 15,-2 0-1-15,2-2 0 16,-4 2 1-16,4-2-1 0,-6 4 0 15,0-5 1-15,1 6-1 16,-2 2-1-16,-1-2 0 16,1 1-1-16,1-2 1 15,-1 4-1-15,-1-4 1 0,0 5-1 16,0-7 1-16,-1 0 0 15,0 1 0-15,-1-1-1 16,-1 3 1-16,0-4 0 16,-1 3 0-16,-1-5-1 0,2 5 0 15,0-6 1-15,-1 5-1 16,2 0 0-16,-1-2 0 15,1 3 0-15,0-3 2 16,0 4-2-16,-2-4 0 0,2 6 0 16,-1-7 0-16,-1-2 0 15,0 3 1-15,1-2-1 16,-1 2 0-16,-1-4 0 15,1 4 0-15,0-6 0 0,-1 7 0 16,2 0 2-16,-1-1-2 16,1 2 1-16,-1-3-1 15,1 4 1-15,0-3-1 16,-1 5 1-16,3-4-1 0,-3 0 0 15,-1 1 0-15,1-1 1 16,-2 1-1-16,0-2-1 16,0 1 1-16,-1-3 0 15,0 1 0-15,-1-5-1 0,2 2 0 16,-1-6 1-16,0 5 0 15,1 0 0-15,0-3 1 16,0 3-1-16,0-5 1 16,0 3 1-16,0-4-1 0,0 4 0 15,0-8-11-15,1 3-23 16,-2-7-24-16,-1 1-4 15</inkml:trace>
  <inkml:trace contextRef="#ctx0" brushRef="#br0" timeOffset="907011.9749">13902 8020 68 0,'6'6'2'0,"-6"-6"1"16,11 3 1-16,-11-3 3 16,11 6 0-16,-11-6 3 15,16 11-1-15,-9-3 2 0,1 1-3 16,4 0 0-16,-2 2-1 15,2 1 0-15,-1 1 0 16,1 0 0-16,-1 5 0 16,2-5 1-16,-2 7-1 0,-1-3 1 15,-1 5 0-15,1-6 0 16,1 9 0-16,0 0-8 15,1-1 5-15,2 3 2 16,-1-3-2-16,1 4 1 0,0-4-2 16,0 5 2-16,2-7-2 15,-2 0 2-15,0-2-1 16,-1-1 0-16,3 1 1 15,-5-1 0-15,5 2-1 0,-3-3 3 16,3 4-2-16,-3-4 0 16,3 4-1-16,-3-3 0 15,6 2 1-15,0-4-2 16,0 3-1-16,4 1-1 0,-4-3-2 15,6 2 1-15,-4-5-1 16,4 4 0-16,-4-6 0 16,1 5 0-16,-1-5 0 15,-1-2 1-15,1 0-1 0,-2-1 0 16,-1 1 0-16,-1-1 0 15,-1-2 0-15,-2 0 0 16,0-2 0-16,-2 0 0 16,0-2 0-16,-1-2 0 0,1-1 0 15,-3-1 1-15,2 0-1 16,-2-2 1-16,0-2-1 15,-1-1 1-15,2-1 0 16,-2-1 0-16,2-1 0 0,4-3-1 16,-1-1 1-16,3-3 0 15,-3 0-1-15,5-4 1 16,-2-2-1-16,4-4 1 15,-5 2-1-15,3-3 0 0,-2 3 0 16,2-3 0-16,0 2 0 16,0 0-1-16,0 0 1 15,0 5-1-15,0-4 1 16,0 1-1-16,2-3 1 0,-2 2 0 15,0-3-1-15,0 0 1 16,1-1-1-16,-1-1 1 16,4-1-1-16,0-5 1 15,0 5 0-15,1-3 0 0,-1 3 0 16,0-2 0-16,-1 3 0 15,3-1 0-15,-6 3 1 16,1 4-1-16,1-2 1 16,-3 1-1-16,1-1 1 0,-1 0-1 15,0 1 1-15,-2 2-1 16,0 1 1-16,-3 1-1 15,0 3 1-15,-4 2 0 16,-1 5 1-16,-2 2 1 0,-5 7-1 16,7-9 1-16,-7 9-1 15,0 0 0-15,0 0-1 16,0 0-3-16,0 0-2 15,0 0-9-15,-5 2-19 0,5-2-32 16,3 5-3-16</inkml:trace>
  <inkml:trace contextRef="#ctx0" brushRef="#br0" timeOffset="908494.0034">15520 6104 273 0,'-16'20'5'0,"16"-20"2"16,0 0 0-16,0 0 0 16,0 0-1-16,0 0 0 0,-1 10 0 15,1-10 2-15,-1 12-6 16,1-3-2-16,0 3 0 15,1 1 0-15,0 3 0 16,0-1 0-16,2 5 0 0,-1-3 0 16,-2 5 0-16,1-3 0 15,0 6-1-15,0 3 1 16,-1 0 0-16,1 2 0 15,0-2 0-15,0 4 1 0,2-4-1 16,-2 3 1-16,2-7-1 16,-2-3 1-16,2-2-1 15,-2-2 1-15,0-4-1 16,2-3 0-16,-3-2 0 0,0-8 0 15,1 9 0-15,-1-9 1 16,0 0 2-16,0 0-1 16,0 0 2-16,3-4-1 15,-1-4 0-15,0-4-1 0,0-4 0 16,2-4 0-16,0-5-2 15,4-5 0-15,0-3 0 16,3-6-1-16,2 3-1 16,3-3 2-16,0 3-1 0,1-2 0 15,1 2 0-15,0 5 1 16,1 3-2-16,-3 7 2 15,1-1 0-15,-4 5 0 16,-1 2-1-16,-1 5 1 0,-3 2-1 16,-8 8 0-16,10-9 1 15,-10 9-1-15,0 0 1 16,8 7-1-16,-6 0 1 15,-1 4-1-15,2 2 1 0,5 1 0 16,-3 2 0-16,6 0 0 16,-4 2-1-16,5-1 1 15,-3 2 0-15,4-2 0 16,-4 3-1-16,0-3 1 0,-1 5-1 15,1 0 1-15,1-1 0 16,0 2 0-16,-2-3-1 16,2 1 1-16,0-5 0 15,0 3-1-15,1-8 1 0,0 0 1 16,-2-2-1-16,1-1 0 15,2 1 1-15,-2-3-1 16,1 0 0-16,0 0 1 16,1-1-1-16,-2-1 0 0,4-2 0 15,-2-2-1-15,4 0-4 16,-3-6-11-16,2-4-20 15,6 2-28-15,-4-7-2 16</inkml:trace>
  <inkml:trace contextRef="#ctx0" brushRef="#br0" timeOffset="909118.0154">16371 6074 271 0,'7'25'3'0,"-7"-25"2"16,2 7 0-16,-2-7 1 15,0 10 1-15,0-3-1 0,0 1 1 16,-1 0-1-16,-1 3-1 16,1-1-2-16,-2 3-2 15,3-1 1-15,-2 4-2 16,-1-2 1-16,3 6-1 0,-2 0 0 15,2 4 0-15,-2 1 0 16,1 6 0-16,0 2 1 16,0 1-1-16,-1 2 1 15,0-3-1-15,1 2 0 0,1-5-3 16,-1 1-5-16,1-10-5 15,0-1-18-15,0-10-25 16,0 3-12-16</inkml:trace>
  <inkml:trace contextRef="#ctx0" brushRef="#br0" timeOffset="909414.4211">16658 6015 215 0,'22'32'1'16,"-22"-32"3"-16,-5 0 0 15,5 0 1-15,0 0-1 0,8 0 2 16,0 0-1-16,4 1 1 16,4 1-2-16,-1-1-4 15,6 0-5-15,-3-1-6 0,6 0-11 16,-6 0-8-16,4 0-10 15,-5-1-18-15</inkml:trace>
  <inkml:trace contextRef="#ctx0" brushRef="#br0" timeOffset="909726.4271">16665 6424 194 0,'10'38'4'15,"-10"-38"3"-15,15 4 1 16,-3-4 0-16,5 3 0 15,-1-1-1-15,5 1 1 0,2 0 0 16,-3-2-8-16,6 1-5 16,-4 0-3-16,1 0-4 15,-2-1-5-15,1 2-6 16,-1-1-8-16,0 2-12 0,-6-3-12 15</inkml:trace>
  <inkml:trace contextRef="#ctx0" brushRef="#br0" timeOffset="922331.4695">17463 5879 122 0,'-8'-46'6'0,"8"46"1"16,0 0 2-16,0 0 2 15,0 0-2-15,0 0 0 16,0 0 0-16,-3-10-1 0,3 10-5 15,-2-10-4-15,2 10-2 16,0-8 0-16,0 8 1 16,0 0-1-16,8-5 3 15,-8 5 3-15,8 0 2 0,-8 0 3 16,8 0 4-16,-8 0 1 15,8 3 3-15,-8-3 0 16,0 0 0-16,6 10-1 16,-6-10 0-16,0 12-4 0,0-3 1 15,-2-1-3-15,-5 5-2 16,-1-2 1-16,-2 6-2 15,-1 2-1-15,-4-1 0 16,0 6 0-16,-2-4-2 0,-2 3 0 16,0-2-1-16,-1 4-1 15,0-5 0-15,-1 1-1 16,-1-3 1-16,1 0-1 15,3-4 0-15,1-1 0 0,4-3-1 16,3-2 0-16,1-3 0 16,9-5 0-16,-7 6 0 15,7-6 0-15,0 0 0 16,0 0 1-16,0 0 0 0,0 0 0 15,0 0 1-15,0 0-1 16,0 0 1-16,0 0-1 16,4 4 1-16,-4-4 0 15,0 0 0-15,0 0 1 0,0 0 0 16,0 0 2-16,0 0-1 15,0 0 1-15,0 0-1 16,0 0 1-16,0 0-2 16,-3 9 1-16,3-9-2 0,-14 11 1 15,5-4-1-15,-2 1 0 16,2 0 1-16,-4 1-1 15,3 1 0-15,-1 0 0 16,0 0 0-16,4-1-1 0,-2 1 0 16,1-1 0-16,1 1 0 15,0-1-1-15,0 0 1 16,2-2-2-16,-1 0 1 15,6-7-2-15,-7 11-4 0,7-11-8 16,0 0-11-16,-6 6-13 16,6-6-30-16,0 0-5 15</inkml:trace>
  <inkml:trace contextRef="#ctx0" brushRef="#br0" timeOffset="922877.48">17463 6049 281 0,'-11'-3'5'0,"11"3"2"15,0 0 2-15,3-1-1 16,-3 1-1-16,0 0 1 15,7 0 0-15,-7 0-1 16,0 0-5-16,0 0-1 0,6 7-1 16,-6-7 0-16,3 13 2 15,-2-3 0-15,0 2 1 16,-1 1 1-16,0 1 1 15,0 1 1-15,-2 4 0 0,-1 0 0 16,-1 2 0-16,0-1-1 16,0 3-2-16,0-3 0 15,-2 6-1-15,3-4-1 16,-1 5 0-16,1 0-1 0,1-2 0 15,0 2 0-15,0-4 1 16,2 3-1-16,-1-4 0 16,0 2 1-16,0-5-1 15,0-2 1-15,0 1 0 0,-1-2 0 16,2-1-1-16,-1-1 0 15,0-2-3-15,1-2-1 16,0-2-3-16,0-1-4 16,0-7-2-16,4 11-9 0,-4-11-12 15,10 10-22-15,-10-10-15 16</inkml:trace>
  <inkml:trace contextRef="#ctx0" brushRef="#br0" timeOffset="923392.2898">17675 6075 235 0,'-36'49'6'0,"29"-49"0"15,-3 1 1-15,10-1-1 16,-13 3 1-16,13-3-1 16,-14 3 1-16,14-3 0 15,-7 5-2-15,7-5-1 0,7 2 1 16,-7-2 1-16,19 1 1 15,-11-1 1-15,9 0-1 16,-2-5-2-16,7 2 0 16,-1-3-2-16,1 1-1 0,3-2 0 15,1 0-2-15,2-1 1 16,-1 1 0-16,1-1 0 15,-4 0 0-15,0 2 0 16,-5 0 0-16,-2 0 0 0,-5 3 0 16,-3 1 0-16,-3 0 0 15,-6 2 0-15,0 0-3 16,0 0-3-16,0 0-8 15,0 0-19-15,9 0-28 0,-9 0-8 16</inkml:trace>
  <inkml:trace contextRef="#ctx0" brushRef="#br0" timeOffset="924000.7016">17943 5863 229 0,'-40'6'5'0,"40"-6"2"16,-4-7-1-16,4 7 1 16,0 0 1-16,-6-5-2 15,6 5 1-15,-6-4 1 0,6 4-4 16,0 0 1-16,-7 6 1 15,7-6 0-15,-4 10 2 16,3-3 1-16,1 1-1 16,0 3 1-16,2 6-2 0,2-3-2 15,0 7 0-15,3-2-1 16,-1 7-1-16,2-1 0 15,-1 5-2-15,1-3 2 0,-1 1-1 16,0 1 0-16,0 2 0 16,1 2 0-16,-3-2 0 15,3 2-1-15,1-3 0 16,1 6-1-16,-1-2 2 15,5-1-1-15,3 0 1 0,-1-2 0 16,1 0 1-16,-1-2-1 16,2 1 1-16,-2-6 1 15,1-1-1-15,-3 0 0 0,-3-4 0 16,1 0 0-16,-1-2-1 15,0-2 0-15,0-4-1 16,1 1 1-16,0-3-1 16,2 0 0-16,-1-1-1 0,2-1 1 15,-2-4 0-15,0 1 0 16,-2-1 0-16,-2-2 1 15,-1 1 0-15,-2-2 1 16,1-2 0-16,-3-5 0 16,-1-1 0-16,2-5-1 0,-1 0-2 15,2-5-3-15,0-5-7 16,1-1-9-16,-2-1-18 15,0-8-30-15,6 4-10 0</inkml:trace>
  <inkml:trace contextRef="#ctx0" brushRef="#br0" timeOffset="924531.1118">18196 5560 368 0,'0'81'1'0,"0"-81"0"16,0 0 0-16,0 0 0 16,0 10 1-16,3-2-1 15,0 2 1-15,3 5-1 16,-1 1 1-16,4 5-1 0,-3-1-1 15,3 3 0-15,-1-3 0 16,1 5-1-16,-1-5 0 16,1 6-1-16,-3-1-3 15,3 1-11-15,-2 1-16 0,-5-4-35 16,7 1-2-16</inkml:trace>
  <inkml:trace contextRef="#ctx0" brushRef="#br0" timeOffset="925217.525">19102 6157 351 0,'0'0'6'0,"0"0"2"15,0 0 3-15,0 0-1 16,0 0 0-16,-9-3 0 15,9 3-1-15,-11 0 0 16,3 3-6-16,-2 3-2 0,0 4-1 16,-3 2-1-16,0 5-1 15,-5 1 1-15,2 5 0 16,-4 0 0-16,1 8 0 15,-2 0 1-15,-1 1 0 0,-2 3 0 16,2-1 1-16,1 3-1 16,-3-2 1-16,1 0 0 15,1-5-1-15,-1 0 2 16,1-4-2-16,4-4 0 0,-1-2 0 15,2-6-2-15,3-2 0 16,4-3-4-16,2-1-8 16,2-5-19-16,-3-6-36 15,9 3-4-15</inkml:trace>
  <inkml:trace contextRef="#ctx0" brushRef="#br0" timeOffset="925732.3349">18871 5591 264 0,'-9'49'2'15,"9"-49"1"-15,10 11 1 0,-10-11 2 16,11 15-1-16,-6-2 0 16,7 3 2-16,-4 3-2 15,3 3-1-15,6 0-1 0,-3 6-1 16,6-2-1-16,-1 7 0 15,5 2 1-15,-2 0-1 16,6 4 2-16,-3-2 2 16,0 4-1-16,-1-3 2 15,1 5 1-15,-2-4 0 0,-1-1 0 16,1 2 0-16,-4-4 0 15,3 5-7-15,-5 1 6 16,5 0-1-16,-4-1 0 0,3-2-2 16,2 1-1-16,0-6-2 15,2 1-2-15,-1-4-2 16,3-4-7-16,-2 0-13 15,4 1-20-15,-9-3-24 0,4 2-4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36F64-F803-4051-9D53-886B23B5A5D0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062DA-388D-4CB2-9402-642C1FAF0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5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メソッドというのは関数みたいなもの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62DA-388D-4CB2-9402-642C1FAF09C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825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62DA-388D-4CB2-9402-642C1FAF09C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971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返り値を受け取らないことも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実際処理が終わった後返り値に置き換わる感じ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62DA-388D-4CB2-9402-642C1FAF09C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409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返り値を受け取らないことも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実際処理が終わった後返り値に置き換わる感じ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62DA-388D-4CB2-9402-642C1FAF09C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646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返り値を受け取らないことも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実際処理が終わった後返り値に置き換わる感じ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62DA-388D-4CB2-9402-642C1FAF09C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19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System.out</a:t>
            </a:r>
            <a:r>
              <a:rPr kumimoji="1" lang="ja-JP" altLang="en-US" dirty="0"/>
              <a:t>については今は</a:t>
            </a:r>
            <a:r>
              <a:rPr kumimoji="1" lang="en-US" altLang="ja-JP" dirty="0"/>
              <a:t>...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62DA-388D-4CB2-9402-642C1FAF09C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748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で示すと</a:t>
            </a:r>
            <a:endParaRPr kumimoji="1" lang="en-US" altLang="ja-JP" dirty="0"/>
          </a:p>
          <a:p>
            <a:r>
              <a:rPr kumimoji="1" lang="ja-JP" altLang="en-US" dirty="0"/>
              <a:t>お金の部分が引数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引き渡す値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62DA-388D-4CB2-9402-642C1FAF09C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19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与える値を変えると帰ってくる値も変わる</a:t>
            </a:r>
            <a:endParaRPr kumimoji="1" lang="en-US" altLang="ja-JP" dirty="0"/>
          </a:p>
          <a:p>
            <a:r>
              <a:rPr kumimoji="1" lang="ja-JP" altLang="en-US" dirty="0"/>
              <a:t>処理としては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62DA-388D-4CB2-9402-642C1FAF09C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687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値を渡さないことや値を出さないこともできる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62DA-388D-4CB2-9402-642C1FAF09C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89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値を渡せるかはメソッドの設計による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62DA-388D-4CB2-9402-642C1FAF09C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568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返り値があるかも設計による</a:t>
            </a:r>
            <a:endParaRPr kumimoji="1" lang="en-US" altLang="ja-JP" dirty="0"/>
          </a:p>
          <a:p>
            <a:r>
              <a:rPr kumimoji="1" lang="ja-JP" altLang="en-US" dirty="0"/>
              <a:t>返り値を受け取らないことも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実際処理が終わった後返り値に置き換わる感じ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62DA-388D-4CB2-9402-642C1FAF09C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354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返り値の型ってあるけど</a:t>
            </a:r>
            <a:r>
              <a:rPr kumimoji="1" lang="en-US" altLang="ja-JP" dirty="0"/>
              <a:t>...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62DA-388D-4CB2-9402-642C1FAF09C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04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返り値がある場合は</a:t>
            </a:r>
            <a:r>
              <a:rPr kumimoji="1" lang="en-US" altLang="ja-JP" dirty="0"/>
              <a:t>...</a:t>
            </a:r>
          </a:p>
          <a:p>
            <a:r>
              <a:rPr kumimoji="1" lang="ja-JP" altLang="en-US" dirty="0"/>
              <a:t>なくても</a:t>
            </a:r>
            <a:r>
              <a:rPr kumimoji="1" lang="en-US" altLang="ja-JP" dirty="0"/>
              <a:t>return</a:t>
            </a:r>
            <a:r>
              <a:rPr kumimoji="1" lang="ja-JP" altLang="en-US" dirty="0"/>
              <a:t>は使える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62DA-388D-4CB2-9402-642C1FAF09C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16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いつも使っているメソッドがある</a:t>
            </a:r>
            <a:endParaRPr kumimoji="1" lang="en-US" altLang="ja-JP" dirty="0"/>
          </a:p>
          <a:p>
            <a:r>
              <a:rPr kumimoji="1" lang="en-US" altLang="ja-JP" dirty="0"/>
              <a:t>main</a:t>
            </a:r>
            <a:r>
              <a:rPr kumimoji="1" lang="ja-JP" altLang="en-US" dirty="0"/>
              <a:t>メソッドは自動で呼ばれる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62DA-388D-4CB2-9402-642C1FAF09C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48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950-F7AF-4B4F-9385-AA2F988C690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656D-7C65-4816-99EC-CC51AAD6F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4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950-F7AF-4B4F-9385-AA2F988C690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656D-7C65-4816-99EC-CC51AAD6F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20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950-F7AF-4B4F-9385-AA2F988C690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656D-7C65-4816-99EC-CC51AAD6F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19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950-F7AF-4B4F-9385-AA2F988C690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656D-7C65-4816-99EC-CC51AAD6F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15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950-F7AF-4B4F-9385-AA2F988C690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656D-7C65-4816-99EC-CC51AAD6F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11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950-F7AF-4B4F-9385-AA2F988C690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656D-7C65-4816-99EC-CC51AAD6F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50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950-F7AF-4B4F-9385-AA2F988C690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656D-7C65-4816-99EC-CC51AAD6F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0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950-F7AF-4B4F-9385-AA2F988C690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656D-7C65-4816-99EC-CC51AAD6F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56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950-F7AF-4B4F-9385-AA2F988C690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656D-7C65-4816-99EC-CC51AAD6F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32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950-F7AF-4B4F-9385-AA2F988C690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656D-7C65-4816-99EC-CC51AAD6F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8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950-F7AF-4B4F-9385-AA2F988C690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656D-7C65-4816-99EC-CC51AAD6F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18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7950-F7AF-4B4F-9385-AA2F988C690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F656D-7C65-4816-99EC-CC51AAD6F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70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8000" b="1" dirty="0"/>
              <a:t>Java </a:t>
            </a:r>
            <a:r>
              <a:rPr lang="ja-JP" altLang="en-US" sz="8000" b="1" dirty="0"/>
              <a:t>講習</a:t>
            </a:r>
            <a:r>
              <a:rPr lang="en-US" altLang="ja-JP" sz="8000" b="1" dirty="0"/>
              <a:t>7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17320" y="3830638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メソッドその</a:t>
            </a:r>
            <a:r>
              <a:rPr kumimoji="1" lang="en-US" altLang="ja-JP" sz="4000" b="1" dirty="0"/>
              <a:t>2 (</a:t>
            </a:r>
            <a:r>
              <a:rPr kumimoji="1" lang="ja-JP" altLang="en-US" sz="4000" b="1" dirty="0"/>
              <a:t>復習</a:t>
            </a:r>
            <a:r>
              <a:rPr kumimoji="1" lang="en-US" altLang="ja-JP" sz="4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765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4564" y="70158"/>
            <a:ext cx="10515600" cy="91306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の作成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38198" y="1848465"/>
            <a:ext cx="10980175" cy="737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ja-JP" altLang="en-US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修飾子</a:t>
            </a:r>
            <a:r>
              <a:rPr lang="en-US" altLang="ja-JP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△返り値の型△メソッド名</a:t>
            </a:r>
            <a:r>
              <a:rPr lang="en-US" altLang="ja-JP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引数の型△変数</a:t>
            </a:r>
            <a:r>
              <a:rPr lang="en-US" altLang="ja-JP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){</a:t>
            </a:r>
            <a:r>
              <a:rPr lang="ja-JP" altLang="en-US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</a:t>
            </a:r>
            <a:r>
              <a:rPr lang="en-US" altLang="ja-JP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 </a:t>
            </a:r>
            <a:endParaRPr lang="ja-JP" altLang="en-US" sz="30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3097161"/>
            <a:ext cx="10515600" cy="3079801"/>
          </a:xfrm>
        </p:spPr>
        <p:txBody>
          <a:bodyPr/>
          <a:lstStyle/>
          <a:p>
            <a:r>
              <a:rPr lang="ja-JP" altLang="en-US" dirty="0"/>
              <a:t>返り値がない場合は </a:t>
            </a:r>
            <a:r>
              <a:rPr lang="en-US" altLang="ja-JP" dirty="0"/>
              <a:t>void</a:t>
            </a:r>
          </a:p>
          <a:p>
            <a:r>
              <a:rPr kumimoji="1" lang="ja-JP" altLang="en-US" dirty="0"/>
              <a:t>引数がない場合はなにも（）の中に入れない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9832" y="4500562"/>
            <a:ext cx="12182168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ja-JP" altLang="en-US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修飾子</a:t>
            </a:r>
            <a:r>
              <a:rPr lang="en-US" altLang="ja-JP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△返り値の型△メソッド名</a:t>
            </a:r>
            <a:r>
              <a:rPr lang="en-US" altLang="ja-JP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引数の型△変数</a:t>
            </a:r>
            <a:r>
              <a:rPr lang="en-US" altLang="ja-JP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引数の型△変数</a:t>
            </a:r>
            <a:r>
              <a:rPr lang="en-US" altLang="ja-JP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...){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//</a:t>
            </a:r>
            <a:r>
              <a:rPr lang="ja-JP" altLang="en-US" sz="28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</a:t>
            </a:r>
            <a:endParaRPr lang="en-US" altLang="ja-JP" sz="28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 </a:t>
            </a:r>
            <a:endParaRPr lang="ja-JP" altLang="en-US" sz="28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吹き出し: 四角形 9"/>
          <p:cNvSpPr/>
          <p:nvPr/>
        </p:nvSpPr>
        <p:spPr>
          <a:xfrm>
            <a:off x="6862915" y="471948"/>
            <a:ext cx="4001729" cy="1022555"/>
          </a:xfrm>
          <a:prstGeom prst="wedgeRectCallout">
            <a:avLst>
              <a:gd name="adj1" fmla="val -20833"/>
              <a:gd name="adj2" fmla="val 81731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変数宣言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2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4564" y="70158"/>
            <a:ext cx="10515600" cy="91306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の作成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3097161"/>
            <a:ext cx="10515600" cy="3079801"/>
          </a:xfrm>
        </p:spPr>
        <p:txBody>
          <a:bodyPr/>
          <a:lstStyle/>
          <a:p>
            <a:r>
              <a:rPr lang="ja-JP" altLang="en-US" dirty="0"/>
              <a:t>返り値がある場合・・・処理の最後に</a:t>
            </a:r>
            <a:r>
              <a:rPr lang="en-US" altLang="ja-JP" b="1" dirty="0"/>
              <a:t>return</a:t>
            </a:r>
            <a:r>
              <a:rPr lang="ja-JP" altLang="en-US" b="1" dirty="0"/>
              <a:t>△返り値</a:t>
            </a:r>
            <a:r>
              <a:rPr lang="en-US" altLang="ja-JP" b="1" dirty="0"/>
              <a:t>; </a:t>
            </a:r>
            <a:r>
              <a:rPr lang="ja-JP" altLang="en-US" dirty="0"/>
              <a:t>が必要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0" name="吹き出し: 四角形 9"/>
          <p:cNvSpPr/>
          <p:nvPr/>
        </p:nvSpPr>
        <p:spPr>
          <a:xfrm>
            <a:off x="6862915" y="471948"/>
            <a:ext cx="4001729" cy="1022555"/>
          </a:xfrm>
          <a:prstGeom prst="wedgeRectCallout">
            <a:avLst>
              <a:gd name="adj1" fmla="val -20833"/>
              <a:gd name="adj2" fmla="val 81731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変数宣言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38198" y="1848465"/>
            <a:ext cx="10980175" cy="737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ja-JP" altLang="en-US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修飾子</a:t>
            </a:r>
            <a:r>
              <a:rPr lang="en-US" altLang="ja-JP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△返り値の型△メソッド名</a:t>
            </a:r>
            <a:r>
              <a:rPr lang="en-US" altLang="ja-JP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引数の型△変数</a:t>
            </a:r>
            <a:r>
              <a:rPr lang="en-US" altLang="ja-JP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){</a:t>
            </a:r>
            <a:r>
              <a:rPr lang="ja-JP" altLang="en-US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</a:t>
            </a:r>
            <a:r>
              <a:rPr lang="en-US" altLang="ja-JP" sz="3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 </a:t>
            </a:r>
            <a:endParaRPr lang="ja-JP" altLang="en-US" sz="30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832" y="4060723"/>
            <a:ext cx="12182168" cy="226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ja-JP" altLang="en-US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修飾子</a:t>
            </a:r>
            <a:r>
              <a:rPr lang="en-US" altLang="ja-JP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r>
              <a:rPr lang="ja-JP" altLang="en-US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△返り値の型△メソッド名</a:t>
            </a:r>
            <a:r>
              <a:rPr lang="en-US" altLang="ja-JP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引数の型△変数</a:t>
            </a:r>
            <a:r>
              <a:rPr lang="en-US" altLang="ja-JP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引数の型△変数</a:t>
            </a:r>
            <a:r>
              <a:rPr lang="en-US" altLang="ja-JP" sz="27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...){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//</a:t>
            </a:r>
            <a:r>
              <a:rPr lang="ja-JP" altLang="en-US" sz="28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</a:t>
            </a:r>
            <a:endParaRPr lang="en-US" altLang="ja-JP" sz="28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return </a:t>
            </a:r>
            <a:r>
              <a:rPr lang="ja-JP" altLang="en-US" sz="28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返り値</a:t>
            </a:r>
            <a:r>
              <a:rPr lang="en-US" altLang="ja-JP" sz="28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 </a:t>
            </a:r>
            <a:endParaRPr lang="ja-JP" altLang="en-US" sz="28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917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293" y="-128227"/>
            <a:ext cx="10515600" cy="913068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</a:t>
            </a:r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の作成</a:t>
            </a:r>
            <a:endParaRPr kumimoji="1" lang="ja-JP" altLang="en-US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3" name="コンテンツ プレースホルダー 3"/>
          <p:cNvSpPr txBox="1">
            <a:spLocks/>
          </p:cNvSpPr>
          <p:nvPr/>
        </p:nvSpPr>
        <p:spPr>
          <a:xfrm>
            <a:off x="1124564" y="2281607"/>
            <a:ext cx="9628572" cy="3439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public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class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Main{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 	</a:t>
            </a:r>
            <a:r>
              <a:rPr lang="en-US" altLang="ja-JP" dirty="0">
                <a:solidFill>
                  <a:srgbClr val="FF0000"/>
                </a:solidFill>
                <a:latin typeface="+mn-ea"/>
              </a:rPr>
              <a:t>public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△</a:t>
            </a:r>
            <a:r>
              <a:rPr lang="en-US" altLang="ja-JP" dirty="0">
                <a:solidFill>
                  <a:srgbClr val="FF0000"/>
                </a:solidFill>
                <a:latin typeface="+mn-ea"/>
              </a:rPr>
              <a:t>static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△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void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△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main(String[]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△</a:t>
            </a:r>
            <a:r>
              <a:rPr lang="en-US" altLang="ja-JP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args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//main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メソッド</a:t>
            </a:r>
            <a:b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public static void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△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sub(){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37652" y="1017640"/>
            <a:ext cx="12054348" cy="575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 static </a:t>
            </a:r>
            <a:r>
              <a:rPr lang="ja-JP" altLang="en-US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返り値の型△メソッド名</a:t>
            </a:r>
            <a:r>
              <a:rPr lang="en-US" altLang="ja-JP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引数の型△変数</a:t>
            </a:r>
            <a:r>
              <a:rPr lang="en-US" altLang="ja-JP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){</a:t>
            </a:r>
            <a:r>
              <a:rPr lang="ja-JP" altLang="en-US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</a:t>
            </a:r>
            <a:r>
              <a:rPr lang="en-US" altLang="ja-JP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 </a:t>
            </a:r>
            <a:endParaRPr lang="ja-JP" altLang="en-US" sz="32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吹き出し: 四角形 14"/>
          <p:cNvSpPr/>
          <p:nvPr/>
        </p:nvSpPr>
        <p:spPr>
          <a:xfrm>
            <a:off x="8876403" y="4208663"/>
            <a:ext cx="3952568" cy="1160206"/>
          </a:xfrm>
          <a:prstGeom prst="wedgeRectCallout">
            <a:avLst>
              <a:gd name="adj1" fmla="val -113560"/>
              <a:gd name="adj2" fmla="val -5445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メソッド</a:t>
            </a:r>
            <a:r>
              <a:rPr lang="ja-JP" altLang="en-US" sz="2400" b="1" dirty="0">
                <a:solidFill>
                  <a:schemeClr val="tx1"/>
                </a:solidFill>
              </a:rPr>
              <a:t>の中にメソッドを作ることはできない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7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5467" y="49981"/>
            <a:ext cx="10515600" cy="913068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</a:t>
            </a:r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の作成</a:t>
            </a:r>
            <a:endParaRPr kumimoji="1" lang="ja-JP" altLang="en-US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メソッド名は小文字から </a:t>
            </a:r>
            <a:r>
              <a:rPr lang="en-US" altLang="ja-JP" sz="4000" dirty="0"/>
              <a:t>(</a:t>
            </a:r>
            <a:r>
              <a:rPr lang="ja-JP" altLang="en-US" sz="4000" dirty="0"/>
              <a:t>マナー</a:t>
            </a:r>
            <a:r>
              <a:rPr lang="en-US" altLang="ja-JP" sz="4000" dirty="0"/>
              <a:t>)</a:t>
            </a:r>
          </a:p>
          <a:p>
            <a:pPr marL="0" indent="0">
              <a:buNone/>
            </a:pP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数字から始めるとコンパイルエラー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en-US" altLang="ja-JP" sz="4000" dirty="0"/>
              <a:t>	(</a:t>
            </a:r>
            <a:r>
              <a:rPr kumimoji="1" lang="ja-JP" altLang="en-US" sz="4000" dirty="0"/>
              <a:t>先頭以外なら可能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0734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4564" y="70158"/>
            <a:ext cx="10515600" cy="91306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メソッドの作成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～例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56419" y="1907458"/>
            <a:ext cx="3861620" cy="1700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メソッド名</a:t>
            </a:r>
            <a:r>
              <a:rPr kumimoji="1" lang="en-US" altLang="ja-JP" dirty="0"/>
              <a:t>:</a:t>
            </a:r>
            <a:r>
              <a:rPr kumimoji="1" lang="en-US" altLang="ja-JP" dirty="0" err="1"/>
              <a:t>printHello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返り値なし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引数</a:t>
            </a:r>
            <a:r>
              <a:rPr lang="ja-JP" altLang="en-US" dirty="0"/>
              <a:t>なし</a:t>
            </a:r>
            <a:endParaRPr kumimoji="1" lang="en-US" altLang="ja-JP" dirty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3326375" y="2757948"/>
            <a:ext cx="8294739" cy="3439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public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class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Main{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 	public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static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void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main(String[]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dirty="0" err="1">
                <a:solidFill>
                  <a:schemeClr val="tx1"/>
                </a:solidFill>
                <a:latin typeface="+mn-ea"/>
              </a:rPr>
              <a:t>args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){</a:t>
            </a:r>
            <a:br>
              <a:rPr lang="en-US" altLang="ja-JP" dirty="0">
                <a:solidFill>
                  <a:schemeClr val="tx1"/>
                </a:solidFill>
                <a:latin typeface="+mn-ea"/>
              </a:rPr>
            </a:br>
            <a:r>
              <a:rPr lang="en-US" altLang="ja-JP" dirty="0">
                <a:solidFill>
                  <a:schemeClr val="tx1"/>
                </a:solidFill>
                <a:latin typeface="+mn-ea"/>
              </a:rPr>
              <a:t>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4500" b="1" dirty="0">
                <a:solidFill>
                  <a:schemeClr val="tx1"/>
                </a:solidFill>
                <a:latin typeface="+mn-ea"/>
              </a:rPr>
              <a:t>	public static void</a:t>
            </a:r>
            <a:r>
              <a:rPr lang="ja-JP" altLang="en-US" sz="4500" b="1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sz="4500" b="1" dirty="0" err="1">
                <a:solidFill>
                  <a:schemeClr val="tx1"/>
                </a:solidFill>
                <a:latin typeface="+mn-ea"/>
              </a:rPr>
              <a:t>printHello</a:t>
            </a:r>
            <a:r>
              <a:rPr lang="en-US" altLang="ja-JP" sz="4500" b="1" dirty="0">
                <a:solidFill>
                  <a:schemeClr val="tx1"/>
                </a:solidFill>
                <a:latin typeface="+mn-ea"/>
              </a:rPr>
              <a:t> 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4500" b="1" dirty="0">
                <a:solidFill>
                  <a:schemeClr val="tx1"/>
                </a:solidFill>
                <a:latin typeface="+mn-ea"/>
              </a:rPr>
              <a:t>		//</a:t>
            </a:r>
            <a:r>
              <a:rPr lang="ja-JP" altLang="en-US" sz="4500" b="1" dirty="0">
                <a:solidFill>
                  <a:schemeClr val="tx1"/>
                </a:solidFill>
                <a:latin typeface="+mn-ea"/>
              </a:rPr>
              <a:t>処理</a:t>
            </a:r>
            <a:endParaRPr lang="en-US" altLang="ja-JP" sz="45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4500" b="1" dirty="0">
                <a:solidFill>
                  <a:schemeClr val="tx1"/>
                </a:solidFill>
                <a:latin typeface="+mn-ea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9" name="吹き出し: 線 8"/>
          <p:cNvSpPr/>
          <p:nvPr/>
        </p:nvSpPr>
        <p:spPr>
          <a:xfrm>
            <a:off x="841579" y="4945625"/>
            <a:ext cx="1999636" cy="983226"/>
          </a:xfrm>
          <a:prstGeom prst="borderCallout1">
            <a:avLst>
              <a:gd name="adj1" fmla="val 14750"/>
              <a:gd name="adj2" fmla="val 105250"/>
              <a:gd name="adj3" fmla="val -70500"/>
              <a:gd name="adj4" fmla="val 167199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返り値なし</a:t>
            </a:r>
          </a:p>
        </p:txBody>
      </p:sp>
      <p:sp>
        <p:nvSpPr>
          <p:cNvPr id="10" name="吹き出し: 線 9"/>
          <p:cNvSpPr/>
          <p:nvPr/>
        </p:nvSpPr>
        <p:spPr>
          <a:xfrm>
            <a:off x="7345617" y="5437238"/>
            <a:ext cx="1999636" cy="983226"/>
          </a:xfrm>
          <a:prstGeom prst="borderCallout1">
            <a:avLst>
              <a:gd name="adj1" fmla="val 13750"/>
              <a:gd name="adj2" fmla="val -2433"/>
              <a:gd name="adj3" fmla="val -95500"/>
              <a:gd name="adj4" fmla="val -3784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メソッド名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吹き出し: 線 10"/>
          <p:cNvSpPr/>
          <p:nvPr/>
        </p:nvSpPr>
        <p:spPr>
          <a:xfrm>
            <a:off x="10015075" y="5705709"/>
            <a:ext cx="1999636" cy="983226"/>
          </a:xfrm>
          <a:prstGeom prst="borderCallout1">
            <a:avLst>
              <a:gd name="adj1" fmla="val 13750"/>
              <a:gd name="adj2" fmla="val -2433"/>
              <a:gd name="adj3" fmla="val -129500"/>
              <a:gd name="adj4" fmla="val -115039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引数なし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7652" y="1017640"/>
            <a:ext cx="12054348" cy="575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 static </a:t>
            </a:r>
            <a:r>
              <a:rPr lang="ja-JP" altLang="en-US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返り値の型△メソッド名</a:t>
            </a:r>
            <a:r>
              <a:rPr lang="en-US" altLang="ja-JP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引数の型△変数</a:t>
            </a:r>
            <a:r>
              <a:rPr lang="en-US" altLang="ja-JP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){</a:t>
            </a:r>
            <a:r>
              <a:rPr lang="ja-JP" altLang="en-US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</a:t>
            </a:r>
            <a:r>
              <a:rPr lang="en-US" altLang="ja-JP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 </a:t>
            </a:r>
            <a:endParaRPr lang="ja-JP" altLang="en-US" sz="32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6168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4564" y="70158"/>
            <a:ext cx="10515600" cy="91306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メソッドの作成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～例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56419" y="1907458"/>
            <a:ext cx="3065206" cy="233024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メソッド名</a:t>
            </a:r>
            <a:r>
              <a:rPr kumimoji="1" lang="en-US" altLang="ja-JP" dirty="0"/>
              <a:t>:sum	</a:t>
            </a:r>
          </a:p>
          <a:p>
            <a:pPr marL="0" indent="0">
              <a:buNone/>
            </a:pPr>
            <a:r>
              <a:rPr lang="ja-JP" altLang="en-US" dirty="0"/>
              <a:t>返り値の型</a:t>
            </a:r>
            <a:r>
              <a:rPr lang="en-US" altLang="ja-JP" dirty="0"/>
              <a:t>:</a:t>
            </a:r>
            <a:r>
              <a:rPr lang="en-US" altLang="ja-JP" dirty="0" err="1"/>
              <a:t>int</a:t>
            </a:r>
            <a:r>
              <a:rPr lang="ja-JP" altLang="en-US" dirty="0"/>
              <a:t>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引数の型</a:t>
            </a:r>
            <a:r>
              <a:rPr kumimoji="1" lang="en-US" altLang="ja-JP" dirty="0"/>
              <a:t>:	</a:t>
            </a:r>
            <a:r>
              <a:rPr kumimoji="1" lang="en-US" altLang="ja-JP" dirty="0" err="1"/>
              <a:t>int</a:t>
            </a:r>
            <a:r>
              <a:rPr kumimoji="1" lang="ja-JP" altLang="en-US" dirty="0"/>
              <a:t>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引数の数</a:t>
            </a:r>
            <a:r>
              <a:rPr kumimoji="1" lang="en-US" altLang="ja-JP" dirty="0"/>
              <a:t>:	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3326375" y="2045110"/>
            <a:ext cx="8294739" cy="4152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public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class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Main{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 	public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static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void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main(String[]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dirty="0" err="1">
                <a:solidFill>
                  <a:schemeClr val="tx1"/>
                </a:solidFill>
                <a:latin typeface="+mn-ea"/>
              </a:rPr>
              <a:t>args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){</a:t>
            </a:r>
            <a:br>
              <a:rPr lang="en-US" altLang="ja-JP" dirty="0">
                <a:solidFill>
                  <a:schemeClr val="tx1"/>
                </a:solidFill>
                <a:latin typeface="+mn-ea"/>
              </a:rPr>
            </a:br>
            <a:r>
              <a:rPr lang="en-US" altLang="ja-JP" dirty="0">
                <a:solidFill>
                  <a:schemeClr val="tx1"/>
                </a:solidFill>
                <a:latin typeface="+mn-ea"/>
              </a:rPr>
              <a:t>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4500" b="1" dirty="0">
                <a:solidFill>
                  <a:schemeClr val="tx1"/>
                </a:solidFill>
                <a:latin typeface="+mn-ea"/>
              </a:rPr>
              <a:t>	public static </a:t>
            </a:r>
            <a:r>
              <a:rPr lang="en-US" altLang="ja-JP" sz="45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ja-JP" altLang="en-US" sz="4500" b="1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sz="4500" b="1" dirty="0">
                <a:solidFill>
                  <a:schemeClr val="tx1"/>
                </a:solidFill>
                <a:latin typeface="+mn-ea"/>
              </a:rPr>
              <a:t>sum (</a:t>
            </a:r>
            <a:r>
              <a:rPr lang="en-US" altLang="ja-JP" sz="45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ja-JP" altLang="en-US" sz="4500" b="1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sz="4500" b="1" dirty="0" err="1">
                <a:solidFill>
                  <a:schemeClr val="tx1"/>
                </a:solidFill>
                <a:latin typeface="+mn-ea"/>
              </a:rPr>
              <a:t>a,int</a:t>
            </a:r>
            <a:r>
              <a:rPr lang="ja-JP" altLang="en-US" sz="4500" b="1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sz="4500" b="1" dirty="0">
                <a:solidFill>
                  <a:schemeClr val="tx1"/>
                </a:solidFill>
                <a:latin typeface="+mn-ea"/>
              </a:rPr>
              <a:t>b){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45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ja-JP" sz="45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ja-JP" altLang="en-US" sz="4500" b="1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sz="4500" b="1" dirty="0" err="1">
                <a:solidFill>
                  <a:schemeClr val="tx1"/>
                </a:solidFill>
                <a:latin typeface="+mn-ea"/>
              </a:rPr>
              <a:t>tmp</a:t>
            </a:r>
            <a:r>
              <a:rPr lang="en-US" altLang="ja-JP" sz="45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ja-JP" sz="4500" b="1" dirty="0" err="1">
                <a:solidFill>
                  <a:schemeClr val="tx1"/>
                </a:solidFill>
                <a:latin typeface="+mn-ea"/>
              </a:rPr>
              <a:t>a+b</a:t>
            </a:r>
            <a:r>
              <a:rPr lang="en-US" altLang="ja-JP" sz="45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4500" b="1" dirty="0">
                <a:solidFill>
                  <a:schemeClr val="tx1"/>
                </a:solidFill>
                <a:latin typeface="+mn-ea"/>
              </a:rPr>
              <a:t>		return</a:t>
            </a:r>
            <a:r>
              <a:rPr lang="ja-JP" altLang="en-US" sz="4500" b="1" dirty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ja-JP" sz="4500" b="1" dirty="0">
                <a:solidFill>
                  <a:schemeClr val="tx1"/>
                </a:solidFill>
                <a:latin typeface="+mn-ea"/>
              </a:rPr>
              <a:t>sum;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4500" b="1" dirty="0">
                <a:solidFill>
                  <a:schemeClr val="tx1"/>
                </a:solidFill>
                <a:latin typeface="+mn-ea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7" name="吹き出し: 線 6"/>
          <p:cNvSpPr/>
          <p:nvPr/>
        </p:nvSpPr>
        <p:spPr>
          <a:xfrm>
            <a:off x="1042218" y="4237703"/>
            <a:ext cx="1866593" cy="629265"/>
          </a:xfrm>
          <a:prstGeom prst="borderCallout1">
            <a:avLst>
              <a:gd name="adj1" fmla="val 14750"/>
              <a:gd name="adj2" fmla="val 105250"/>
              <a:gd name="adj3" fmla="val -87688"/>
              <a:gd name="adj4" fmla="val 300993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返り値</a:t>
            </a:r>
            <a:r>
              <a:rPr kumimoji="1" lang="en-US" altLang="ja-JP" sz="2400" b="1" dirty="0" err="1">
                <a:solidFill>
                  <a:schemeClr val="tx1"/>
                </a:solidFill>
              </a:rPr>
              <a:t>int</a:t>
            </a:r>
            <a:r>
              <a:rPr kumimoji="1" lang="ja-JP" altLang="en-US" sz="2400" b="1" dirty="0">
                <a:solidFill>
                  <a:schemeClr val="tx1"/>
                </a:solidFill>
              </a:rPr>
              <a:t>型</a:t>
            </a:r>
          </a:p>
        </p:txBody>
      </p:sp>
      <p:sp>
        <p:nvSpPr>
          <p:cNvPr id="8" name="吹き出し: 線 7"/>
          <p:cNvSpPr/>
          <p:nvPr/>
        </p:nvSpPr>
        <p:spPr>
          <a:xfrm>
            <a:off x="9493044" y="5271589"/>
            <a:ext cx="1999636" cy="481782"/>
          </a:xfrm>
          <a:prstGeom prst="borderCallout1">
            <a:avLst>
              <a:gd name="adj1" fmla="val 13750"/>
              <a:gd name="adj2" fmla="val -2433"/>
              <a:gd name="adj3" fmla="val -64990"/>
              <a:gd name="adj4" fmla="val -103238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値を返す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吹き出し: 線 8"/>
          <p:cNvSpPr/>
          <p:nvPr/>
        </p:nvSpPr>
        <p:spPr>
          <a:xfrm>
            <a:off x="10076528" y="3931944"/>
            <a:ext cx="1328891" cy="443411"/>
          </a:xfrm>
          <a:prstGeom prst="borderCallout1">
            <a:avLst>
              <a:gd name="adj1" fmla="val 13750"/>
              <a:gd name="adj2" fmla="val -2433"/>
              <a:gd name="adj3" fmla="val -44956"/>
              <a:gd name="adj4" fmla="val -63323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引数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37652" y="983226"/>
            <a:ext cx="12054348" cy="575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 static </a:t>
            </a:r>
            <a:r>
              <a:rPr lang="ja-JP" altLang="en-US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返り値の型△メソッド名</a:t>
            </a:r>
            <a:r>
              <a:rPr lang="en-US" altLang="ja-JP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引数の型△変数</a:t>
            </a:r>
            <a:r>
              <a:rPr lang="en-US" altLang="ja-JP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){</a:t>
            </a:r>
            <a:r>
              <a:rPr lang="ja-JP" altLang="en-US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</a:t>
            </a:r>
            <a:r>
              <a:rPr lang="en-US" altLang="ja-JP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 </a:t>
            </a:r>
            <a:endParaRPr lang="ja-JP" altLang="en-US" sz="32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734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4564" y="70158"/>
            <a:ext cx="10515600" cy="91306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～まとめ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メソッドとは処理の集まり・関数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メソッドの作り方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メソッドの呼び方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37853" y="4955446"/>
            <a:ext cx="4132005" cy="646331"/>
          </a:xfrm>
          <a:prstGeom prst="rect">
            <a:avLst/>
          </a:prstGeom>
          <a:noFill/>
          <a:ln w="730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メソッド名</a:t>
            </a:r>
            <a:r>
              <a:rPr lang="en-US" altLang="ja-JP" sz="36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36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</a:t>
            </a:r>
            <a:r>
              <a:rPr lang="en-US" altLang="ja-JP" sz="36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  <a:endParaRPr kumimoji="1" lang="ja-JP" altLang="en-US" sz="1600" dirty="0"/>
          </a:p>
        </p:txBody>
      </p:sp>
      <p:sp>
        <p:nvSpPr>
          <p:cNvPr id="3" name="吹き出し: 四角形 2"/>
          <p:cNvSpPr/>
          <p:nvPr/>
        </p:nvSpPr>
        <p:spPr>
          <a:xfrm>
            <a:off x="8200103" y="2349910"/>
            <a:ext cx="1563329" cy="666418"/>
          </a:xfrm>
          <a:prstGeom prst="wedgeRectCallout">
            <a:avLst>
              <a:gd name="adj1" fmla="val -21462"/>
              <a:gd name="adj2" fmla="val 10747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仮引数</a:t>
            </a:r>
          </a:p>
        </p:txBody>
      </p:sp>
      <p:sp>
        <p:nvSpPr>
          <p:cNvPr id="7" name="吹き出し: 四角形 6"/>
          <p:cNvSpPr/>
          <p:nvPr/>
        </p:nvSpPr>
        <p:spPr>
          <a:xfrm>
            <a:off x="4306529" y="5987621"/>
            <a:ext cx="1563329" cy="666418"/>
          </a:xfrm>
          <a:prstGeom prst="wedgeRectCallout">
            <a:avLst>
              <a:gd name="adj1" fmla="val -23349"/>
              <a:gd name="adj2" fmla="val -10940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実</a:t>
            </a:r>
            <a:r>
              <a:rPr kumimoji="1" lang="ja-JP" altLang="en-US" sz="2400" b="1" dirty="0">
                <a:solidFill>
                  <a:schemeClr val="tx1"/>
                </a:solidFill>
              </a:rPr>
              <a:t>引数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5088193" y="4001295"/>
            <a:ext cx="3377381" cy="954151"/>
          </a:xfrm>
          <a:prstGeom prst="straightConnector1">
            <a:avLst/>
          </a:prstGeom>
          <a:ln w="730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8826" y="3395293"/>
            <a:ext cx="12054348" cy="575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 static </a:t>
            </a:r>
            <a:r>
              <a:rPr lang="ja-JP" altLang="en-US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返り値の型△メソッド名</a:t>
            </a:r>
            <a:r>
              <a:rPr lang="en-US" altLang="ja-JP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引数の型△変数</a:t>
            </a:r>
            <a:r>
              <a:rPr lang="en-US" altLang="ja-JP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){</a:t>
            </a:r>
            <a:r>
              <a:rPr lang="ja-JP" altLang="en-US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</a:t>
            </a:r>
            <a:r>
              <a:rPr lang="en-US" altLang="ja-JP" sz="3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 </a:t>
            </a:r>
            <a:endParaRPr lang="ja-JP" altLang="en-US" sz="32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7578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4564" y="70158"/>
            <a:ext cx="10515600" cy="91306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System.out</a:t>
            </a:r>
            <a:r>
              <a:rPr kumimoji="1" lang="en-US" altLang="ja-JP" dirty="0"/>
              <a:t>. </a:t>
            </a:r>
            <a:r>
              <a:rPr kumimoji="1" lang="en-US" altLang="ja-JP" sz="3200" b="1" dirty="0" err="1">
                <a:solidFill>
                  <a:srgbClr val="FF0000"/>
                </a:solidFill>
              </a:rPr>
              <a:t>println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()</a:t>
            </a:r>
            <a:r>
              <a:rPr lang="en-US" altLang="ja-JP" sz="3200" b="1" dirty="0">
                <a:solidFill>
                  <a:srgbClr val="FF0000"/>
                </a:solidFill>
              </a:rPr>
              <a:t>;</a:t>
            </a:r>
            <a:endParaRPr lang="en-US" altLang="ja-JP" b="1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 err="1"/>
              <a:t>System.out</a:t>
            </a:r>
            <a:r>
              <a:rPr lang="en-US" altLang="ja-JP" dirty="0"/>
              <a:t>. </a:t>
            </a:r>
            <a:r>
              <a:rPr lang="en-US" altLang="ja-JP" sz="3200" b="1" dirty="0" err="1">
                <a:solidFill>
                  <a:srgbClr val="FF0000"/>
                </a:solidFill>
              </a:rPr>
              <a:t>println</a:t>
            </a:r>
            <a:r>
              <a:rPr lang="en-US" altLang="ja-JP" sz="3200" b="1" dirty="0">
                <a:solidFill>
                  <a:srgbClr val="FF0000"/>
                </a:solidFill>
              </a:rPr>
              <a:t>(“Hello world”);</a:t>
            </a:r>
            <a:endParaRPr lang="en-US" altLang="ja-JP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11" name="吹き出し: 四角形 10"/>
          <p:cNvSpPr/>
          <p:nvPr/>
        </p:nvSpPr>
        <p:spPr>
          <a:xfrm>
            <a:off x="3156154" y="2870584"/>
            <a:ext cx="3382297" cy="678861"/>
          </a:xfrm>
          <a:prstGeom prst="wedgeRectCallout">
            <a:avLst>
              <a:gd name="adj1" fmla="val -22542"/>
              <a:gd name="adj2" fmla="val -12123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メソッド</a:t>
            </a:r>
          </a:p>
        </p:txBody>
      </p:sp>
      <p:sp>
        <p:nvSpPr>
          <p:cNvPr id="12" name="吹き出し: 四角形 11"/>
          <p:cNvSpPr/>
          <p:nvPr/>
        </p:nvSpPr>
        <p:spPr>
          <a:xfrm>
            <a:off x="4340941" y="5304068"/>
            <a:ext cx="4714568" cy="1096732"/>
          </a:xfrm>
          <a:prstGeom prst="wedgeRectCallout">
            <a:avLst>
              <a:gd name="adj1" fmla="val -21916"/>
              <a:gd name="adj2" fmla="val -9165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出力をしてくれるメソッド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引数：</a:t>
            </a:r>
            <a:r>
              <a:rPr lang="en-US" altLang="ja-JP" sz="2400" dirty="0">
                <a:solidFill>
                  <a:schemeClr val="tx1"/>
                </a:solidFill>
              </a:rPr>
              <a:t>”Hello world”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81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68480"/>
            <a:ext cx="10515600" cy="775417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			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演習問題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(1) </a:t>
            </a:r>
            <a:r>
              <a:rPr kumimoji="1" lang="ja-JP" altLang="en-US" b="1" dirty="0"/>
              <a:t>以下の仕様でメソッドを作成</a:t>
            </a:r>
            <a:endParaRPr kumimoji="1" lang="en-US" altLang="ja-JP" b="1" dirty="0"/>
          </a:p>
          <a:p>
            <a:r>
              <a:rPr kumimoji="1" lang="ja-JP" altLang="en-US" dirty="0"/>
              <a:t>引数</a:t>
            </a:r>
            <a:r>
              <a:rPr lang="en-US" altLang="ja-JP" dirty="0"/>
              <a:t>:</a:t>
            </a:r>
            <a:r>
              <a:rPr lang="ja-JP" altLang="en-US" dirty="0"/>
              <a:t>　</a:t>
            </a:r>
            <a:r>
              <a:rPr lang="en-US" altLang="ja-JP" dirty="0" err="1"/>
              <a:t>int</a:t>
            </a:r>
            <a:r>
              <a:rPr lang="ja-JP" altLang="en-US" dirty="0"/>
              <a:t>型</a:t>
            </a:r>
            <a:endParaRPr lang="en-US" altLang="ja-JP" dirty="0"/>
          </a:p>
          <a:p>
            <a:r>
              <a:rPr lang="ja-JP" altLang="en-US" dirty="0"/>
              <a:t>処理</a:t>
            </a:r>
            <a:r>
              <a:rPr lang="en-US" altLang="ja-JP" dirty="0"/>
              <a:t>:</a:t>
            </a:r>
            <a:r>
              <a:rPr lang="ja-JP" altLang="en-US" dirty="0"/>
              <a:t>　</a:t>
            </a:r>
            <a:r>
              <a:rPr lang="en-US" altLang="ja-JP" dirty="0"/>
              <a:t>1</a:t>
            </a:r>
            <a:r>
              <a:rPr lang="ja-JP" altLang="en-US" dirty="0"/>
              <a:t>から</a:t>
            </a:r>
            <a:r>
              <a:rPr lang="en-US" altLang="ja-JP" dirty="0"/>
              <a:t>n</a:t>
            </a:r>
            <a:r>
              <a:rPr lang="ja-JP" altLang="en-US" dirty="0" err="1"/>
              <a:t>までの</a:t>
            </a:r>
            <a:r>
              <a:rPr lang="ja-JP" altLang="en-US" dirty="0"/>
              <a:t>偶数の和を求めて返す。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引数が</a:t>
            </a:r>
            <a:r>
              <a:rPr lang="en-US" altLang="ja-JP" dirty="0"/>
              <a:t>1</a:t>
            </a:r>
            <a:r>
              <a:rPr lang="ja-JP" altLang="en-US" dirty="0"/>
              <a:t>以上でないなら</a:t>
            </a:r>
            <a:r>
              <a:rPr lang="en-US" altLang="ja-JP" dirty="0"/>
              <a:t>0</a:t>
            </a:r>
            <a:r>
              <a:rPr lang="ja-JP" altLang="en-US" dirty="0"/>
              <a:t>を返す。</a:t>
            </a:r>
            <a:endParaRPr lang="en-US" altLang="ja-JP" dirty="0"/>
          </a:p>
          <a:p>
            <a:r>
              <a:rPr lang="ja-JP" altLang="en-US" dirty="0"/>
              <a:t>返り値</a:t>
            </a:r>
            <a:r>
              <a:rPr lang="en-US" altLang="ja-JP" dirty="0"/>
              <a:t>:	</a:t>
            </a:r>
            <a:r>
              <a:rPr lang="en-US" altLang="ja-JP" dirty="0" err="1"/>
              <a:t>int</a:t>
            </a:r>
            <a:r>
              <a:rPr lang="ja-JP" altLang="en-US" dirty="0"/>
              <a:t>型</a:t>
            </a:r>
            <a:endParaRPr lang="en-US" altLang="ja-JP" dirty="0"/>
          </a:p>
          <a:p>
            <a:endParaRPr lang="en-US" altLang="ja-JP" dirty="0"/>
          </a:p>
          <a:p>
            <a:pPr marL="514350" indent="-514350">
              <a:buAutoNum type="arabicParenBoth" startAt="2"/>
            </a:pPr>
            <a:r>
              <a:rPr lang="ja-JP" altLang="en-US" b="1" dirty="0"/>
              <a:t>　</a:t>
            </a:r>
            <a:r>
              <a:rPr lang="en-US" altLang="ja-JP" b="1" dirty="0"/>
              <a:t>(1)</a:t>
            </a:r>
            <a:r>
              <a:rPr lang="ja-JP" altLang="ja-JP" b="1" dirty="0"/>
              <a:t>のメソッドを使って引数が</a:t>
            </a:r>
            <a:r>
              <a:rPr lang="en-US" altLang="ja-JP" b="1" dirty="0"/>
              <a:t> -1</a:t>
            </a:r>
            <a:r>
              <a:rPr lang="ja-JP" altLang="ja-JP" b="1" dirty="0"/>
              <a:t>の時と</a:t>
            </a:r>
            <a:r>
              <a:rPr lang="en-US" altLang="ja-JP" b="1" dirty="0"/>
              <a:t>5</a:t>
            </a:r>
            <a:r>
              <a:rPr lang="ja-JP" altLang="ja-JP" b="1" dirty="0"/>
              <a:t>の時の返り値を</a:t>
            </a:r>
            <a:br>
              <a:rPr lang="en-US" altLang="ja-JP" b="1" dirty="0"/>
            </a:br>
            <a:r>
              <a:rPr lang="en-US" altLang="ja-JP" b="1" dirty="0"/>
              <a:t>	 </a:t>
            </a:r>
            <a:r>
              <a:rPr lang="ja-JP" altLang="en-US" b="1" dirty="0"/>
              <a:t>出力</a:t>
            </a:r>
            <a:r>
              <a:rPr lang="ja-JP" altLang="ja-JP" b="1" dirty="0"/>
              <a:t>するプログラムを作成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248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38200" y="20370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Both"/>
            </a:pPr>
            <a:r>
              <a:rPr lang="en-US" altLang="ja-JP" b="1" dirty="0"/>
              <a:t>2</a:t>
            </a:r>
            <a:r>
              <a:rPr lang="ja-JP" altLang="en-US" b="1" dirty="0" err="1"/>
              <a:t>つの</a:t>
            </a:r>
            <a:r>
              <a:rPr lang="en-US" altLang="ja-JP" b="1" dirty="0" err="1"/>
              <a:t>int</a:t>
            </a:r>
            <a:r>
              <a:rPr lang="ja-JP" altLang="en-US" b="1" dirty="0"/>
              <a:t>型の引数</a:t>
            </a:r>
            <a:r>
              <a:rPr lang="en-US" altLang="ja-JP" b="1" dirty="0" err="1"/>
              <a:t>n,m</a:t>
            </a:r>
            <a:r>
              <a:rPr lang="ja-JP" altLang="en-US" b="1" dirty="0"/>
              <a:t>をとり、</a:t>
            </a:r>
            <a:r>
              <a:rPr lang="en-US" altLang="ja-JP" b="1" dirty="0"/>
              <a:t>n/m</a:t>
            </a:r>
            <a:r>
              <a:rPr lang="ja-JP" altLang="en-US" b="1" dirty="0"/>
              <a:t>のパーセント値</a:t>
            </a:r>
            <a:r>
              <a:rPr lang="en-US" altLang="ja-JP" b="1" dirty="0"/>
              <a:t>(</a:t>
            </a:r>
            <a:r>
              <a:rPr lang="ja-JP" altLang="en-US" b="1" dirty="0"/>
              <a:t>整数</a:t>
            </a:r>
            <a:r>
              <a:rPr lang="en-US" altLang="ja-JP" b="1" dirty="0"/>
              <a:t>)</a:t>
            </a:r>
            <a:r>
              <a:rPr lang="ja-JP" altLang="en-US" b="1" dirty="0"/>
              <a:t>を</a:t>
            </a:r>
            <a:r>
              <a:rPr lang="en-US" altLang="ja-JP" b="1" dirty="0"/>
              <a:t>	</a:t>
            </a:r>
            <a:r>
              <a:rPr lang="ja-JP" altLang="en-US" b="1" dirty="0"/>
              <a:t>返すメソッドを作成</a:t>
            </a:r>
            <a:endParaRPr lang="en-US" altLang="ja-JP" b="1" dirty="0"/>
          </a:p>
          <a:p>
            <a:pPr marL="514350" indent="-514350">
              <a:buAutoNum type="arabicParenBoth"/>
            </a:pPr>
            <a:endParaRPr lang="en-US" altLang="ja-JP" dirty="0"/>
          </a:p>
          <a:p>
            <a:pPr marL="514350" indent="-514350">
              <a:buFont typeface="Arial" panose="020B0604020202020204" pitchFamily="34" charset="0"/>
              <a:buAutoNum type="arabicParenBoth" startAt="2"/>
            </a:pPr>
            <a:r>
              <a:rPr lang="ja-JP" altLang="en-US" b="1" dirty="0"/>
              <a:t>　</a:t>
            </a:r>
            <a:r>
              <a:rPr lang="en-US" altLang="ja-JP" b="1" dirty="0"/>
              <a:t>2</a:t>
            </a:r>
            <a:r>
              <a:rPr lang="ja-JP" altLang="en-US" b="1" dirty="0"/>
              <a:t>つ整数をキーボードから取得し、</a:t>
            </a:r>
            <a:r>
              <a:rPr lang="en-US" altLang="ja-JP" b="1" dirty="0"/>
              <a:t>(1)</a:t>
            </a:r>
            <a:r>
              <a:rPr lang="ja-JP" altLang="en-US" b="1" dirty="0"/>
              <a:t>で作成した</a:t>
            </a:r>
            <a:br>
              <a:rPr lang="en-US" altLang="ja-JP" b="1" dirty="0"/>
            </a:br>
            <a:r>
              <a:rPr lang="en-US" altLang="ja-JP" b="1" dirty="0"/>
              <a:t>     </a:t>
            </a:r>
            <a:r>
              <a:rPr lang="ja-JP" altLang="en-US" b="1" dirty="0"/>
              <a:t>メソッドを使って「１つ目の整数 </a:t>
            </a:r>
            <a:r>
              <a:rPr lang="en-US" altLang="ja-JP" b="1" dirty="0"/>
              <a:t>/ 2</a:t>
            </a:r>
            <a:r>
              <a:rPr lang="ja-JP" altLang="en-US" b="1" dirty="0"/>
              <a:t>つ目の整数」の</a:t>
            </a:r>
            <a:br>
              <a:rPr lang="en-US" altLang="ja-JP" b="1" dirty="0"/>
            </a:br>
            <a:r>
              <a:rPr lang="en-US" altLang="ja-JP" b="1" dirty="0"/>
              <a:t>			</a:t>
            </a:r>
            <a:r>
              <a:rPr lang="ja-JP" altLang="en-US" b="1" dirty="0"/>
              <a:t>パーセント値を出力するプログラムを作成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endParaRPr lang="en-US" altLang="ja-JP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838200" y="109486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			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演習問題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46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753461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メソッドとは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...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9524" y="1129004"/>
            <a:ext cx="10515600" cy="4524176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関数</a:t>
            </a:r>
            <a:r>
              <a:rPr lang="en-US" altLang="ja-JP" sz="3600" dirty="0"/>
              <a:t>	</a:t>
            </a:r>
            <a:r>
              <a:rPr lang="ja-JP" altLang="en-US" dirty="0"/>
              <a:t>ある値を与えると何らかの値を返す</a:t>
            </a:r>
            <a:endParaRPr lang="en-US" altLang="ja-JP" sz="3600" dirty="0"/>
          </a:p>
          <a:p>
            <a:endParaRPr kumimoji="1" lang="en-US" altLang="ja-JP" sz="3600" dirty="0"/>
          </a:p>
          <a:p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4385012" y="2342566"/>
            <a:ext cx="2752077" cy="3444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</a:rPr>
              <a:t>自販機</a:t>
            </a:r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838200" y="3643651"/>
            <a:ext cx="1571348" cy="15092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solidFill>
                  <a:schemeClr val="tx1"/>
                </a:solidFill>
              </a:rPr>
              <a:t>お金</a:t>
            </a:r>
          </a:p>
        </p:txBody>
      </p:sp>
      <p:sp>
        <p:nvSpPr>
          <p:cNvPr id="6" name="円柱 5"/>
          <p:cNvSpPr/>
          <p:nvPr/>
        </p:nvSpPr>
        <p:spPr>
          <a:xfrm>
            <a:off x="9318409" y="3077383"/>
            <a:ext cx="1438182" cy="2641739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ジュース</a:t>
            </a:r>
          </a:p>
        </p:txBody>
      </p:sp>
      <p:sp>
        <p:nvSpPr>
          <p:cNvPr id="7" name="矢印: 右 6"/>
          <p:cNvSpPr/>
          <p:nvPr/>
        </p:nvSpPr>
        <p:spPr>
          <a:xfrm>
            <a:off x="2520886" y="3813807"/>
            <a:ext cx="1683797" cy="1012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/>
          <p:cNvSpPr/>
          <p:nvPr/>
        </p:nvSpPr>
        <p:spPr>
          <a:xfrm>
            <a:off x="7317418" y="3813807"/>
            <a:ext cx="1683797" cy="1012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554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9374" y="1278193"/>
            <a:ext cx="10515600" cy="503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sz="2600" dirty="0"/>
              <a:t>国語、数学、英語、理科、社会の点数を順番に入力して、配列</a:t>
            </a:r>
            <a:r>
              <a:rPr lang="en-US" altLang="ja-JP" sz="2600" dirty="0" err="1"/>
              <a:t>tensuu</a:t>
            </a:r>
            <a:r>
              <a:rPr lang="ja-JP" altLang="ja-JP" sz="2600" dirty="0"/>
              <a:t>に格納する。</a:t>
            </a:r>
          </a:p>
          <a:p>
            <a:pPr marL="0" indent="0">
              <a:buNone/>
            </a:pPr>
            <a:r>
              <a:rPr lang="ja-JP" altLang="ja-JP" sz="2600" dirty="0"/>
              <a:t>配列</a:t>
            </a:r>
            <a:r>
              <a:rPr lang="en-US" altLang="ja-JP" sz="2600" dirty="0" err="1"/>
              <a:t>tensuu</a:t>
            </a:r>
            <a:r>
              <a:rPr lang="ja-JP" altLang="ja-JP" sz="2600" dirty="0"/>
              <a:t>を</a:t>
            </a:r>
            <a:r>
              <a:rPr lang="en-US" altLang="ja-JP" sz="2600" dirty="0" err="1"/>
              <a:t>tensuu</a:t>
            </a:r>
            <a:r>
              <a:rPr lang="en-US" altLang="ja-JP" sz="2600" dirty="0"/>
              <a:t>[0]</a:t>
            </a:r>
            <a:r>
              <a:rPr lang="ja-JP" altLang="ja-JP" sz="2600" dirty="0"/>
              <a:t>から順番にメソッドに与える。メソッドの機能は以下の通り</a:t>
            </a:r>
            <a:endParaRPr lang="en-US" altLang="ja-JP" sz="2600" dirty="0"/>
          </a:p>
          <a:p>
            <a:pPr marL="0" indent="0">
              <a:buNone/>
            </a:pPr>
            <a:endParaRPr lang="ja-JP" altLang="ja-JP" sz="2600" dirty="0"/>
          </a:p>
          <a:p>
            <a:r>
              <a:rPr lang="ja-JP" altLang="ja-JP" sz="2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メソッドの機能</a:t>
            </a:r>
          </a:p>
          <a:p>
            <a:pPr marL="0" lvl="0" indent="0">
              <a:buNone/>
            </a:pPr>
            <a:r>
              <a:rPr lang="ja-JP" altLang="ja-JP" sz="2600" dirty="0"/>
              <a:t>与えられた点数が６０点以上なら文字列“</a:t>
            </a:r>
            <a:r>
              <a:rPr lang="en-US" altLang="ja-JP" sz="2600" dirty="0" err="1"/>
              <a:t>goukaku</a:t>
            </a:r>
            <a:r>
              <a:rPr lang="ja-JP" altLang="ja-JP" sz="2600" dirty="0"/>
              <a:t>”、それ以外なら“</a:t>
            </a:r>
            <a:r>
              <a:rPr lang="en-US" altLang="ja-JP" sz="2600" dirty="0" err="1"/>
              <a:t>fugoukaku</a:t>
            </a:r>
            <a:r>
              <a:rPr lang="ja-JP" altLang="ja-JP" sz="2600" dirty="0"/>
              <a:t>”を返す。</a:t>
            </a:r>
            <a:endParaRPr lang="en-US" altLang="ja-JP" sz="2600" dirty="0"/>
          </a:p>
          <a:p>
            <a:pPr marL="0" lvl="0" indent="0">
              <a:buNone/>
            </a:pPr>
            <a:endParaRPr lang="ja-JP" altLang="ja-JP" sz="2600" dirty="0"/>
          </a:p>
          <a:p>
            <a:pPr marL="0" indent="0">
              <a:buNone/>
            </a:pPr>
            <a:r>
              <a:rPr lang="ja-JP" altLang="ja-JP" sz="2600" dirty="0"/>
              <a:t>メソッドから返された値を配列</a:t>
            </a:r>
            <a:r>
              <a:rPr lang="en-US" altLang="ja-JP" sz="2600" dirty="0" err="1"/>
              <a:t>gouhi</a:t>
            </a:r>
            <a:r>
              <a:rPr lang="ja-JP" altLang="ja-JP" sz="2600" dirty="0"/>
              <a:t>に</a:t>
            </a:r>
            <a:r>
              <a:rPr lang="en-US" altLang="ja-JP" sz="2600" dirty="0" err="1"/>
              <a:t>gouhi</a:t>
            </a:r>
            <a:r>
              <a:rPr lang="en-US" altLang="ja-JP" sz="2600" dirty="0"/>
              <a:t>[0]</a:t>
            </a:r>
            <a:r>
              <a:rPr lang="ja-JP" altLang="ja-JP" sz="2600" dirty="0"/>
              <a:t>から順番に格納する。</a:t>
            </a:r>
          </a:p>
          <a:p>
            <a:pPr marL="0" indent="0">
              <a:buNone/>
            </a:pPr>
            <a:r>
              <a:rPr lang="ja-JP" altLang="ja-JP" sz="2600" dirty="0"/>
              <a:t>配列</a:t>
            </a:r>
            <a:r>
              <a:rPr lang="en-US" altLang="ja-JP" sz="2600" dirty="0" err="1"/>
              <a:t>tensuu</a:t>
            </a:r>
            <a:r>
              <a:rPr lang="ja-JP" altLang="ja-JP" sz="2600" dirty="0"/>
              <a:t>に“</a:t>
            </a:r>
            <a:r>
              <a:rPr lang="en-US" altLang="ja-JP" sz="2600" dirty="0" err="1"/>
              <a:t>fugoukaku</a:t>
            </a:r>
            <a:r>
              <a:rPr lang="en-US" altLang="ja-JP" sz="2600" dirty="0"/>
              <a:t>”</a:t>
            </a:r>
            <a:r>
              <a:rPr lang="ja-JP" altLang="ja-JP" sz="2600" dirty="0"/>
              <a:t>が格納されている科目名を出力する。</a:t>
            </a:r>
          </a:p>
          <a:p>
            <a:pPr marL="0" indent="0">
              <a:buNone/>
            </a:pPr>
            <a:endParaRPr kumimoji="1" lang="ja-JP" altLang="en-US" sz="26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69374" y="119320"/>
            <a:ext cx="10515600" cy="91306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		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演習問題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応用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004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5937" y="259307"/>
            <a:ext cx="12013882" cy="6373505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ja-JP" dirty="0"/>
              <a:t>public class Kadai1{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ja-JP" dirty="0"/>
              <a:t>	public static void main(String[] args){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ja-JP" dirty="0"/>
              <a:t>		int a = sumEven(-1);	//-1</a:t>
            </a:r>
            <a:r>
              <a:rPr lang="ja-JP" altLang="en-US" dirty="0"/>
              <a:t>を</a:t>
            </a:r>
            <a:r>
              <a:rPr lang="en-US" altLang="ja-JP" dirty="0"/>
              <a:t>sumEven</a:t>
            </a:r>
            <a:r>
              <a:rPr lang="ja-JP" altLang="en-US" dirty="0"/>
              <a:t>の変数</a:t>
            </a:r>
            <a:r>
              <a:rPr lang="en-US" altLang="ja-JP" dirty="0"/>
              <a:t>n</a:t>
            </a:r>
            <a:r>
              <a:rPr lang="ja-JP" altLang="en-US" dirty="0"/>
              <a:t>へ移動して処理</a:t>
            </a:r>
          </a:p>
          <a:p>
            <a:pPr marL="0" indent="0">
              <a:lnSpc>
                <a:spcPts val="1800"/>
              </a:lnSpc>
              <a:buNone/>
            </a:pPr>
            <a:r>
              <a:rPr lang="ja-JP" altLang="en-US" dirty="0"/>
              <a:t>		</a:t>
            </a:r>
            <a:r>
              <a:rPr lang="en-US" altLang="ja-JP" dirty="0"/>
              <a:t>int b = sumEven(5);	//-1</a:t>
            </a:r>
            <a:r>
              <a:rPr lang="ja-JP" altLang="en-US" dirty="0"/>
              <a:t>を</a:t>
            </a:r>
            <a:r>
              <a:rPr lang="en-US" altLang="ja-JP" dirty="0"/>
              <a:t>sumEven</a:t>
            </a:r>
            <a:r>
              <a:rPr lang="ja-JP" altLang="en-US" dirty="0"/>
              <a:t>の変数</a:t>
            </a:r>
            <a:r>
              <a:rPr lang="en-US" altLang="ja-JP" dirty="0"/>
              <a:t>n</a:t>
            </a:r>
            <a:r>
              <a:rPr lang="ja-JP" altLang="en-US" dirty="0"/>
              <a:t>へ移動して処理</a:t>
            </a:r>
          </a:p>
          <a:p>
            <a:pPr marL="0" indent="0">
              <a:lnSpc>
                <a:spcPts val="1800"/>
              </a:lnSpc>
              <a:buNone/>
            </a:pPr>
            <a:r>
              <a:rPr lang="ja-JP" altLang="en-US" dirty="0"/>
              <a:t>					</a:t>
            </a:r>
            <a:r>
              <a:rPr lang="en-US" altLang="ja-JP" dirty="0"/>
              <a:t>//</a:t>
            </a:r>
            <a:r>
              <a:rPr lang="ja-JP" altLang="en-US" dirty="0"/>
              <a:t>返り値は変数</a:t>
            </a:r>
            <a:r>
              <a:rPr lang="en-US" altLang="ja-JP" dirty="0"/>
              <a:t>b</a:t>
            </a:r>
            <a:r>
              <a:rPr lang="ja-JP" altLang="en-US" dirty="0"/>
              <a:t>に入れる</a:t>
            </a:r>
          </a:p>
          <a:p>
            <a:pPr marL="0" indent="0">
              <a:lnSpc>
                <a:spcPts val="1800"/>
              </a:lnSpc>
              <a:buNone/>
            </a:pPr>
            <a:r>
              <a:rPr lang="ja-JP" altLang="en-US" dirty="0"/>
              <a:t>		</a:t>
            </a:r>
            <a:r>
              <a:rPr lang="en-US" altLang="ja-JP" dirty="0"/>
              <a:t>System.out.println(a);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ja-JP" dirty="0"/>
              <a:t>		System.out.printf("%d\n",b);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ja-JP" dirty="0"/>
              <a:t>	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ja-JP" dirty="0"/>
              <a:t>	      //</a:t>
            </a:r>
            <a:r>
              <a:rPr lang="ja-JP" altLang="en-US" dirty="0"/>
              <a:t>返り値</a:t>
            </a:r>
            <a:r>
              <a:rPr lang="en-US" altLang="ja-JP" dirty="0"/>
              <a:t>int</a:t>
            </a:r>
            <a:r>
              <a:rPr lang="ja-JP" altLang="en-US" dirty="0"/>
              <a:t>型	受け取る変数の宣言</a:t>
            </a:r>
          </a:p>
          <a:p>
            <a:pPr marL="0" indent="0">
              <a:lnSpc>
                <a:spcPts val="1800"/>
              </a:lnSpc>
              <a:buNone/>
            </a:pPr>
            <a:r>
              <a:rPr lang="ja-JP" altLang="en-US" dirty="0"/>
              <a:t>	</a:t>
            </a:r>
            <a:r>
              <a:rPr lang="en-US" altLang="ja-JP" dirty="0"/>
              <a:t>public static int sumEven(int n){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ja-JP" dirty="0"/>
              <a:t>		//1</a:t>
            </a:r>
            <a:r>
              <a:rPr lang="ja-JP" altLang="en-US" dirty="0"/>
              <a:t>から</a:t>
            </a:r>
            <a:r>
              <a:rPr lang="en-US" altLang="ja-JP" dirty="0"/>
              <a:t>n</a:t>
            </a:r>
            <a:r>
              <a:rPr lang="ja-JP" altLang="en-US" dirty="0"/>
              <a:t>までの偶数の和を求める</a:t>
            </a:r>
          </a:p>
          <a:p>
            <a:pPr marL="0" indent="0">
              <a:lnSpc>
                <a:spcPts val="1800"/>
              </a:lnSpc>
              <a:buNone/>
            </a:pPr>
            <a:r>
              <a:rPr lang="ja-JP" altLang="en-US" dirty="0"/>
              <a:t>		</a:t>
            </a:r>
            <a:r>
              <a:rPr lang="en-US" altLang="ja-JP" dirty="0"/>
              <a:t>int sum=0;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=1;i&lt;=</a:t>
            </a:r>
            <a:r>
              <a:rPr lang="en-US" altLang="ja-JP" dirty="0" err="1"/>
              <a:t>n;i</a:t>
            </a:r>
            <a:r>
              <a:rPr lang="en-US" altLang="ja-JP" dirty="0"/>
              <a:t>++){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ja-JP" dirty="0"/>
              <a:t>			if(i%2 == 0) sum = sum + </a:t>
            </a:r>
            <a:r>
              <a:rPr lang="en-US" altLang="ja-JP" dirty="0" err="1"/>
              <a:t>i</a:t>
            </a:r>
            <a:r>
              <a:rPr lang="en-US" altLang="ja-JP" dirty="0"/>
              <a:t>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ja-JP" dirty="0"/>
              <a:t>		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ja-JP" dirty="0"/>
              <a:t>		return sum;//</a:t>
            </a:r>
            <a:r>
              <a:rPr lang="ja-JP" altLang="en-US" dirty="0"/>
              <a:t>値を返す</a:t>
            </a:r>
          </a:p>
          <a:p>
            <a:pPr marL="0" indent="0">
              <a:lnSpc>
                <a:spcPts val="1800"/>
              </a:lnSpc>
              <a:buNone/>
            </a:pPr>
            <a:r>
              <a:rPr lang="ja-JP" altLang="en-US" dirty="0"/>
              <a:t>	</a:t>
            </a:r>
            <a:r>
              <a:rPr lang="en-US" altLang="ja-JP" dirty="0"/>
              <a:t>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ja-JP" dirty="0"/>
              <a:t>}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インク 4"/>
              <p14:cNvContentPartPr/>
              <p14:nvPr/>
            </p14:nvContentPartPr>
            <p14:xfrm>
              <a:off x="2106190" y="906048"/>
              <a:ext cx="9102960" cy="5579280"/>
            </p14:xfrm>
          </p:contentPart>
        </mc:Choice>
        <mc:Fallback>
          <p:pic>
            <p:nvPicPr>
              <p:cNvPr id="5" name="インク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1070" y="892728"/>
                <a:ext cx="9133920" cy="56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24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753461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メソッドとは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...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9524" y="1129004"/>
            <a:ext cx="10515600" cy="4524176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関数</a:t>
            </a:r>
            <a:r>
              <a:rPr lang="en-US" altLang="ja-JP" sz="3600" dirty="0"/>
              <a:t>	</a:t>
            </a:r>
            <a:r>
              <a:rPr lang="ja-JP" altLang="en-US" dirty="0"/>
              <a:t>ある値を与えると何らかの値を返す</a:t>
            </a:r>
            <a:endParaRPr lang="en-US" altLang="ja-JP" sz="3600" dirty="0"/>
          </a:p>
          <a:p>
            <a:endParaRPr kumimoji="1" lang="en-US" altLang="ja-JP" sz="3600" dirty="0"/>
          </a:p>
          <a:p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4385012" y="2342566"/>
            <a:ext cx="2752077" cy="3444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</a:rPr>
              <a:t>自販機</a:t>
            </a:r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838200" y="3643651"/>
            <a:ext cx="1571348" cy="15092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solidFill>
                  <a:schemeClr val="tx1"/>
                </a:solidFill>
              </a:rPr>
              <a:t>お金</a:t>
            </a:r>
          </a:p>
        </p:txBody>
      </p:sp>
      <p:sp>
        <p:nvSpPr>
          <p:cNvPr id="6" name="円柱 5"/>
          <p:cNvSpPr/>
          <p:nvPr/>
        </p:nvSpPr>
        <p:spPr>
          <a:xfrm>
            <a:off x="9318409" y="3077383"/>
            <a:ext cx="1438182" cy="2641739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ジュース</a:t>
            </a:r>
          </a:p>
        </p:txBody>
      </p:sp>
      <p:sp>
        <p:nvSpPr>
          <p:cNvPr id="7" name="矢印: 右 6"/>
          <p:cNvSpPr/>
          <p:nvPr/>
        </p:nvSpPr>
        <p:spPr>
          <a:xfrm>
            <a:off x="2520886" y="3813807"/>
            <a:ext cx="1683797" cy="1012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/>
          <p:cNvSpPr/>
          <p:nvPr/>
        </p:nvSpPr>
        <p:spPr>
          <a:xfrm>
            <a:off x="7317418" y="3813807"/>
            <a:ext cx="1683797" cy="1012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93655" y="5971592"/>
            <a:ext cx="226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メソッド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5818" y="5971592"/>
            <a:ext cx="226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引数</a:t>
            </a:r>
            <a:endParaRPr kumimoji="1" lang="ja-JP" altLang="en-US" sz="36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18409" y="5971591"/>
            <a:ext cx="226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返り値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2643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753461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メソッドとは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...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9524" y="1129004"/>
            <a:ext cx="10515600" cy="4524176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関数</a:t>
            </a:r>
            <a:r>
              <a:rPr lang="en-US" altLang="ja-JP" sz="3600" dirty="0"/>
              <a:t>	</a:t>
            </a:r>
            <a:r>
              <a:rPr lang="ja-JP" altLang="en-US" dirty="0"/>
              <a:t>ある値を与えると何らかの値を返す</a:t>
            </a:r>
            <a:endParaRPr lang="en-US" altLang="ja-JP" sz="3600" dirty="0"/>
          </a:p>
          <a:p>
            <a:endParaRPr kumimoji="1" lang="en-US" altLang="ja-JP" sz="3600" dirty="0"/>
          </a:p>
          <a:p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4385012" y="2342566"/>
            <a:ext cx="2752077" cy="3444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</a:rPr>
              <a:t>自販機</a:t>
            </a:r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円柱 5"/>
          <p:cNvSpPr/>
          <p:nvPr/>
        </p:nvSpPr>
        <p:spPr>
          <a:xfrm>
            <a:off x="9318409" y="2840477"/>
            <a:ext cx="2380596" cy="2878645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ジュース</a:t>
            </a:r>
          </a:p>
        </p:txBody>
      </p:sp>
      <p:sp>
        <p:nvSpPr>
          <p:cNvPr id="7" name="矢印: 右 6"/>
          <p:cNvSpPr/>
          <p:nvPr/>
        </p:nvSpPr>
        <p:spPr>
          <a:xfrm>
            <a:off x="2520886" y="3813807"/>
            <a:ext cx="1683797" cy="1012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/>
          <p:cNvSpPr/>
          <p:nvPr/>
        </p:nvSpPr>
        <p:spPr>
          <a:xfrm>
            <a:off x="7317418" y="3813807"/>
            <a:ext cx="1683797" cy="1012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93655" y="5971592"/>
            <a:ext cx="226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メソッド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5818" y="5971592"/>
            <a:ext cx="226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引数</a:t>
            </a:r>
            <a:endParaRPr kumimoji="1" lang="ja-JP" altLang="en-US" sz="36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025743" y="5971592"/>
            <a:ext cx="167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返り値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55643" y="3813807"/>
            <a:ext cx="2237361" cy="10120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600" b="1" dirty="0">
                <a:solidFill>
                  <a:prstClr val="black"/>
                </a:solidFill>
              </a:rPr>
              <a:t>お金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954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753461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メソッドとは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...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9524" y="1447416"/>
            <a:ext cx="10515600" cy="4524176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まとまった処理の塊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	</a:t>
            </a:r>
            <a:r>
              <a:rPr lang="ja-JP" altLang="en-US" sz="3200" dirty="0"/>
              <a:t>値を渡せる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	</a:t>
            </a:r>
            <a:r>
              <a:rPr kumimoji="1" lang="ja-JP" altLang="en-US" sz="3200" dirty="0"/>
              <a:t>値が貰える</a:t>
            </a: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7966954" y="941033"/>
            <a:ext cx="3508672" cy="39509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solidFill>
                  <a:schemeClr val="tx1"/>
                </a:solidFill>
              </a:rPr>
              <a:t>自販機</a:t>
            </a:r>
            <a:endParaRPr lang="en-US" altLang="ja-JP" sz="4400" b="1" dirty="0">
              <a:solidFill>
                <a:schemeClr val="tx1"/>
              </a:solidFill>
            </a:endParaRPr>
          </a:p>
          <a:p>
            <a:pPr algn="ctr"/>
            <a:endParaRPr lang="en-US" altLang="ja-JP" sz="44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お金がいくらあるか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今のお金で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何を売れるか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65917" y="5136598"/>
            <a:ext cx="226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メソッド</a:t>
            </a:r>
          </a:p>
        </p:txBody>
      </p:sp>
    </p:spTree>
    <p:extLst>
      <p:ext uri="{BB962C8B-B14F-4D97-AF65-F5344CB8AC3E}">
        <p14:creationId xmlns:p14="http://schemas.microsoft.com/office/powerpoint/2010/main" val="257490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922"/>
          </a:xfrm>
        </p:spPr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メソッドにするメリット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何度も同じコードを記述する必要がなくなる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処理がまとまっていることでプログラムが見やすくなる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4577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8032" y="85009"/>
            <a:ext cx="10515600" cy="1001559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メソッドの使用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～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メソッドを呼ぶ～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3567" y="1366684"/>
            <a:ext cx="11668433" cy="4351338"/>
          </a:xfrm>
        </p:spPr>
        <p:txBody>
          <a:bodyPr/>
          <a:lstStyle/>
          <a:p>
            <a:r>
              <a:rPr lang="ja-JP" altLang="en-US" sz="3600" dirty="0"/>
              <a:t>メソッドを呼ぶ・・・メソッド</a:t>
            </a:r>
            <a:r>
              <a:rPr lang="en-US" altLang="ja-JP" sz="3600" dirty="0"/>
              <a:t>(</a:t>
            </a:r>
            <a:r>
              <a:rPr lang="ja-JP" altLang="en-US" sz="3600" dirty="0"/>
              <a:t>処理の集まり</a:t>
            </a:r>
            <a:r>
              <a:rPr lang="en-US" altLang="ja-JP" sz="3600" dirty="0"/>
              <a:t>)</a:t>
            </a:r>
            <a:r>
              <a:rPr lang="ja-JP" altLang="en-US" sz="3600" dirty="0"/>
              <a:t>を使う</a:t>
            </a:r>
            <a:endParaRPr lang="en-US" altLang="ja-JP" sz="3600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endParaRPr kumimoji="1" lang="ja-JP" altLang="en-US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59427" y="2469728"/>
            <a:ext cx="3746090" cy="707886"/>
          </a:xfrm>
          <a:prstGeom prst="rect">
            <a:avLst/>
          </a:prstGeom>
          <a:noFill/>
          <a:ln w="730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メソッド名</a:t>
            </a:r>
            <a:r>
              <a:rPr lang="en-US" altLang="ja-JP" sz="4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9427" y="3790674"/>
            <a:ext cx="4788308" cy="707886"/>
          </a:xfrm>
          <a:prstGeom prst="rect">
            <a:avLst/>
          </a:prstGeom>
          <a:noFill/>
          <a:ln w="730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メソッド名</a:t>
            </a:r>
            <a:r>
              <a:rPr lang="en-US" altLang="ja-JP" sz="4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4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</a:t>
            </a:r>
            <a:r>
              <a:rPr lang="en-US" altLang="ja-JP" sz="4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11097" y="2469728"/>
            <a:ext cx="675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何も値を渡さなくてもいい場合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15648" y="3895937"/>
            <a:ext cx="360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値を渡</a:t>
            </a:r>
            <a:r>
              <a:rPr lang="ja-JP" altLang="en-US" sz="3600" dirty="0"/>
              <a:t>す</a:t>
            </a:r>
            <a:r>
              <a:rPr kumimoji="1" lang="ja-JP" altLang="en-US" sz="3600" dirty="0"/>
              <a:t>場合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76633" y="5058791"/>
            <a:ext cx="8790038" cy="707886"/>
          </a:xfrm>
          <a:prstGeom prst="rect">
            <a:avLst/>
          </a:prstGeom>
          <a:noFill/>
          <a:ln w="730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メソッド名</a:t>
            </a:r>
            <a:r>
              <a:rPr lang="en-US" altLang="ja-JP" sz="4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4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</a:t>
            </a:r>
            <a:r>
              <a:rPr lang="en-US" altLang="ja-JP" sz="4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4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</a:t>
            </a:r>
            <a:r>
              <a:rPr lang="en-US" altLang="ja-JP" sz="4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40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...</a:t>
            </a:r>
            <a:r>
              <a:rPr lang="en-US" altLang="ja-JP" sz="4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,</a:t>
            </a:r>
            <a:r>
              <a:rPr lang="ja-JP" altLang="en-US" sz="4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</a:t>
            </a:r>
            <a:r>
              <a:rPr lang="en-US" altLang="ja-JP" sz="4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15648" y="5851569"/>
            <a:ext cx="434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複数値を渡す場合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447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メソッドの使用　　～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使用例～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02658"/>
            <a:ext cx="10515600" cy="4574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400" dirty="0" err="1"/>
              <a:t>p</a:t>
            </a:r>
            <a:r>
              <a:rPr kumimoji="1" lang="en-US" altLang="ja-JP" sz="4400" dirty="0" err="1"/>
              <a:t>rintHello</a:t>
            </a:r>
            <a:r>
              <a:rPr kumimoji="1" lang="en-US" altLang="ja-JP" sz="4400" dirty="0"/>
              <a:t>();</a:t>
            </a:r>
          </a:p>
          <a:p>
            <a:pPr marL="0" indent="0">
              <a:buNone/>
            </a:pPr>
            <a:endParaRPr lang="en-US" altLang="ja-JP" sz="4400" dirty="0"/>
          </a:p>
          <a:p>
            <a:pPr marL="0" indent="0">
              <a:buNone/>
            </a:pPr>
            <a:r>
              <a:rPr kumimoji="1" lang="en-US" altLang="ja-JP" sz="4400" dirty="0" err="1"/>
              <a:t>printf</a:t>
            </a:r>
            <a:r>
              <a:rPr kumimoji="1" lang="en-US" altLang="ja-JP" sz="4400" dirty="0"/>
              <a:t>(“Hello”);</a:t>
            </a:r>
          </a:p>
          <a:p>
            <a:pPr marL="0" indent="0">
              <a:buNone/>
            </a:pPr>
            <a:endParaRPr lang="en-US" altLang="ja-JP" sz="4400" dirty="0"/>
          </a:p>
          <a:p>
            <a:pPr marL="0" indent="0">
              <a:buNone/>
            </a:pPr>
            <a:r>
              <a:rPr lang="en-US" altLang="ja-JP" sz="4400" dirty="0" err="1"/>
              <a:t>s</a:t>
            </a:r>
            <a:r>
              <a:rPr kumimoji="1" lang="en-US" altLang="ja-JP" sz="4400" dirty="0" err="1"/>
              <a:t>umPrint</a:t>
            </a:r>
            <a:r>
              <a:rPr kumimoji="1" lang="en-US" altLang="ja-JP" sz="4400" dirty="0"/>
              <a:t>(5,10);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6881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4564" y="70158"/>
            <a:ext cx="10515600" cy="91306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メソッドの使用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～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返り値～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15845"/>
            <a:ext cx="11088329" cy="52897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sz="4000" dirty="0"/>
              <a:t>メソッド</a:t>
            </a:r>
            <a:r>
              <a:rPr kumimoji="1" lang="en-US" altLang="ja-JP" sz="4000" dirty="0"/>
              <a:t>:</a:t>
            </a:r>
            <a:r>
              <a:rPr kumimoji="1" lang="en-US" altLang="ja-JP" sz="4000" dirty="0" err="1"/>
              <a:t>getSpeed</a:t>
            </a:r>
            <a:r>
              <a:rPr lang="en-US" altLang="ja-JP" sz="4000" dirty="0"/>
              <a:t>	</a:t>
            </a:r>
          </a:p>
          <a:p>
            <a:pPr marL="0" indent="0" algn="r">
              <a:buNone/>
            </a:pPr>
            <a:r>
              <a:rPr lang="ja-JP" altLang="en-US" sz="4000" dirty="0"/>
              <a:t>引数なし </a:t>
            </a:r>
            <a:r>
              <a:rPr lang="en-US" altLang="ja-JP" sz="4000" dirty="0"/>
              <a:t>/ </a:t>
            </a:r>
            <a:r>
              <a:rPr lang="ja-JP" altLang="en-US" sz="4000" dirty="0"/>
              <a:t>返り値あり </a:t>
            </a:r>
            <a:r>
              <a:rPr lang="en-US" altLang="ja-JP" sz="4000" dirty="0" err="1"/>
              <a:t>int</a:t>
            </a:r>
            <a:r>
              <a:rPr lang="ja-JP" altLang="en-US" sz="4000" dirty="0"/>
              <a:t>型</a:t>
            </a:r>
            <a:endParaRPr lang="en-US" altLang="ja-JP" sz="4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4000" dirty="0" err="1"/>
              <a:t>getSpeed</a:t>
            </a:r>
            <a:r>
              <a:rPr lang="en-US" altLang="ja-JP" sz="4000" dirty="0"/>
              <a:t>();					</a:t>
            </a:r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kumimoji="1" lang="en-US" altLang="ja-JP" sz="4000" dirty="0" err="1"/>
              <a:t>int</a:t>
            </a:r>
            <a:r>
              <a:rPr kumimoji="1" lang="en-US" altLang="ja-JP" sz="4000" dirty="0"/>
              <a:t> speed = </a:t>
            </a:r>
            <a:r>
              <a:rPr kumimoji="1" lang="en-US" altLang="ja-JP" sz="4000" dirty="0" err="1"/>
              <a:t>getSpeed</a:t>
            </a:r>
            <a:r>
              <a:rPr kumimoji="1" lang="en-US" altLang="ja-JP" sz="4000" dirty="0"/>
              <a:t>();	</a:t>
            </a:r>
          </a:p>
          <a:p>
            <a:pPr marL="0" indent="0" algn="r">
              <a:buNone/>
            </a:pPr>
            <a:r>
              <a:rPr kumimoji="1" lang="en-US" altLang="ja-JP" sz="4000" dirty="0"/>
              <a:t>speed</a:t>
            </a:r>
            <a:r>
              <a:rPr kumimoji="1" lang="ja-JP" altLang="en-US" sz="4000" dirty="0"/>
              <a:t>に返り値が入る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en-US" altLang="ja-JP" sz="4000" dirty="0"/>
          </a:p>
          <a:p>
            <a:pPr marL="0" indent="0">
              <a:buNone/>
            </a:pPr>
            <a:r>
              <a:rPr lang="en-US" altLang="ja-JP" sz="4000" dirty="0" err="1"/>
              <a:t>System.out.println</a:t>
            </a:r>
            <a:r>
              <a:rPr lang="en-US" altLang="ja-JP" sz="4000" dirty="0"/>
              <a:t>(</a:t>
            </a:r>
            <a:r>
              <a:rPr lang="en-US" altLang="ja-JP" sz="4000" dirty="0" err="1"/>
              <a:t>getSpeed</a:t>
            </a:r>
            <a:r>
              <a:rPr lang="en-US" altLang="ja-JP" sz="4000" dirty="0"/>
              <a:t>());</a:t>
            </a:r>
          </a:p>
          <a:p>
            <a:pPr marL="0" indent="0" algn="r">
              <a:buNone/>
            </a:pPr>
            <a:r>
              <a:rPr lang="ja-JP" altLang="en-US" sz="4000" dirty="0"/>
              <a:t>返り値が出力される</a:t>
            </a:r>
            <a:endParaRPr lang="en-US" altLang="ja-JP" sz="4000" dirty="0"/>
          </a:p>
          <a:p>
            <a:pPr marL="0" indent="0">
              <a:buNone/>
            </a:pP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08391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716</Words>
  <Application>Microsoft Office PowerPoint</Application>
  <PresentationFormat>ワイド画面</PresentationFormat>
  <Paragraphs>225</Paragraphs>
  <Slides>21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ＭＳ ゴシック</vt:lpstr>
      <vt:lpstr>游ゴシック</vt:lpstr>
      <vt:lpstr>游ゴシック Light</vt:lpstr>
      <vt:lpstr>Arial</vt:lpstr>
      <vt:lpstr>Office テーマ</vt:lpstr>
      <vt:lpstr>Java 講習7</vt:lpstr>
      <vt:lpstr>メソッドとは...</vt:lpstr>
      <vt:lpstr>メソッドとは...</vt:lpstr>
      <vt:lpstr>メソッドとは...</vt:lpstr>
      <vt:lpstr>メソッドとは...</vt:lpstr>
      <vt:lpstr>メソッドにするメリット</vt:lpstr>
      <vt:lpstr>メソッドの使用　～メソッドを呼ぶ～</vt:lpstr>
      <vt:lpstr>メソッドの使用　　～使用例～</vt:lpstr>
      <vt:lpstr>メソッドの使用　　～返り値～</vt:lpstr>
      <vt:lpstr>メソッドの作成</vt:lpstr>
      <vt:lpstr>メソッドの作成</vt:lpstr>
      <vt:lpstr>メソッドの作成</vt:lpstr>
      <vt:lpstr>メソッドの作成</vt:lpstr>
      <vt:lpstr>メソッドの作成　　～例～</vt:lpstr>
      <vt:lpstr>メソッドの作成　　～例～</vt:lpstr>
      <vt:lpstr>メソッド　　～まとめ～</vt:lpstr>
      <vt:lpstr>メソッド　　</vt:lpstr>
      <vt:lpstr>メソッド      演習問題</vt:lpstr>
      <vt:lpstr>メソッド      演習問題2</vt:lpstr>
      <vt:lpstr>メソッド     演習問題3(応用)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講習 メソッド</dc:title>
  <dc:creator>kuroki</dc:creator>
  <cp:lastModifiedBy>Kuroki-Note</cp:lastModifiedBy>
  <cp:revision>32</cp:revision>
  <dcterms:created xsi:type="dcterms:W3CDTF">2016-11-09T11:39:59Z</dcterms:created>
  <dcterms:modified xsi:type="dcterms:W3CDTF">2016-11-11T12:23:57Z</dcterms:modified>
</cp:coreProperties>
</file>