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3" r:id="rId3"/>
    <p:sldId id="261" r:id="rId4"/>
    <p:sldId id="267" r:id="rId5"/>
    <p:sldId id="276" r:id="rId6"/>
    <p:sldId id="265" r:id="rId7"/>
    <p:sldId id="284" r:id="rId8"/>
    <p:sldId id="295" r:id="rId9"/>
    <p:sldId id="296" r:id="rId10"/>
    <p:sldId id="297" r:id="rId11"/>
    <p:sldId id="298" r:id="rId12"/>
    <p:sldId id="299" r:id="rId13"/>
    <p:sldId id="300" r:id="rId14"/>
    <p:sldId id="301" r:id="rId15"/>
    <p:sldId id="302" r:id="rId16"/>
    <p:sldId id="303" r:id="rId17"/>
    <p:sldId id="294" r:id="rId18"/>
    <p:sldId id="257" r:id="rId19"/>
    <p:sldId id="278" r:id="rId20"/>
    <p:sldId id="258" r:id="rId21"/>
    <p:sldId id="259" r:id="rId22"/>
    <p:sldId id="264" r:id="rId23"/>
    <p:sldId id="304" r:id="rId24"/>
    <p:sldId id="306" r:id="rId25"/>
    <p:sldId id="307" r:id="rId26"/>
    <p:sldId id="308" r:id="rId27"/>
    <p:sldId id="310" r:id="rId28"/>
    <p:sldId id="311" r:id="rId29"/>
    <p:sldId id="314" r:id="rId30"/>
    <p:sldId id="266" r:id="rId31"/>
    <p:sldId id="275" r:id="rId32"/>
    <p:sldId id="260" r:id="rId33"/>
    <p:sldId id="262" r:id="rId34"/>
    <p:sldId id="305" r:id="rId35"/>
    <p:sldId id="309" r:id="rId36"/>
    <p:sldId id="263" r:id="rId37"/>
    <p:sldId id="313" r:id="rId38"/>
    <p:sldId id="315" r:id="rId39"/>
    <p:sldId id="268" r:id="rId40"/>
    <p:sldId id="317" r:id="rId41"/>
    <p:sldId id="269" r:id="rId42"/>
    <p:sldId id="280" r:id="rId43"/>
    <p:sldId id="318" r:id="rId44"/>
    <p:sldId id="282" r:id="rId45"/>
    <p:sldId id="270" r:id="rId46"/>
    <p:sldId id="271" r:id="rId47"/>
    <p:sldId id="272" r:id="rId48"/>
    <p:sldId id="281" r:id="rId49"/>
    <p:sldId id="279" r:id="rId50"/>
    <p:sldId id="274" r:id="rId51"/>
    <p:sldId id="277" r:id="rId52"/>
    <p:sldId id="283" r:id="rId53"/>
    <p:sldId id="316" r:id="rId54"/>
    <p:sldId id="319" r:id="rId55"/>
    <p:sldId id="320" r:id="rId56"/>
  </p:sldIdLst>
  <p:sldSz cx="28800425" cy="162004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9D9DC"/>
    <a:srgbClr val="575664"/>
    <a:srgbClr val="FBFBFC"/>
    <a:srgbClr val="F32E30"/>
    <a:srgbClr val="303030"/>
    <a:srgbClr val="FBB4AE"/>
    <a:srgbClr val="FF00FF"/>
    <a:srgbClr val="F8635D"/>
    <a:srgbClr val="FAB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5" d="100"/>
          <a:sy n="35" d="100"/>
        </p:scale>
        <p:origin x="68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600053" y="2651323"/>
            <a:ext cx="21600319" cy="5640152"/>
          </a:xfrm>
        </p:spPr>
        <p:txBody>
          <a:bodyPr anchor="b"/>
          <a:lstStyle>
            <a:lvl1pPr algn="ctr">
              <a:defRPr sz="14173"/>
            </a:lvl1pPr>
          </a:lstStyle>
          <a:p>
            <a:r>
              <a:rPr lang="ja-JP" altLang="en-US"/>
              <a:t>マスター タイトルの書式設定</a:t>
            </a:r>
            <a:endParaRPr lang="en-US" dirty="0"/>
          </a:p>
        </p:txBody>
      </p:sp>
      <p:sp>
        <p:nvSpPr>
          <p:cNvPr id="3" name="Subtitle 2"/>
          <p:cNvSpPr>
            <a:spLocks noGrp="1"/>
          </p:cNvSpPr>
          <p:nvPr>
            <p:ph type="subTitle" idx="1"/>
          </p:nvPr>
        </p:nvSpPr>
        <p:spPr>
          <a:xfrm>
            <a:off x="3600053" y="8508981"/>
            <a:ext cx="21600319" cy="3911355"/>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100077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237048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4" y="862524"/>
            <a:ext cx="6210092" cy="1372912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80029" y="862524"/>
            <a:ext cx="18270270" cy="1372912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2248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6928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65029" y="4038862"/>
            <a:ext cx="24840367" cy="6738931"/>
          </a:xfrm>
        </p:spPr>
        <p:txBody>
          <a:bodyPr anchor="b"/>
          <a:lstStyle>
            <a:lvl1pPr>
              <a:defRPr sz="14173"/>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65029" y="10841545"/>
            <a:ext cx="24840367" cy="3543845"/>
          </a:xfrm>
        </p:spPr>
        <p:txBody>
          <a:bodyPr/>
          <a:lstStyle>
            <a:lvl1pPr marL="0" indent="0">
              <a:buNone/>
              <a:defRPr sz="5669">
                <a:solidFill>
                  <a:schemeClr val="tx1">
                    <a:tint val="75000"/>
                  </a:schemeClr>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2018486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80029" y="4312617"/>
            <a:ext cx="12240181" cy="1027902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4580215" y="4312617"/>
            <a:ext cx="12240181" cy="1027902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60082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983780" y="862524"/>
            <a:ext cx="24840367" cy="31313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83781" y="3971359"/>
            <a:ext cx="12183929" cy="1946301"/>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ja-JP" altLang="en-US"/>
              <a:t>マスター テキストの書式設定</a:t>
            </a:r>
          </a:p>
        </p:txBody>
      </p:sp>
      <p:sp>
        <p:nvSpPr>
          <p:cNvPr id="4" name="Content Placeholder 3"/>
          <p:cNvSpPr>
            <a:spLocks noGrp="1"/>
          </p:cNvSpPr>
          <p:nvPr>
            <p:ph sz="half" idx="2"/>
          </p:nvPr>
        </p:nvSpPr>
        <p:spPr>
          <a:xfrm>
            <a:off x="1983781" y="5917660"/>
            <a:ext cx="12183929" cy="87039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4580215" y="3971359"/>
            <a:ext cx="12243932" cy="1946301"/>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ja-JP" altLang="en-US"/>
              <a:t>マスター テキストの書式設定</a:t>
            </a:r>
          </a:p>
        </p:txBody>
      </p:sp>
      <p:sp>
        <p:nvSpPr>
          <p:cNvPr id="6" name="Content Placeholder 5"/>
          <p:cNvSpPr>
            <a:spLocks noGrp="1"/>
          </p:cNvSpPr>
          <p:nvPr>
            <p:ph sz="quarter" idx="4"/>
          </p:nvPr>
        </p:nvSpPr>
        <p:spPr>
          <a:xfrm>
            <a:off x="14580215" y="5917660"/>
            <a:ext cx="12243932" cy="87039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108106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808262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262781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83782" y="1080029"/>
            <a:ext cx="9288886" cy="3780102"/>
          </a:xfrm>
        </p:spPr>
        <p:txBody>
          <a:bodyPr anchor="b"/>
          <a:lstStyle>
            <a:lvl1pPr>
              <a:defRPr sz="7559"/>
            </a:lvl1pPr>
          </a:lstStyle>
          <a:p>
            <a:r>
              <a:rPr lang="ja-JP" altLang="en-US"/>
              <a:t>マスター タイトルの書式設定</a:t>
            </a:r>
            <a:endParaRPr lang="en-US" dirty="0"/>
          </a:p>
        </p:txBody>
      </p:sp>
      <p:sp>
        <p:nvSpPr>
          <p:cNvPr id="3" name="Content Placeholder 2"/>
          <p:cNvSpPr>
            <a:spLocks noGrp="1"/>
          </p:cNvSpPr>
          <p:nvPr>
            <p:ph idx="1"/>
          </p:nvPr>
        </p:nvSpPr>
        <p:spPr>
          <a:xfrm>
            <a:off x="12243932" y="2332564"/>
            <a:ext cx="14580215" cy="11512811"/>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83782" y="4860131"/>
            <a:ext cx="9288886" cy="900399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42567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83782" y="1080029"/>
            <a:ext cx="9288886" cy="3780102"/>
          </a:xfrm>
        </p:spPr>
        <p:txBody>
          <a:bodyPr anchor="b"/>
          <a:lstStyle>
            <a:lvl1pPr>
              <a:defRPr sz="755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243932" y="2332564"/>
            <a:ext cx="14580215" cy="11512811"/>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83782" y="4860131"/>
            <a:ext cx="9288886" cy="900399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5EB4E7A-B134-42AF-A4C9-D2E819A71198}" type="datetimeFigureOut">
              <a:rPr kumimoji="1" lang="ja-JP" altLang="en-US" smtClean="0"/>
              <a:t>2024/8/31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51463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862524"/>
            <a:ext cx="24840367" cy="31313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80029" y="4312617"/>
            <a:ext cx="24840367" cy="10279029"/>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980029" y="15015407"/>
            <a:ext cx="6480096" cy="862523"/>
          </a:xfrm>
          <a:prstGeom prst="rect">
            <a:avLst/>
          </a:prstGeom>
        </p:spPr>
        <p:txBody>
          <a:bodyPr vert="horz" lIns="91440" tIns="45720" rIns="91440" bIns="45720" rtlCol="0" anchor="ctr"/>
          <a:lstStyle>
            <a:lvl1pPr algn="l">
              <a:defRPr sz="2835">
                <a:solidFill>
                  <a:schemeClr val="tx1">
                    <a:tint val="75000"/>
                  </a:schemeClr>
                </a:solidFill>
              </a:defRPr>
            </a:lvl1pPr>
          </a:lstStyle>
          <a:p>
            <a:fld id="{F5EB4E7A-B134-42AF-A4C9-D2E819A71198}" type="datetimeFigureOut">
              <a:rPr kumimoji="1" lang="ja-JP" altLang="en-US" smtClean="0"/>
              <a:t>2024/8/31</a:t>
            </a:fld>
            <a:endParaRPr kumimoji="1" lang="ja-JP" altLang="en-US"/>
          </a:p>
        </p:txBody>
      </p:sp>
      <p:sp>
        <p:nvSpPr>
          <p:cNvPr id="5" name="Footer Placeholder 4"/>
          <p:cNvSpPr>
            <a:spLocks noGrp="1"/>
          </p:cNvSpPr>
          <p:nvPr>
            <p:ph type="ftr" sz="quarter" idx="3"/>
          </p:nvPr>
        </p:nvSpPr>
        <p:spPr>
          <a:xfrm>
            <a:off x="9540141" y="15015407"/>
            <a:ext cx="9720143" cy="862523"/>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0340300" y="15015407"/>
            <a:ext cx="6480096" cy="862523"/>
          </a:xfrm>
          <a:prstGeom prst="rect">
            <a:avLst/>
          </a:prstGeom>
        </p:spPr>
        <p:txBody>
          <a:bodyPr vert="horz" lIns="91440" tIns="45720" rIns="91440" bIns="45720" rtlCol="0" anchor="ctr"/>
          <a:lstStyle>
            <a:lvl1pPr algn="r">
              <a:defRPr sz="2835">
                <a:solidFill>
                  <a:schemeClr val="tx1">
                    <a:tint val="75000"/>
                  </a:schemeClr>
                </a:solidFill>
              </a:defRPr>
            </a:lvl1p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20547357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59996" rtl="0" eaLnBrk="1" latinLnBrk="0" hangingPunct="1">
        <a:lnSpc>
          <a:spcPct val="90000"/>
        </a:lnSpc>
        <a:spcBef>
          <a:spcPct val="0"/>
        </a:spcBef>
        <a:buNone/>
        <a:defRPr kumimoji="1"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kumimoji="1"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kumimoji="1"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kumimoji="1"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9pPr>
    </p:bodyStyle>
    <p:otherStyle>
      <a:defPPr>
        <a:defRPr lang="en-US"/>
      </a:defPPr>
      <a:lvl1pPr marL="0" algn="l" defTabSz="2159996" rtl="0" eaLnBrk="1" latinLnBrk="0" hangingPunct="1">
        <a:defRPr kumimoji="1" sz="4252" kern="1200">
          <a:solidFill>
            <a:schemeClr val="tx1"/>
          </a:solidFill>
          <a:latin typeface="+mn-lt"/>
          <a:ea typeface="+mn-ea"/>
          <a:cs typeface="+mn-cs"/>
        </a:defRPr>
      </a:lvl1pPr>
      <a:lvl2pPr marL="1079998" algn="l" defTabSz="2159996" rtl="0" eaLnBrk="1" latinLnBrk="0" hangingPunct="1">
        <a:defRPr kumimoji="1" sz="4252" kern="1200">
          <a:solidFill>
            <a:schemeClr val="tx1"/>
          </a:solidFill>
          <a:latin typeface="+mn-lt"/>
          <a:ea typeface="+mn-ea"/>
          <a:cs typeface="+mn-cs"/>
        </a:defRPr>
      </a:lvl2pPr>
      <a:lvl3pPr marL="2159996" algn="l" defTabSz="2159996" rtl="0" eaLnBrk="1" latinLnBrk="0" hangingPunct="1">
        <a:defRPr kumimoji="1" sz="4252" kern="1200">
          <a:solidFill>
            <a:schemeClr val="tx1"/>
          </a:solidFill>
          <a:latin typeface="+mn-lt"/>
          <a:ea typeface="+mn-ea"/>
          <a:cs typeface="+mn-cs"/>
        </a:defRPr>
      </a:lvl3pPr>
      <a:lvl4pPr marL="3239994" algn="l" defTabSz="2159996" rtl="0" eaLnBrk="1" latinLnBrk="0" hangingPunct="1">
        <a:defRPr kumimoji="1" sz="4252" kern="1200">
          <a:solidFill>
            <a:schemeClr val="tx1"/>
          </a:solidFill>
          <a:latin typeface="+mn-lt"/>
          <a:ea typeface="+mn-ea"/>
          <a:cs typeface="+mn-cs"/>
        </a:defRPr>
      </a:lvl4pPr>
      <a:lvl5pPr marL="4319991" algn="l" defTabSz="2159996" rtl="0" eaLnBrk="1" latinLnBrk="0" hangingPunct="1">
        <a:defRPr kumimoji="1" sz="4252" kern="1200">
          <a:solidFill>
            <a:schemeClr val="tx1"/>
          </a:solidFill>
          <a:latin typeface="+mn-lt"/>
          <a:ea typeface="+mn-ea"/>
          <a:cs typeface="+mn-cs"/>
        </a:defRPr>
      </a:lvl5pPr>
      <a:lvl6pPr marL="5399989" algn="l" defTabSz="2159996" rtl="0" eaLnBrk="1" latinLnBrk="0" hangingPunct="1">
        <a:defRPr kumimoji="1" sz="4252" kern="1200">
          <a:solidFill>
            <a:schemeClr val="tx1"/>
          </a:solidFill>
          <a:latin typeface="+mn-lt"/>
          <a:ea typeface="+mn-ea"/>
          <a:cs typeface="+mn-cs"/>
        </a:defRPr>
      </a:lvl6pPr>
      <a:lvl7pPr marL="6479987" algn="l" defTabSz="2159996" rtl="0" eaLnBrk="1" latinLnBrk="0" hangingPunct="1">
        <a:defRPr kumimoji="1" sz="4252" kern="1200">
          <a:solidFill>
            <a:schemeClr val="tx1"/>
          </a:solidFill>
          <a:latin typeface="+mn-lt"/>
          <a:ea typeface="+mn-ea"/>
          <a:cs typeface="+mn-cs"/>
        </a:defRPr>
      </a:lvl7pPr>
      <a:lvl8pPr marL="7559985" algn="l" defTabSz="2159996" rtl="0" eaLnBrk="1" latinLnBrk="0" hangingPunct="1">
        <a:defRPr kumimoji="1" sz="4252" kern="1200">
          <a:solidFill>
            <a:schemeClr val="tx1"/>
          </a:solidFill>
          <a:latin typeface="+mn-lt"/>
          <a:ea typeface="+mn-ea"/>
          <a:cs typeface="+mn-cs"/>
        </a:defRPr>
      </a:lvl8pPr>
      <a:lvl9pPr marL="8639983" algn="l" defTabSz="2159996" rtl="0" eaLnBrk="1" latinLnBrk="0" hangingPunct="1">
        <a:defRPr kumimoji="1"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7.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jpe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8.png"/><Relationship Id="rId5" Type="http://schemas.microsoft.com/office/2007/relationships/hdphoto" Target="../media/hdphoto1.wdp"/><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199615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01</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pic>
        <p:nvPicPr>
          <p:cNvPr id="1030" name="Picture 6">
            <a:extLst>
              <a:ext uri="{FF2B5EF4-FFF2-40B4-BE49-F238E27FC236}">
                <a16:creationId xmlns:a16="http://schemas.microsoft.com/office/drawing/2014/main" id="{D981D9AA-CF93-0DE9-C9EB-F993338E4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961" y="9394053"/>
            <a:ext cx="2717552" cy="3261063"/>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10A13AB7-7F80-4E99-566D-4316C9FA1D9C}"/>
              </a:ext>
            </a:extLst>
          </p:cNvPr>
          <p:cNvSpPr txBox="1"/>
          <p:nvPr/>
        </p:nvSpPr>
        <p:spPr>
          <a:xfrm>
            <a:off x="8587348" y="9456920"/>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36</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 </a:t>
            </a:r>
            <a:r>
              <a:rPr kumimoji="1" lang="ja-JP" altLang="en-US" sz="9000" b="1" i="1" dirty="0">
                <a:ln w="3175">
                  <a:solidFill>
                    <a:schemeClr val="bg2"/>
                  </a:solidFill>
                </a:ln>
                <a:solidFill>
                  <a:srgbClr val="FF0000"/>
                </a:solidFill>
                <a:latin typeface="マキナス 4 Square" panose="02000600000000000000" pitchFamily="50" charset="-128"/>
                <a:ea typeface="マキナス 4 Square" panose="02000600000000000000" pitchFamily="50" charset="-128"/>
              </a:rPr>
              <a:t>回送</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8657684" y="10821107"/>
            <a:ext cx="19259637" cy="1938992"/>
          </a:xfrm>
          <a:prstGeom prst="rect">
            <a:avLst/>
          </a:prstGeom>
          <a:noFill/>
        </p:spPr>
        <p:txBody>
          <a:bodyPr wrap="square" rtlCol="0">
            <a:spAutoFit/>
          </a:bodyPr>
          <a:lstStyle/>
          <a:p>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上野→秋葉原</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19527801" y="9337516"/>
            <a:ext cx="11734281"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8381" y="10520989"/>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07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04</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13000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北千住→上野</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161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05</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644602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70000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　</a:t>
            </a:r>
            <a:r>
              <a:rPr kumimoji="1" lang="ja-JP" altLang="en-US" sz="9000" b="1" i="1" dirty="0">
                <a:ln w="3175">
                  <a:solidFill>
                    <a:schemeClr val="bg2"/>
                  </a:solidFill>
                </a:ln>
                <a:solidFill>
                  <a:srgbClr val="FFFF00"/>
                </a:solidFill>
                <a:latin typeface="マキナス 4 Square" panose="02000600000000000000" pitchFamily="50" charset="-128"/>
                <a:ea typeface="マキナス 4 Square" panose="02000600000000000000" pitchFamily="50" charset="-128"/>
              </a:rPr>
              <a:t>代走</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上野→人形町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38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06</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644602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20050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589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07</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644602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620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08</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644602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6358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09</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7424225"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70000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　</a:t>
            </a:r>
            <a:r>
              <a:rPr kumimoji="1" lang="ja-JP" altLang="en-US" sz="9000" b="1" i="1" dirty="0">
                <a:ln w="3175">
                  <a:solidFill>
                    <a:schemeClr val="bg2"/>
                  </a:solidFill>
                </a:ln>
                <a:solidFill>
                  <a:srgbClr val="FFFF00"/>
                </a:solidFill>
                <a:latin typeface="マキナス 4 Square" panose="02000600000000000000" pitchFamily="50" charset="-128"/>
                <a:ea typeface="マキナス 4 Square" panose="02000600000000000000" pitchFamily="50" charset="-128"/>
              </a:rPr>
              <a:t>遅れ</a:t>
            </a:r>
            <a:r>
              <a:rPr kumimoji="1" lang="en-US" altLang="ja-JP" sz="9000" b="1" i="1" dirty="0">
                <a:ln w="3175">
                  <a:solidFill>
                    <a:schemeClr val="bg2"/>
                  </a:solidFill>
                </a:ln>
                <a:solidFill>
                  <a:srgbClr val="FFFF00"/>
                </a:solidFill>
                <a:latin typeface="マキナス 4 Square" panose="02000600000000000000" pitchFamily="50" charset="-128"/>
                <a:ea typeface="マキナス 4 Square" panose="02000600000000000000" pitchFamily="50" charset="-128"/>
              </a:rPr>
              <a:t>3</a:t>
            </a:r>
            <a:r>
              <a:rPr kumimoji="1" lang="ja-JP" altLang="en-US" sz="9000" b="1" i="1" dirty="0">
                <a:ln w="3175">
                  <a:solidFill>
                    <a:schemeClr val="bg2"/>
                  </a:solidFill>
                </a:ln>
                <a:solidFill>
                  <a:srgbClr val="FFFF00"/>
                </a:solidFill>
                <a:latin typeface="マキナス 4 Square" panose="02000600000000000000" pitchFamily="50" charset="-128"/>
                <a:ea typeface="マキナス 4 Square" panose="02000600000000000000" pitchFamily="50" charset="-128"/>
              </a:rPr>
              <a:t>分</a:t>
            </a:r>
            <a:r>
              <a:rPr kumimoji="1" lang="ja-JP" altLang="en-US" sz="9000" i="1" dirty="0">
                <a:solidFill>
                  <a:srgbClr val="FFFF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北千住→秋葉原</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8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10</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7424225"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i="1" dirty="0">
                <a:ln>
                  <a:solidFill>
                    <a:schemeClr val="bg1"/>
                  </a:solidFill>
                </a:ln>
                <a:solidFill>
                  <a:srgbClr val="FF0000"/>
                </a:solidFill>
                <a:latin typeface="マキナス 4 Square" panose="02000600000000000000" pitchFamily="50" charset="-128"/>
                <a:ea typeface="マキナス 4 Square" panose="02000600000000000000" pitchFamily="50" charset="-128"/>
              </a:rPr>
              <a:t>試運転</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Free-Run</a:t>
            </a:r>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30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10</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841886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i="1" dirty="0">
                <a:ln>
                  <a:solidFill>
                    <a:schemeClr val="bg1"/>
                  </a:solidFill>
                </a:ln>
                <a:solidFill>
                  <a:srgbClr val="FF0000"/>
                </a:solidFill>
                <a:latin typeface="マキナス 4 Square" panose="02000600000000000000" pitchFamily="50" charset="-128"/>
                <a:ea typeface="マキナス 4 Square" panose="02000600000000000000" pitchFamily="50" charset="-128"/>
              </a:rPr>
              <a:t>試運転</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Free-Run</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539963" y="10711898"/>
            <a:ext cx="7709959"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3196" y="2645830"/>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6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689210" y="10829650"/>
            <a:ext cx="7411465"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7102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689210" y="10829650"/>
            <a:ext cx="7411465" cy="238803"/>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D7EC1219-94BC-668B-9104-18D5BDCDEE91}"/>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9000"/>
                    </a14:imgEffect>
                    <a14:imgEffect>
                      <a14:brightnessContrast bright="50000"/>
                    </a14:imgEffect>
                  </a14:imgLayer>
                </a14:imgProps>
              </a:ext>
              <a:ext uri="{28A0092B-C50C-407E-A947-70E740481C1C}">
                <a14:useLocalDpi xmlns:a14="http://schemas.microsoft.com/office/drawing/2010/main" val="0"/>
              </a:ext>
            </a:extLst>
          </a:blip>
          <a:stretch>
            <a:fillRect/>
          </a:stretch>
        </p:blipFill>
        <p:spPr>
          <a:xfrm>
            <a:off x="10828952" y="-1879305"/>
            <a:ext cx="15201961" cy="3104025"/>
          </a:xfrm>
          <a:prstGeom prst="rect">
            <a:avLst/>
          </a:prstGeom>
          <a:effectLst>
            <a:glow rad="1270000">
              <a:srgbClr val="F3C200">
                <a:alpha val="70000"/>
              </a:srgbClr>
            </a:glow>
          </a:effectLst>
        </p:spPr>
      </p:pic>
    </p:spTree>
    <p:extLst>
      <p:ext uri="{BB962C8B-B14F-4D97-AF65-F5344CB8AC3E}">
        <p14:creationId xmlns:p14="http://schemas.microsoft.com/office/powerpoint/2010/main" val="279977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199615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01</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pic>
        <p:nvPicPr>
          <p:cNvPr id="1030" name="Picture 6">
            <a:extLst>
              <a:ext uri="{FF2B5EF4-FFF2-40B4-BE49-F238E27FC236}">
                <a16:creationId xmlns:a16="http://schemas.microsoft.com/office/drawing/2014/main" id="{D981D9AA-CF93-0DE9-C9EB-F993338E4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961" y="9394053"/>
            <a:ext cx="2717552" cy="3261063"/>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10A13AB7-7F80-4E99-566D-4316C9FA1D9C}"/>
              </a:ext>
            </a:extLst>
          </p:cNvPr>
          <p:cNvSpPr txBox="1"/>
          <p:nvPr/>
        </p:nvSpPr>
        <p:spPr>
          <a:xfrm>
            <a:off x="8587348" y="9456920"/>
            <a:ext cx="15034652" cy="1477328"/>
          </a:xfrm>
          <a:prstGeom prst="rect">
            <a:avLst/>
          </a:prstGeom>
          <a:noFill/>
        </p:spPr>
        <p:txBody>
          <a:bodyPr wrap="square" rtlCol="0">
            <a:spAutoFit/>
          </a:bodyPr>
          <a:lstStyle/>
          <a:p>
            <a:r>
              <a:rPr kumimoji="1" lang="en-US" altLang="ja-JP" sz="9000" i="1" dirty="0">
                <a:solidFill>
                  <a:srgbClr val="FFFDF1"/>
                </a:solidFill>
                <a:latin typeface="Yu Gothic UI Semilight" panose="020B0400000000000000" pitchFamily="50" charset="-128"/>
                <a:ea typeface="Yu Gothic UI Semilight" panose="020B0400000000000000" pitchFamily="50" charset="-128"/>
              </a:rPr>
              <a:t>03</a:t>
            </a:r>
            <a:r>
              <a:rPr kumimoji="1" lang="ja-JP" altLang="en-US" sz="9000" i="1" dirty="0">
                <a:solidFill>
                  <a:srgbClr val="FFFDF1"/>
                </a:solidFill>
                <a:latin typeface="Yu Gothic UI Semilight" panose="020B0400000000000000" pitchFamily="50" charset="-128"/>
                <a:ea typeface="Yu Gothic UI Semilight" panose="020B0400000000000000" pitchFamily="50" charset="-128"/>
              </a:rPr>
              <a:t>系第</a:t>
            </a:r>
            <a:r>
              <a:rPr kumimoji="1" lang="en-US" altLang="ja-JP" sz="9000" i="1" dirty="0">
                <a:solidFill>
                  <a:srgbClr val="FFFDF1"/>
                </a:solidFill>
                <a:latin typeface="Yu Gothic UI Semilight" panose="020B0400000000000000" pitchFamily="50" charset="-128"/>
                <a:ea typeface="Yu Gothic UI Semilight" panose="020B0400000000000000" pitchFamily="50" charset="-128"/>
              </a:rPr>
              <a:t>36</a:t>
            </a:r>
            <a:r>
              <a:rPr kumimoji="1" lang="ja-JP" altLang="en-US" sz="9000" i="1" dirty="0">
                <a:solidFill>
                  <a:srgbClr val="FFFDF1"/>
                </a:solidFill>
                <a:latin typeface="Yu Gothic UI Semilight" panose="020B0400000000000000" pitchFamily="50" charset="-128"/>
                <a:ea typeface="Yu Gothic UI Semilight" panose="020B0400000000000000" pitchFamily="50" charset="-128"/>
              </a:rPr>
              <a:t>編成 </a:t>
            </a:r>
            <a:r>
              <a:rPr kumimoji="1" lang="ja-JP" altLang="en-US" sz="9000" b="1" i="1" dirty="0">
                <a:ln w="3175">
                  <a:solidFill>
                    <a:schemeClr val="bg2"/>
                  </a:solidFill>
                </a:ln>
                <a:solidFill>
                  <a:srgbClr val="FF0000"/>
                </a:solidFill>
                <a:latin typeface="Yu Gothic UI Semilight" panose="020B0400000000000000" pitchFamily="50" charset="-128"/>
                <a:ea typeface="Yu Gothic UI Semilight" panose="020B0400000000000000" pitchFamily="50" charset="-128"/>
              </a:rPr>
              <a:t>回送</a:t>
            </a:r>
            <a:r>
              <a:rPr kumimoji="1" lang="ja-JP" altLang="en-US" sz="9000" i="1" dirty="0">
                <a:solidFill>
                  <a:srgbClr val="FFFDF1"/>
                </a:solidFill>
                <a:latin typeface="Yu Gothic UI Semilight" panose="020B0400000000000000" pitchFamily="50" charset="-128"/>
                <a:ea typeface="Yu Gothic UI Semilight" panose="020B04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8657684" y="10821107"/>
            <a:ext cx="19259637" cy="1938992"/>
          </a:xfrm>
          <a:prstGeom prst="rect">
            <a:avLst/>
          </a:prstGeom>
          <a:noFill/>
        </p:spPr>
        <p:txBody>
          <a:bodyPr wrap="square" rtlCol="0">
            <a:spAutoFit/>
          </a:bodyPr>
          <a:lstStyle/>
          <a:p>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Aqua かな" panose="020B0300000000000000" pitchFamily="34" charset="-128"/>
                <a:ea typeface="Aqua かな" panose="020B0300000000000000" pitchFamily="34" charset="-128"/>
              </a:rPr>
              <a:t>上野→秋葉原</a:t>
            </a:r>
            <a:r>
              <a:rPr kumimoji="1" lang="en-US" altLang="ja-JP" sz="12000" i="1" dirty="0">
                <a:solidFill>
                  <a:srgbClr val="FFFDF1"/>
                </a:solidFill>
                <a:latin typeface="Aqua かな" panose="020B0300000000000000" pitchFamily="34" charset="-128"/>
                <a:ea typeface="Aqua かな" panose="020B0300000000000000" pitchFamily="34" charset="-128"/>
              </a:rPr>
              <a:t> </a:t>
            </a:r>
            <a:endParaRPr kumimoji="1" lang="ja-JP" altLang="en-US" sz="12000" i="1" dirty="0">
              <a:solidFill>
                <a:srgbClr val="FFFDF1"/>
              </a:solidFill>
              <a:latin typeface="Aqua かな" panose="020B0300000000000000" pitchFamily="34" charset="-128"/>
              <a:ea typeface="Aqua かな" panose="020B0300000000000000" pitchFamily="34"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19527801" y="9337516"/>
            <a:ext cx="11734281"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8381" y="10520989"/>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49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5146833-EACA-1321-B02B-9160D0311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9092" y="5649414"/>
            <a:ext cx="23831329" cy="4901609"/>
          </a:xfrm>
          <a:prstGeom prst="rect">
            <a:avLst/>
          </a:prstGeom>
        </p:spPr>
      </p:pic>
      <p:pic>
        <p:nvPicPr>
          <p:cNvPr id="13" name="図 12">
            <a:extLst>
              <a:ext uri="{FF2B5EF4-FFF2-40B4-BE49-F238E27FC236}">
                <a16:creationId xmlns:a16="http://schemas.microsoft.com/office/drawing/2014/main" id="{3CF5D770-FF34-66AF-F2FA-9F440E76A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flipV="1">
            <a:off x="-7537741" y="7332566"/>
            <a:ext cx="23831329" cy="4901609"/>
          </a:xfrm>
          <a:prstGeom prst="rect">
            <a:avLst/>
          </a:prstGeom>
        </p:spPr>
      </p:pic>
      <p:sp>
        <p:nvSpPr>
          <p:cNvPr id="14" name="正方形/長方形 13">
            <a:extLst>
              <a:ext uri="{FF2B5EF4-FFF2-40B4-BE49-F238E27FC236}">
                <a16:creationId xmlns:a16="http://schemas.microsoft.com/office/drawing/2014/main" id="{5D688EB2-6949-9B9A-2D6C-98F3BB75F10F}"/>
              </a:ext>
            </a:extLst>
          </p:cNvPr>
          <p:cNvSpPr/>
          <p:nvPr/>
        </p:nvSpPr>
        <p:spPr>
          <a:xfrm rot="19020000">
            <a:off x="11499970" y="8610895"/>
            <a:ext cx="4627861" cy="2222339"/>
          </a:xfrm>
          <a:prstGeom prst="rect">
            <a:avLst/>
          </a:prstGeom>
          <a:solidFill>
            <a:schemeClr val="accent4">
              <a:lumMod val="40000"/>
              <a:lumOff val="60000"/>
            </a:schemeClr>
          </a:solidFill>
          <a:ln w="254000">
            <a:solidFill>
              <a:srgbClr val="2626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B194D23-38B0-3C9E-9C58-B109DE6A93DA}"/>
              </a:ext>
            </a:extLst>
          </p:cNvPr>
          <p:cNvSpPr/>
          <p:nvPr/>
        </p:nvSpPr>
        <p:spPr>
          <a:xfrm rot="16200000">
            <a:off x="11202476" y="8478190"/>
            <a:ext cx="4627861" cy="2222339"/>
          </a:xfrm>
          <a:prstGeom prst="rect">
            <a:avLst/>
          </a:prstGeom>
          <a:solidFill>
            <a:srgbClr val="FF0000"/>
          </a:solidFill>
          <a:ln w="254000">
            <a:solidFill>
              <a:srgbClr val="2626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5C4075FC-95F0-661B-F352-1E802950712A}"/>
              </a:ext>
            </a:extLst>
          </p:cNvPr>
          <p:cNvSpPr/>
          <p:nvPr/>
        </p:nvSpPr>
        <p:spPr>
          <a:xfrm rot="16200000">
            <a:off x="11085972" y="8061347"/>
            <a:ext cx="4627861" cy="2222339"/>
          </a:xfrm>
          <a:prstGeom prst="rect">
            <a:avLst/>
          </a:prstGeom>
          <a:solidFill>
            <a:srgbClr val="FF00FF"/>
          </a:solidFill>
          <a:ln w="1270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B6084208-5885-98FE-E408-4E539E46317D}"/>
              </a:ext>
            </a:extLst>
          </p:cNvPr>
          <p:cNvSpPr/>
          <p:nvPr/>
        </p:nvSpPr>
        <p:spPr>
          <a:xfrm rot="16200000">
            <a:off x="14318162" y="9861477"/>
            <a:ext cx="1027598" cy="2222339"/>
          </a:xfrm>
          <a:prstGeom prst="rect">
            <a:avLst/>
          </a:prstGeom>
          <a:solidFill>
            <a:srgbClr val="FF00FF"/>
          </a:solidFill>
          <a:ln w="1270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0DC3C304-68B2-7C29-1D7D-201EE2022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472" y="1353136"/>
            <a:ext cx="1926503" cy="3316511"/>
          </a:xfrm>
          <a:prstGeom prst="rect">
            <a:avLst/>
          </a:prstGeom>
          <a:effectLst>
            <a:glow rad="889000">
              <a:srgbClr val="FFFF00">
                <a:alpha val="60000"/>
              </a:srgbClr>
            </a:glow>
          </a:effectLst>
        </p:spPr>
      </p:pic>
    </p:spTree>
    <p:extLst>
      <p:ext uri="{BB962C8B-B14F-4D97-AF65-F5344CB8AC3E}">
        <p14:creationId xmlns:p14="http://schemas.microsoft.com/office/powerpoint/2010/main" val="81187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B1530AA0-602A-18F6-8FF1-8A72B04A08CE}"/>
              </a:ext>
            </a:extLst>
          </p:cNvPr>
          <p:cNvSpPr/>
          <p:nvPr/>
        </p:nvSpPr>
        <p:spPr>
          <a:xfrm>
            <a:off x="11584932" y="1576219"/>
            <a:ext cx="16615995"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a:extLst>
              <a:ext uri="{FF2B5EF4-FFF2-40B4-BE49-F238E27FC236}">
                <a16:creationId xmlns:a16="http://schemas.microsoft.com/office/drawing/2014/main" id="{71ADF7BE-3310-F637-1505-200ADC1109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8" y="8106626"/>
            <a:ext cx="13762003" cy="2844640"/>
          </a:xfrm>
          <a:prstGeom prst="rect">
            <a:avLst/>
          </a:prstGeom>
        </p:spPr>
      </p:pic>
      <p:pic>
        <p:nvPicPr>
          <p:cNvPr id="9" name="図 8">
            <a:extLst>
              <a:ext uri="{FF2B5EF4-FFF2-40B4-BE49-F238E27FC236}">
                <a16:creationId xmlns:a16="http://schemas.microsoft.com/office/drawing/2014/main" id="{B8A639BD-AEEE-7F17-14B8-19B705F98AA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1779579"/>
            <a:ext cx="13762003" cy="2844640"/>
          </a:xfrm>
          <a:prstGeom prst="rect">
            <a:avLst/>
          </a:prstGeom>
        </p:spPr>
      </p:pic>
      <p:pic>
        <p:nvPicPr>
          <p:cNvPr id="10" name="図 9">
            <a:extLst>
              <a:ext uri="{FF2B5EF4-FFF2-40B4-BE49-F238E27FC236}">
                <a16:creationId xmlns:a16="http://schemas.microsoft.com/office/drawing/2014/main" id="{6820A396-5579-9E7B-4927-05DAE0015B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6" y="15214441"/>
            <a:ext cx="13762003" cy="2844640"/>
          </a:xfrm>
          <a:prstGeom prst="rect">
            <a:avLst/>
          </a:prstGeom>
        </p:spPr>
      </p:pic>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FCFA78F-F1E1-916A-0527-A4C9A861BE4C}"/>
              </a:ext>
            </a:extLst>
          </p:cNvPr>
          <p:cNvSpPr/>
          <p:nvPr/>
        </p:nvSpPr>
        <p:spPr>
          <a:xfrm>
            <a:off x="825364" y="12942277"/>
            <a:ext cx="9561282" cy="2907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t>操作説明ゾーン</a:t>
            </a:r>
          </a:p>
        </p:txBody>
      </p:sp>
      <p:pic>
        <p:nvPicPr>
          <p:cNvPr id="25" name="図 24">
            <a:extLst>
              <a:ext uri="{FF2B5EF4-FFF2-40B4-BE49-F238E27FC236}">
                <a16:creationId xmlns:a16="http://schemas.microsoft.com/office/drawing/2014/main" id="{EEC8D2E7-688E-48CC-9B6C-3317992B8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1604" y="4555989"/>
            <a:ext cx="1926503" cy="3316511"/>
          </a:xfrm>
          <a:prstGeom prst="rect">
            <a:avLst/>
          </a:prstGeom>
        </p:spPr>
      </p:pic>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pic>
        <p:nvPicPr>
          <p:cNvPr id="48" name="Picture 6">
            <a:extLst>
              <a:ext uri="{FF2B5EF4-FFF2-40B4-BE49-F238E27FC236}">
                <a16:creationId xmlns:a16="http://schemas.microsoft.com/office/drawing/2014/main" id="{F09D4AC1-EA6F-8C9E-0951-AA4BD0EA96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488" y="8846274"/>
            <a:ext cx="3120971" cy="3745165"/>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8710454" y="1164232"/>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8E5"/>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36</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5" name="図 14">
            <a:extLst>
              <a:ext uri="{FF2B5EF4-FFF2-40B4-BE49-F238E27FC236}">
                <a16:creationId xmlns:a16="http://schemas.microsoft.com/office/drawing/2014/main" id="{5CD831E0-93A2-AAE1-9A22-07A47C6A1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425" y="4546312"/>
            <a:ext cx="13748400" cy="2857453"/>
          </a:xfrm>
          <a:prstGeom prst="rect">
            <a:avLst/>
          </a:prstGeom>
        </p:spPr>
      </p:pic>
      <p:pic>
        <p:nvPicPr>
          <p:cNvPr id="19" name="図 18">
            <a:extLst>
              <a:ext uri="{FF2B5EF4-FFF2-40B4-BE49-F238E27FC236}">
                <a16:creationId xmlns:a16="http://schemas.microsoft.com/office/drawing/2014/main" id="{839153F4-BE55-823F-09D4-8044EC6B22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9198" y="5582353"/>
            <a:ext cx="7781105" cy="2691675"/>
          </a:xfrm>
          <a:prstGeom prst="rect">
            <a:avLst/>
          </a:prstGeom>
        </p:spPr>
      </p:pic>
      <p:pic>
        <p:nvPicPr>
          <p:cNvPr id="21" name="図 20">
            <a:extLst>
              <a:ext uri="{FF2B5EF4-FFF2-40B4-BE49-F238E27FC236}">
                <a16:creationId xmlns:a16="http://schemas.microsoft.com/office/drawing/2014/main" id="{3E869E39-7A6E-28FA-8982-806CB22C81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6037" y="10626692"/>
            <a:ext cx="1618997" cy="1743340"/>
          </a:xfrm>
          <a:prstGeom prst="rect">
            <a:avLst/>
          </a:prstGeom>
        </p:spPr>
      </p:pic>
      <p:sp>
        <p:nvSpPr>
          <p:cNvPr id="23" name="テキスト ボックス 22">
            <a:extLst>
              <a:ext uri="{FF2B5EF4-FFF2-40B4-BE49-F238E27FC236}">
                <a16:creationId xmlns:a16="http://schemas.microsoft.com/office/drawing/2014/main" id="{9F7DF55E-C587-7642-57F5-465C7225B3AD}"/>
              </a:ext>
            </a:extLst>
          </p:cNvPr>
          <p:cNvSpPr txBox="1"/>
          <p:nvPr/>
        </p:nvSpPr>
        <p:spPr>
          <a:xfrm>
            <a:off x="11321367" y="401884"/>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choose  a diagram</a:t>
            </a:r>
          </a:p>
        </p:txBody>
      </p:sp>
      <p:sp>
        <p:nvSpPr>
          <p:cNvPr id="22" name="テキスト ボックス 21">
            <a:extLst>
              <a:ext uri="{FF2B5EF4-FFF2-40B4-BE49-F238E27FC236}">
                <a16:creationId xmlns:a16="http://schemas.microsoft.com/office/drawing/2014/main" id="{59D43B0B-ACD3-1778-C9D7-F4B79FCAC680}"/>
              </a:ext>
            </a:extLst>
          </p:cNvPr>
          <p:cNvSpPr txBox="1"/>
          <p:nvPr/>
        </p:nvSpPr>
        <p:spPr>
          <a:xfrm>
            <a:off x="11201604" y="375890"/>
            <a:ext cx="17164813"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choose  a diagram</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1860953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B1530AA0-602A-18F6-8FF1-8A72B04A08CE}"/>
              </a:ext>
            </a:extLst>
          </p:cNvPr>
          <p:cNvSpPr/>
          <p:nvPr/>
        </p:nvSpPr>
        <p:spPr>
          <a:xfrm>
            <a:off x="11584932" y="1576219"/>
            <a:ext cx="16615995"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a:extLst>
              <a:ext uri="{FF2B5EF4-FFF2-40B4-BE49-F238E27FC236}">
                <a16:creationId xmlns:a16="http://schemas.microsoft.com/office/drawing/2014/main" id="{71ADF7BE-3310-F637-1505-200ADC1109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8" y="8106626"/>
            <a:ext cx="13762003" cy="2844640"/>
          </a:xfrm>
          <a:prstGeom prst="rect">
            <a:avLst/>
          </a:prstGeom>
        </p:spPr>
      </p:pic>
      <p:pic>
        <p:nvPicPr>
          <p:cNvPr id="9" name="図 8">
            <a:extLst>
              <a:ext uri="{FF2B5EF4-FFF2-40B4-BE49-F238E27FC236}">
                <a16:creationId xmlns:a16="http://schemas.microsoft.com/office/drawing/2014/main" id="{B8A639BD-AEEE-7F17-14B8-19B705F98AA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1779579"/>
            <a:ext cx="13762003" cy="2844640"/>
          </a:xfrm>
          <a:prstGeom prst="rect">
            <a:avLst/>
          </a:prstGeom>
        </p:spPr>
      </p:pic>
      <p:pic>
        <p:nvPicPr>
          <p:cNvPr id="10" name="図 9">
            <a:extLst>
              <a:ext uri="{FF2B5EF4-FFF2-40B4-BE49-F238E27FC236}">
                <a16:creationId xmlns:a16="http://schemas.microsoft.com/office/drawing/2014/main" id="{6820A396-5579-9E7B-4927-05DAE0015B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6" y="15214441"/>
            <a:ext cx="13762003" cy="2844640"/>
          </a:xfrm>
          <a:prstGeom prst="rect">
            <a:avLst/>
          </a:prstGeom>
        </p:spPr>
      </p:pic>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FCFA78F-F1E1-916A-0527-A4C9A861BE4C}"/>
              </a:ext>
            </a:extLst>
          </p:cNvPr>
          <p:cNvSpPr/>
          <p:nvPr/>
        </p:nvSpPr>
        <p:spPr>
          <a:xfrm>
            <a:off x="825364" y="12942277"/>
            <a:ext cx="9561282" cy="2907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t>操作説明ゾーン</a:t>
            </a:r>
          </a:p>
        </p:txBody>
      </p:sp>
      <p:pic>
        <p:nvPicPr>
          <p:cNvPr id="25" name="図 24">
            <a:extLst>
              <a:ext uri="{FF2B5EF4-FFF2-40B4-BE49-F238E27FC236}">
                <a16:creationId xmlns:a16="http://schemas.microsoft.com/office/drawing/2014/main" id="{EEC8D2E7-688E-48CC-9B6C-3317992B8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1604" y="4555989"/>
            <a:ext cx="1926503" cy="3316511"/>
          </a:xfrm>
          <a:prstGeom prst="rect">
            <a:avLst/>
          </a:prstGeom>
        </p:spPr>
      </p:pic>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pic>
        <p:nvPicPr>
          <p:cNvPr id="48" name="Picture 6">
            <a:extLst>
              <a:ext uri="{FF2B5EF4-FFF2-40B4-BE49-F238E27FC236}">
                <a16:creationId xmlns:a16="http://schemas.microsoft.com/office/drawing/2014/main" id="{F09D4AC1-EA6F-8C9E-0951-AA4BD0EA96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488" y="8846274"/>
            <a:ext cx="3120971" cy="3745165"/>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8710454" y="1164232"/>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8E5"/>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24</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5" name="図 14">
            <a:extLst>
              <a:ext uri="{FF2B5EF4-FFF2-40B4-BE49-F238E27FC236}">
                <a16:creationId xmlns:a16="http://schemas.microsoft.com/office/drawing/2014/main" id="{5CD831E0-93A2-AAE1-9A22-07A47C6A1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425" y="4546312"/>
            <a:ext cx="13748400" cy="2857453"/>
          </a:xfrm>
          <a:prstGeom prst="rect">
            <a:avLst/>
          </a:prstGeom>
        </p:spPr>
      </p:pic>
      <p:pic>
        <p:nvPicPr>
          <p:cNvPr id="19" name="図 18">
            <a:extLst>
              <a:ext uri="{FF2B5EF4-FFF2-40B4-BE49-F238E27FC236}">
                <a16:creationId xmlns:a16="http://schemas.microsoft.com/office/drawing/2014/main" id="{839153F4-BE55-823F-09D4-8044EC6B22F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98069" y="5582353"/>
            <a:ext cx="7203362" cy="2691675"/>
          </a:xfrm>
          <a:prstGeom prst="rect">
            <a:avLst/>
          </a:prstGeom>
        </p:spPr>
      </p:pic>
      <p:pic>
        <p:nvPicPr>
          <p:cNvPr id="21" name="図 20">
            <a:extLst>
              <a:ext uri="{FF2B5EF4-FFF2-40B4-BE49-F238E27FC236}">
                <a16:creationId xmlns:a16="http://schemas.microsoft.com/office/drawing/2014/main" id="{3E869E39-7A6E-28FA-8982-806CB22C81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6037" y="10626692"/>
            <a:ext cx="1618997" cy="1743340"/>
          </a:xfrm>
          <a:prstGeom prst="rect">
            <a:avLst/>
          </a:prstGeom>
        </p:spPr>
      </p:pic>
      <p:sp>
        <p:nvSpPr>
          <p:cNvPr id="23" name="テキスト ボックス 22">
            <a:extLst>
              <a:ext uri="{FF2B5EF4-FFF2-40B4-BE49-F238E27FC236}">
                <a16:creationId xmlns:a16="http://schemas.microsoft.com/office/drawing/2014/main" id="{9F7DF55E-C587-7642-57F5-465C7225B3AD}"/>
              </a:ext>
            </a:extLst>
          </p:cNvPr>
          <p:cNvSpPr txBox="1"/>
          <p:nvPr/>
        </p:nvSpPr>
        <p:spPr>
          <a:xfrm>
            <a:off x="11321367" y="401884"/>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choose  a diagram</a:t>
            </a:r>
          </a:p>
        </p:txBody>
      </p:sp>
      <p:sp>
        <p:nvSpPr>
          <p:cNvPr id="22" name="テキスト ボックス 21">
            <a:extLst>
              <a:ext uri="{FF2B5EF4-FFF2-40B4-BE49-F238E27FC236}">
                <a16:creationId xmlns:a16="http://schemas.microsoft.com/office/drawing/2014/main" id="{59D43B0B-ACD3-1778-C9D7-F4B79FCAC680}"/>
              </a:ext>
            </a:extLst>
          </p:cNvPr>
          <p:cNvSpPr txBox="1"/>
          <p:nvPr/>
        </p:nvSpPr>
        <p:spPr>
          <a:xfrm>
            <a:off x="11201604" y="375890"/>
            <a:ext cx="17164813"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choose  a diagram</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379447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70091</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chemeClr val="tx1">
              <a:lumMod val="65000"/>
              <a:lumOff val="35000"/>
            </a:schemeClr>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111136" y="4205151"/>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02</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811201" y="-4772159"/>
            <a:ext cx="7203362" cy="2691675"/>
          </a:xfrm>
          <a:prstGeom prst="rect">
            <a:avLst/>
          </a:prstGeom>
        </p:spPr>
      </p:pic>
      <p:pic>
        <p:nvPicPr>
          <p:cNvPr id="26" name="図 25">
            <a:extLst>
              <a:ext uri="{FF2B5EF4-FFF2-40B4-BE49-F238E27FC236}">
                <a16:creationId xmlns:a16="http://schemas.microsoft.com/office/drawing/2014/main" id="{567CED35-CF7B-5F05-5405-D424A06AC6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5394" y="5582353"/>
            <a:ext cx="7781105" cy="2691675"/>
          </a:xfrm>
          <a:prstGeom prst="rect">
            <a:avLst/>
          </a:prstGeom>
        </p:spPr>
      </p:pic>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0388" y="8748956"/>
            <a:ext cx="3037253" cy="3842483"/>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a:extLst>
              <a:ext uri="{FF2B5EF4-FFF2-40B4-BE49-F238E27FC236}">
                <a16:creationId xmlns:a16="http://schemas.microsoft.com/office/drawing/2014/main" id="{49F4C3C5-E758-AD95-73F9-CB48EB8EEC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2890" y="9565098"/>
            <a:ext cx="4017791" cy="2514504"/>
          </a:xfrm>
          <a:prstGeom prst="rect">
            <a:avLst/>
          </a:prstGeom>
          <a:effectLst>
            <a:glow rad="127000">
              <a:schemeClr val="bg1">
                <a:alpha val="40000"/>
              </a:schemeClr>
            </a:glow>
          </a:effectLst>
        </p:spPr>
      </p:pic>
      <p:sp>
        <p:nvSpPr>
          <p:cNvPr id="51" name="正方形/長方形 50">
            <a:extLst>
              <a:ext uri="{FF2B5EF4-FFF2-40B4-BE49-F238E27FC236}">
                <a16:creationId xmlns:a16="http://schemas.microsoft.com/office/drawing/2014/main" id="{CC00146F-CE3F-E6F0-0CE3-5E42468BD160}"/>
              </a:ext>
            </a:extLst>
          </p:cNvPr>
          <p:cNvSpPr/>
          <p:nvPr/>
        </p:nvSpPr>
        <p:spPr>
          <a:xfrm>
            <a:off x="2901471" y="5570941"/>
            <a:ext cx="7199960" cy="2745574"/>
          </a:xfrm>
          <a:prstGeom prst="rect">
            <a:avLst/>
          </a:prstGeom>
          <a:gradFill>
            <a:gsLst>
              <a:gs pos="0">
                <a:schemeClr val="bg1">
                  <a:lumMod val="85000"/>
                </a:schemeClr>
              </a:gs>
              <a:gs pos="49000">
                <a:schemeClr val="bg1"/>
              </a:gs>
              <a:gs pos="82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a:extLst>
              <a:ext uri="{FF2B5EF4-FFF2-40B4-BE49-F238E27FC236}">
                <a16:creationId xmlns:a16="http://schemas.microsoft.com/office/drawing/2014/main" id="{59EDA5A4-F6B6-630F-B873-A8A92FE81391}"/>
              </a:ext>
            </a:extLst>
          </p:cNvPr>
          <p:cNvPicPr>
            <a:picLocks noChangeAspect="1"/>
          </p:cNvPicPr>
          <p:nvPr/>
        </p:nvPicPr>
        <p:blipFill rotWithShape="1">
          <a:blip r:embed="rId8"/>
          <a:srcRect l="15261" t="21712" r="14383" b="22687"/>
          <a:stretch/>
        </p:blipFill>
        <p:spPr>
          <a:xfrm>
            <a:off x="3069068" y="6276201"/>
            <a:ext cx="6823336" cy="1477328"/>
          </a:xfrm>
          <a:prstGeom prst="rect">
            <a:avLst/>
          </a:prstGeom>
        </p:spPr>
      </p:pic>
    </p:spTree>
    <p:extLst>
      <p:ext uri="{BB962C8B-B14F-4D97-AF65-F5344CB8AC3E}">
        <p14:creationId xmlns:p14="http://schemas.microsoft.com/office/powerpoint/2010/main" val="251643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70091</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111136" y="4205151"/>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12</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43213" y="5583113"/>
            <a:ext cx="7203362" cy="2691675"/>
          </a:xfrm>
          <a:prstGeom prst="rect">
            <a:avLst/>
          </a:prstGeom>
        </p:spPr>
      </p:pic>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0388" y="8748956"/>
            <a:ext cx="3037253" cy="3842483"/>
          </a:xfrm>
          <a:prstGeom prst="rect">
            <a:avLst/>
          </a:prstGeom>
          <a:noFill/>
          <a:extLst>
            <a:ext uri="{909E8E84-426E-40DD-AFC4-6F175D3DCCD1}">
              <a14:hiddenFill xmlns:a14="http://schemas.microsoft.com/office/drawing/2010/main">
                <a:solidFill>
                  <a:srgbClr val="FFFFFF"/>
                </a:solidFill>
              </a14:hiddenFill>
            </a:ext>
          </a:extLst>
        </p:spPr>
      </p:pic>
      <p:sp>
        <p:nvSpPr>
          <p:cNvPr id="51" name="正方形/長方形 50">
            <a:extLst>
              <a:ext uri="{FF2B5EF4-FFF2-40B4-BE49-F238E27FC236}">
                <a16:creationId xmlns:a16="http://schemas.microsoft.com/office/drawing/2014/main" id="{CC00146F-CE3F-E6F0-0CE3-5E42468BD160}"/>
              </a:ext>
            </a:extLst>
          </p:cNvPr>
          <p:cNvSpPr/>
          <p:nvPr/>
        </p:nvSpPr>
        <p:spPr>
          <a:xfrm>
            <a:off x="2901471" y="5570941"/>
            <a:ext cx="7199960" cy="2745574"/>
          </a:xfrm>
          <a:prstGeom prst="rect">
            <a:avLst/>
          </a:prstGeom>
          <a:gradFill>
            <a:gsLst>
              <a:gs pos="0">
                <a:schemeClr val="bg1">
                  <a:lumMod val="85000"/>
                </a:schemeClr>
              </a:gs>
              <a:gs pos="49000">
                <a:schemeClr val="bg1"/>
              </a:gs>
              <a:gs pos="82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a:extLst>
              <a:ext uri="{FF2B5EF4-FFF2-40B4-BE49-F238E27FC236}">
                <a16:creationId xmlns:a16="http://schemas.microsoft.com/office/drawing/2014/main" id="{59EDA5A4-F6B6-630F-B873-A8A92FE81391}"/>
              </a:ext>
            </a:extLst>
          </p:cNvPr>
          <p:cNvPicPr>
            <a:picLocks noChangeAspect="1"/>
          </p:cNvPicPr>
          <p:nvPr/>
        </p:nvPicPr>
        <p:blipFill rotWithShape="1">
          <a:blip r:embed="rId6"/>
          <a:srcRect l="15261" t="21712" r="14383" b="22687"/>
          <a:stretch/>
        </p:blipFill>
        <p:spPr>
          <a:xfrm>
            <a:off x="3069068" y="6276201"/>
            <a:ext cx="6823336" cy="1477328"/>
          </a:xfrm>
          <a:prstGeom prst="rect">
            <a:avLst/>
          </a:prstGeom>
        </p:spPr>
      </p:pic>
      <p:pic>
        <p:nvPicPr>
          <p:cNvPr id="8" name="図 7">
            <a:extLst>
              <a:ext uri="{FF2B5EF4-FFF2-40B4-BE49-F238E27FC236}">
                <a16:creationId xmlns:a16="http://schemas.microsoft.com/office/drawing/2014/main" id="{00962060-A681-3080-F0D5-6807496FE0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5216279" y="9823167"/>
            <a:ext cx="3323553" cy="1955836"/>
          </a:xfrm>
          <a:prstGeom prst="rect">
            <a:avLst/>
          </a:prstGeom>
        </p:spPr>
      </p:pic>
      <p:sp>
        <p:nvSpPr>
          <p:cNvPr id="10" name="テキスト ボックス 9">
            <a:extLst>
              <a:ext uri="{FF2B5EF4-FFF2-40B4-BE49-F238E27FC236}">
                <a16:creationId xmlns:a16="http://schemas.microsoft.com/office/drawing/2014/main" id="{837A1F28-2DC5-4AD1-7EF5-9ECB909BB89C}"/>
              </a:ext>
            </a:extLst>
          </p:cNvPr>
          <p:cNvSpPr txBox="1"/>
          <p:nvPr/>
        </p:nvSpPr>
        <p:spPr>
          <a:xfrm>
            <a:off x="7197969" y="4924308"/>
            <a:ext cx="14395938" cy="1569660"/>
          </a:xfrm>
          <a:prstGeom prst="rect">
            <a:avLst/>
          </a:prstGeom>
          <a:noFill/>
        </p:spPr>
        <p:txBody>
          <a:bodyPr wrap="square">
            <a:spAutoFit/>
          </a:bodyPr>
          <a:lstStyle/>
          <a:p>
            <a:r>
              <a:rPr kumimoji="1" lang="en-US" altLang="ja-JP" sz="9600" b="1" dirty="0">
                <a:latin typeface="マキナス 4 Square" panose="02000600000000000000" pitchFamily="50" charset="-128"/>
                <a:ea typeface="マキナス 4 Square" panose="02000600000000000000" pitchFamily="50" charset="-128"/>
              </a:rPr>
              <a:t> </a:t>
            </a:r>
            <a:endParaRPr lang="ja-JP" altLang="en-US" dirty="0"/>
          </a:p>
        </p:txBody>
      </p:sp>
      <p:pic>
        <p:nvPicPr>
          <p:cNvPr id="13" name="図 12">
            <a:extLst>
              <a:ext uri="{FF2B5EF4-FFF2-40B4-BE49-F238E27FC236}">
                <a16:creationId xmlns:a16="http://schemas.microsoft.com/office/drawing/2014/main" id="{DE5C4E14-505C-B31E-8A80-C8FBD4732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15" name="正方形/長方形 14">
            <a:extLst>
              <a:ext uri="{FF2B5EF4-FFF2-40B4-BE49-F238E27FC236}">
                <a16:creationId xmlns:a16="http://schemas.microsoft.com/office/drawing/2014/main" id="{42A3AACB-B25C-E04E-A45A-865C38C13EFB}"/>
              </a:ext>
            </a:extLst>
          </p:cNvPr>
          <p:cNvSpPr/>
          <p:nvPr/>
        </p:nvSpPr>
        <p:spPr>
          <a:xfrm rot="14739084">
            <a:off x="12640493" y="4883985"/>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3CB1D95-5F83-9274-5C3E-F52B9512068B}"/>
              </a:ext>
            </a:extLst>
          </p:cNvPr>
          <p:cNvSpPr/>
          <p:nvPr/>
        </p:nvSpPr>
        <p:spPr>
          <a:xfrm rot="17432899">
            <a:off x="12317424" y="6471990"/>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FB2BE9-6688-737A-6C94-0D21BA86845F}"/>
              </a:ext>
            </a:extLst>
          </p:cNvPr>
          <p:cNvSpPr/>
          <p:nvPr/>
        </p:nvSpPr>
        <p:spPr>
          <a:xfrm>
            <a:off x="13040466" y="538844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F46E81A-6638-6C02-33A7-68AA3A971562}"/>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D96B448-7E58-E6E1-DAEA-FD0256BF1050}"/>
              </a:ext>
            </a:extLst>
          </p:cNvPr>
          <p:cNvSpPr/>
          <p:nvPr/>
        </p:nvSpPr>
        <p:spPr>
          <a:xfrm>
            <a:off x="17190651"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B793E75-6133-34D4-AFEE-E6F24C2CEF2A}"/>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A0F642-6416-ADEA-4BF1-A2E3E007C72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C4B1C8-9BE4-B428-BAC9-F698327304BC}"/>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2944A21-9362-A367-5E78-57D88646D782}"/>
              </a:ext>
            </a:extLst>
          </p:cNvPr>
          <p:cNvSpPr/>
          <p:nvPr/>
        </p:nvSpPr>
        <p:spPr>
          <a:xfrm>
            <a:off x="16306260"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BC429F0-1F4C-1DA5-8187-3D65BE06DF18}"/>
              </a:ext>
            </a:extLst>
          </p:cNvPr>
          <p:cNvSpPr/>
          <p:nvPr/>
        </p:nvSpPr>
        <p:spPr>
          <a:xfrm>
            <a:off x="14966184"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6A4248E-13AC-6FCE-DF14-1D03E84D4222}"/>
              </a:ext>
            </a:extLst>
          </p:cNvPr>
          <p:cNvSpPr/>
          <p:nvPr/>
        </p:nvSpPr>
        <p:spPr>
          <a:xfrm>
            <a:off x="14265221"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559C4E3-AD89-B5B9-FDB2-4FC6136D7B38}"/>
              </a:ext>
            </a:extLst>
          </p:cNvPr>
          <p:cNvSpPr/>
          <p:nvPr/>
        </p:nvSpPr>
        <p:spPr>
          <a:xfrm>
            <a:off x="12712490"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346215D-BD4B-A30F-D7AE-31E3AEAF8B95}"/>
              </a:ext>
            </a:extLst>
          </p:cNvPr>
          <p:cNvSpPr/>
          <p:nvPr/>
        </p:nvSpPr>
        <p:spPr>
          <a:xfrm rot="13863584">
            <a:off x="12377025" y="8278827"/>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D2E9F2B-6B64-E352-307F-4161772C460A}"/>
              </a:ext>
            </a:extLst>
          </p:cNvPr>
          <p:cNvSpPr/>
          <p:nvPr/>
        </p:nvSpPr>
        <p:spPr>
          <a:xfrm rot="17315782">
            <a:off x="12287473" y="7576765"/>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B6341D0D-1414-C085-AB03-E22470834704}"/>
              </a:ext>
            </a:extLst>
          </p:cNvPr>
          <p:cNvSpPr/>
          <p:nvPr/>
        </p:nvSpPr>
        <p:spPr>
          <a:xfrm>
            <a:off x="12412568" y="715616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D5CDCF85-691A-7EE2-C28C-051CDAFB3B50}"/>
              </a:ext>
            </a:extLst>
          </p:cNvPr>
          <p:cNvSpPr/>
          <p:nvPr/>
        </p:nvSpPr>
        <p:spPr>
          <a:xfrm rot="13586198">
            <a:off x="13190241" y="9272415"/>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35070518-3596-C9C0-94C6-96EF34532F5C}"/>
              </a:ext>
            </a:extLst>
          </p:cNvPr>
          <p:cNvSpPr/>
          <p:nvPr/>
        </p:nvSpPr>
        <p:spPr>
          <a:xfrm rot="17219885">
            <a:off x="13726385" y="10526164"/>
            <a:ext cx="1108875" cy="402215"/>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9721B56F-0600-E3FB-A5C2-517035DEE126}"/>
              </a:ext>
            </a:extLst>
          </p:cNvPr>
          <p:cNvSpPr/>
          <p:nvPr/>
        </p:nvSpPr>
        <p:spPr>
          <a:xfrm>
            <a:off x="13711624" y="11177295"/>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4" name="楕円 1023">
            <a:extLst>
              <a:ext uri="{FF2B5EF4-FFF2-40B4-BE49-F238E27FC236}">
                <a16:creationId xmlns:a16="http://schemas.microsoft.com/office/drawing/2014/main" id="{7409E5BC-10B3-35D7-4B0E-1C661237775C}"/>
              </a:ext>
            </a:extLst>
          </p:cNvPr>
          <p:cNvSpPr/>
          <p:nvPr/>
        </p:nvSpPr>
        <p:spPr>
          <a:xfrm>
            <a:off x="12942627" y="862903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5" name="楕円 1024">
            <a:extLst>
              <a:ext uri="{FF2B5EF4-FFF2-40B4-BE49-F238E27FC236}">
                <a16:creationId xmlns:a16="http://schemas.microsoft.com/office/drawing/2014/main" id="{93161472-96DA-1A63-D334-930052814982}"/>
              </a:ext>
            </a:extLst>
          </p:cNvPr>
          <p:cNvSpPr/>
          <p:nvPr/>
        </p:nvSpPr>
        <p:spPr>
          <a:xfrm>
            <a:off x="13954833" y="9774266"/>
            <a:ext cx="697977" cy="727993"/>
          </a:xfrm>
          <a:prstGeom prst="ellipse">
            <a:avLst/>
          </a:prstGeom>
          <a:solidFill>
            <a:srgbClr val="FFFFFF"/>
          </a:solidFill>
          <a:ln w="114300">
            <a:solidFill>
              <a:srgbClr val="0D0D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6">
            <a:extLst>
              <a:ext uri="{FF2B5EF4-FFF2-40B4-BE49-F238E27FC236}">
                <a16:creationId xmlns:a16="http://schemas.microsoft.com/office/drawing/2014/main" id="{FE0795C6-021B-0F8C-CFA1-52BFC882C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99" t="35468" r="77631" b="55834"/>
          <a:stretch/>
        </p:blipFill>
        <p:spPr bwMode="auto">
          <a:xfrm>
            <a:off x="19076300" y="9774032"/>
            <a:ext cx="545500" cy="396367"/>
          </a:xfrm>
          <a:prstGeom prst="rect">
            <a:avLst/>
          </a:prstGeom>
          <a:noFill/>
          <a:extLst>
            <a:ext uri="{909E8E84-426E-40DD-AFC4-6F175D3DCCD1}">
              <a14:hiddenFill xmlns:a14="http://schemas.microsoft.com/office/drawing/2010/main">
                <a:solidFill>
                  <a:srgbClr val="FFFFFF"/>
                </a:solidFill>
              </a14:hiddenFill>
            </a:ext>
          </a:extLst>
        </p:spPr>
      </p:pic>
      <p:pic>
        <p:nvPicPr>
          <p:cNvPr id="20" name="図 19">
            <a:extLst>
              <a:ext uri="{FF2B5EF4-FFF2-40B4-BE49-F238E27FC236}">
                <a16:creationId xmlns:a16="http://schemas.microsoft.com/office/drawing/2014/main" id="{7FA1F1C7-38F8-20D5-1574-D2E555842D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2890" y="9543833"/>
            <a:ext cx="4017791" cy="2514504"/>
          </a:xfrm>
          <a:prstGeom prst="rect">
            <a:avLst/>
          </a:prstGeom>
          <a:effectLst>
            <a:glow rad="127000">
              <a:schemeClr val="bg1">
                <a:alpha val="40000"/>
              </a:schemeClr>
            </a:glow>
          </a:effectLst>
        </p:spPr>
      </p:pic>
      <p:sp>
        <p:nvSpPr>
          <p:cNvPr id="26" name="テキスト ボックス 25">
            <a:extLst>
              <a:ext uri="{FF2B5EF4-FFF2-40B4-BE49-F238E27FC236}">
                <a16:creationId xmlns:a16="http://schemas.microsoft.com/office/drawing/2014/main" id="{8600FA92-9F35-BE12-B3A9-E08BD7030F33}"/>
              </a:ext>
            </a:extLst>
          </p:cNvPr>
          <p:cNvSpPr txBox="1"/>
          <p:nvPr/>
        </p:nvSpPr>
        <p:spPr>
          <a:xfrm>
            <a:off x="-90248" y="123130"/>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sp>
        <p:nvSpPr>
          <p:cNvPr id="1027" name="正方形/長方形 1026">
            <a:extLst>
              <a:ext uri="{FF2B5EF4-FFF2-40B4-BE49-F238E27FC236}">
                <a16:creationId xmlns:a16="http://schemas.microsoft.com/office/drawing/2014/main" id="{F165A30E-5E46-1F88-3730-A0581C6DB85D}"/>
              </a:ext>
            </a:extLst>
          </p:cNvPr>
          <p:cNvSpPr/>
          <p:nvPr/>
        </p:nvSpPr>
        <p:spPr>
          <a:xfrm>
            <a:off x="23312689" y="-11610"/>
            <a:ext cx="11465169" cy="1621204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図 1027">
            <a:extLst>
              <a:ext uri="{FF2B5EF4-FFF2-40B4-BE49-F238E27FC236}">
                <a16:creationId xmlns:a16="http://schemas.microsoft.com/office/drawing/2014/main" id="{1D9AD9C6-23FB-2E56-A8E7-659E7342C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8053" y="572110"/>
            <a:ext cx="5441414" cy="11307939"/>
          </a:xfrm>
          <a:prstGeom prst="rect">
            <a:avLst/>
          </a:prstGeom>
        </p:spPr>
      </p:pic>
      <p:pic>
        <p:nvPicPr>
          <p:cNvPr id="1029" name="Picture 6">
            <a:extLst>
              <a:ext uri="{FF2B5EF4-FFF2-40B4-BE49-F238E27FC236}">
                <a16:creationId xmlns:a16="http://schemas.microsoft.com/office/drawing/2014/main" id="{CEAA1C94-DB47-FBF3-A6FE-8A91D2C06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0618177" y="8858110"/>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1030" name="正方形/長方形 1029">
            <a:extLst>
              <a:ext uri="{FF2B5EF4-FFF2-40B4-BE49-F238E27FC236}">
                <a16:creationId xmlns:a16="http://schemas.microsoft.com/office/drawing/2014/main" id="{04EBEC61-602E-99DC-AB36-3647C73870F7}"/>
              </a:ext>
            </a:extLst>
          </p:cNvPr>
          <p:cNvSpPr/>
          <p:nvPr/>
        </p:nvSpPr>
        <p:spPr>
          <a:xfrm rot="14739084">
            <a:off x="24348655" y="489558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正方形/長方形 1030">
            <a:extLst>
              <a:ext uri="{FF2B5EF4-FFF2-40B4-BE49-F238E27FC236}">
                <a16:creationId xmlns:a16="http://schemas.microsoft.com/office/drawing/2014/main" id="{2790DC51-5566-D6F6-6A09-BEC5F2077F90}"/>
              </a:ext>
            </a:extLst>
          </p:cNvPr>
          <p:cNvSpPr/>
          <p:nvPr/>
        </p:nvSpPr>
        <p:spPr>
          <a:xfrm rot="17432899">
            <a:off x="24025586" y="6483592"/>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楕円 1031">
            <a:extLst>
              <a:ext uri="{FF2B5EF4-FFF2-40B4-BE49-F238E27FC236}">
                <a16:creationId xmlns:a16="http://schemas.microsoft.com/office/drawing/2014/main" id="{C6E65760-8703-3A1B-D8FE-F74B502906F4}"/>
              </a:ext>
            </a:extLst>
          </p:cNvPr>
          <p:cNvSpPr/>
          <p:nvPr/>
        </p:nvSpPr>
        <p:spPr>
          <a:xfrm>
            <a:off x="24420652" y="4050436"/>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楕円 1032">
            <a:extLst>
              <a:ext uri="{FF2B5EF4-FFF2-40B4-BE49-F238E27FC236}">
                <a16:creationId xmlns:a16="http://schemas.microsoft.com/office/drawing/2014/main" id="{3F4CCE51-848C-15CA-782B-7D0972D506B9}"/>
              </a:ext>
            </a:extLst>
          </p:cNvPr>
          <p:cNvSpPr/>
          <p:nvPr/>
        </p:nvSpPr>
        <p:spPr>
          <a:xfrm>
            <a:off x="24120730" y="7167766"/>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4" name="楕円 1033">
            <a:extLst>
              <a:ext uri="{FF2B5EF4-FFF2-40B4-BE49-F238E27FC236}">
                <a16:creationId xmlns:a16="http://schemas.microsoft.com/office/drawing/2014/main" id="{596BC493-614F-B150-D42E-5BF69DD88008}"/>
              </a:ext>
            </a:extLst>
          </p:cNvPr>
          <p:cNvSpPr/>
          <p:nvPr/>
        </p:nvSpPr>
        <p:spPr>
          <a:xfrm>
            <a:off x="24748628" y="5400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5" name="テキスト ボックス 1034">
            <a:extLst>
              <a:ext uri="{FF2B5EF4-FFF2-40B4-BE49-F238E27FC236}">
                <a16:creationId xmlns:a16="http://schemas.microsoft.com/office/drawing/2014/main" id="{F3E39C74-B083-522B-051E-5046A208E430}"/>
              </a:ext>
            </a:extLst>
          </p:cNvPr>
          <p:cNvSpPr txBox="1"/>
          <p:nvPr/>
        </p:nvSpPr>
        <p:spPr>
          <a:xfrm>
            <a:off x="25821153" y="4216987"/>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12</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036" name="図 1035">
            <a:extLst>
              <a:ext uri="{FF2B5EF4-FFF2-40B4-BE49-F238E27FC236}">
                <a16:creationId xmlns:a16="http://schemas.microsoft.com/office/drawing/2014/main" id="{B6A2916D-73EA-FD25-24F7-295DCB9A48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253230" y="5594949"/>
            <a:ext cx="7203362" cy="2691675"/>
          </a:xfrm>
          <a:prstGeom prst="rect">
            <a:avLst/>
          </a:prstGeom>
        </p:spPr>
      </p:pic>
      <p:pic>
        <p:nvPicPr>
          <p:cNvPr id="1037" name="図 7">
            <a:extLst>
              <a:ext uri="{FF2B5EF4-FFF2-40B4-BE49-F238E27FC236}">
                <a16:creationId xmlns:a16="http://schemas.microsoft.com/office/drawing/2014/main" id="{2F27A0AD-5420-5E3E-D94B-DA4B00AB54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6926296" y="9835003"/>
            <a:ext cx="3323553" cy="1955836"/>
          </a:xfrm>
          <a:prstGeom prst="rect">
            <a:avLst/>
          </a:prstGeom>
        </p:spPr>
      </p:pic>
      <p:pic>
        <p:nvPicPr>
          <p:cNvPr id="1038" name="図 1037">
            <a:extLst>
              <a:ext uri="{FF2B5EF4-FFF2-40B4-BE49-F238E27FC236}">
                <a16:creationId xmlns:a16="http://schemas.microsoft.com/office/drawing/2014/main" id="{0CC53563-3551-C204-1FB3-E5FF9F3B1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9908" y="572344"/>
            <a:ext cx="5441414" cy="11307939"/>
          </a:xfrm>
          <a:prstGeom prst="rect">
            <a:avLst/>
          </a:prstGeom>
        </p:spPr>
      </p:pic>
      <p:sp>
        <p:nvSpPr>
          <p:cNvPr id="1039" name="正方形/長方形 1038">
            <a:extLst>
              <a:ext uri="{FF2B5EF4-FFF2-40B4-BE49-F238E27FC236}">
                <a16:creationId xmlns:a16="http://schemas.microsoft.com/office/drawing/2014/main" id="{024DDF55-C807-A6B1-8B2B-D0E6873E28AC}"/>
              </a:ext>
            </a:extLst>
          </p:cNvPr>
          <p:cNvSpPr/>
          <p:nvPr/>
        </p:nvSpPr>
        <p:spPr>
          <a:xfrm rot="14739084">
            <a:off x="24350510" y="489582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正方形/長方形 1039">
            <a:extLst>
              <a:ext uri="{FF2B5EF4-FFF2-40B4-BE49-F238E27FC236}">
                <a16:creationId xmlns:a16="http://schemas.microsoft.com/office/drawing/2014/main" id="{9CB0C145-0C29-E5A0-8C41-76DA93DDB92C}"/>
              </a:ext>
            </a:extLst>
          </p:cNvPr>
          <p:cNvSpPr/>
          <p:nvPr/>
        </p:nvSpPr>
        <p:spPr>
          <a:xfrm rot="17432899">
            <a:off x="24027441" y="648382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a:extLst>
              <a:ext uri="{FF2B5EF4-FFF2-40B4-BE49-F238E27FC236}">
                <a16:creationId xmlns:a16="http://schemas.microsoft.com/office/drawing/2014/main" id="{1DEDC0EE-0176-8E07-736A-7D8B322DD1D3}"/>
              </a:ext>
            </a:extLst>
          </p:cNvPr>
          <p:cNvSpPr/>
          <p:nvPr/>
        </p:nvSpPr>
        <p:spPr>
          <a:xfrm>
            <a:off x="24750483" y="5400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正方形/長方形 1041">
            <a:extLst>
              <a:ext uri="{FF2B5EF4-FFF2-40B4-BE49-F238E27FC236}">
                <a16:creationId xmlns:a16="http://schemas.microsoft.com/office/drawing/2014/main" id="{FD9A50C4-F015-88E6-1CA8-E106BA101532}"/>
              </a:ext>
            </a:extLst>
          </p:cNvPr>
          <p:cNvSpPr/>
          <p:nvPr/>
        </p:nvSpPr>
        <p:spPr>
          <a:xfrm rot="18187739">
            <a:off x="28186798" y="1347214"/>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B1587025-8813-0BB2-352A-EE447254F54E}"/>
              </a:ext>
            </a:extLst>
          </p:cNvPr>
          <p:cNvSpPr/>
          <p:nvPr/>
        </p:nvSpPr>
        <p:spPr>
          <a:xfrm>
            <a:off x="28900668" y="53420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正方形/長方形 1043">
            <a:extLst>
              <a:ext uri="{FF2B5EF4-FFF2-40B4-BE49-F238E27FC236}">
                <a16:creationId xmlns:a16="http://schemas.microsoft.com/office/drawing/2014/main" id="{B4BCDD6C-F4A8-2D97-4A99-259217E49D39}"/>
              </a:ext>
            </a:extLst>
          </p:cNvPr>
          <p:cNvSpPr/>
          <p:nvPr/>
        </p:nvSpPr>
        <p:spPr>
          <a:xfrm rot="20688594">
            <a:off x="27115126" y="1992677"/>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正方形/長方形 1044">
            <a:extLst>
              <a:ext uri="{FF2B5EF4-FFF2-40B4-BE49-F238E27FC236}">
                <a16:creationId xmlns:a16="http://schemas.microsoft.com/office/drawing/2014/main" id="{7C0A1156-4B90-CC12-CE83-139587ACA87D}"/>
              </a:ext>
            </a:extLst>
          </p:cNvPr>
          <p:cNvSpPr/>
          <p:nvPr/>
        </p:nvSpPr>
        <p:spPr>
          <a:xfrm rot="17985348">
            <a:off x="26259047" y="2538602"/>
            <a:ext cx="9520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6" name="正方形/長方形 1045">
            <a:extLst>
              <a:ext uri="{FF2B5EF4-FFF2-40B4-BE49-F238E27FC236}">
                <a16:creationId xmlns:a16="http://schemas.microsoft.com/office/drawing/2014/main" id="{7A80CBC3-9D71-6EF3-77FF-C2B5E448AAFB}"/>
              </a:ext>
            </a:extLst>
          </p:cNvPr>
          <p:cNvSpPr/>
          <p:nvPr/>
        </p:nvSpPr>
        <p:spPr>
          <a:xfrm rot="19444561">
            <a:off x="24873829" y="3607786"/>
            <a:ext cx="15117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7" name="楕円 1046">
            <a:extLst>
              <a:ext uri="{FF2B5EF4-FFF2-40B4-BE49-F238E27FC236}">
                <a16:creationId xmlns:a16="http://schemas.microsoft.com/office/drawing/2014/main" id="{7C66FF3D-EDB7-2D39-F457-A63043AE8D4C}"/>
              </a:ext>
            </a:extLst>
          </p:cNvPr>
          <p:cNvSpPr/>
          <p:nvPr/>
        </p:nvSpPr>
        <p:spPr>
          <a:xfrm>
            <a:off x="28016277" y="166382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8" name="楕円 1047">
            <a:extLst>
              <a:ext uri="{FF2B5EF4-FFF2-40B4-BE49-F238E27FC236}">
                <a16:creationId xmlns:a16="http://schemas.microsoft.com/office/drawing/2014/main" id="{E3FF8F3F-3480-F6F0-D4A6-8777A7C4A97F}"/>
              </a:ext>
            </a:extLst>
          </p:cNvPr>
          <p:cNvSpPr/>
          <p:nvPr/>
        </p:nvSpPr>
        <p:spPr>
          <a:xfrm>
            <a:off x="26676201" y="192911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9" name="楕円 1048">
            <a:extLst>
              <a:ext uri="{FF2B5EF4-FFF2-40B4-BE49-F238E27FC236}">
                <a16:creationId xmlns:a16="http://schemas.microsoft.com/office/drawing/2014/main" id="{B8C0B7EE-100B-FDAD-06CC-191F4992E22E}"/>
              </a:ext>
            </a:extLst>
          </p:cNvPr>
          <p:cNvSpPr/>
          <p:nvPr/>
        </p:nvSpPr>
        <p:spPr>
          <a:xfrm>
            <a:off x="25975238" y="290503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楕円 1049">
            <a:extLst>
              <a:ext uri="{FF2B5EF4-FFF2-40B4-BE49-F238E27FC236}">
                <a16:creationId xmlns:a16="http://schemas.microsoft.com/office/drawing/2014/main" id="{FF4B2EF4-5DC3-1943-82BB-9F82B4E7020C}"/>
              </a:ext>
            </a:extLst>
          </p:cNvPr>
          <p:cNvSpPr/>
          <p:nvPr/>
        </p:nvSpPr>
        <p:spPr>
          <a:xfrm>
            <a:off x="24422507" y="405067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正方形/長方形 1050">
            <a:extLst>
              <a:ext uri="{FF2B5EF4-FFF2-40B4-BE49-F238E27FC236}">
                <a16:creationId xmlns:a16="http://schemas.microsoft.com/office/drawing/2014/main" id="{4A6A06D4-378E-235F-2679-B4CE5D611D10}"/>
              </a:ext>
            </a:extLst>
          </p:cNvPr>
          <p:cNvSpPr/>
          <p:nvPr/>
        </p:nvSpPr>
        <p:spPr>
          <a:xfrm rot="13863584">
            <a:off x="24087042" y="8290663"/>
            <a:ext cx="1108875"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2" name="正方形/長方形 1051">
            <a:extLst>
              <a:ext uri="{FF2B5EF4-FFF2-40B4-BE49-F238E27FC236}">
                <a16:creationId xmlns:a16="http://schemas.microsoft.com/office/drawing/2014/main" id="{C40C9C56-2AEA-A028-A7BE-71CE7BBFFA8E}"/>
              </a:ext>
            </a:extLst>
          </p:cNvPr>
          <p:cNvSpPr/>
          <p:nvPr/>
        </p:nvSpPr>
        <p:spPr>
          <a:xfrm rot="17315782">
            <a:off x="23997490" y="7588601"/>
            <a:ext cx="1001793"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3" name="楕円 1052">
            <a:extLst>
              <a:ext uri="{FF2B5EF4-FFF2-40B4-BE49-F238E27FC236}">
                <a16:creationId xmlns:a16="http://schemas.microsoft.com/office/drawing/2014/main" id="{BB037F65-D040-4A68-11B4-E54B69496119}"/>
              </a:ext>
            </a:extLst>
          </p:cNvPr>
          <p:cNvSpPr/>
          <p:nvPr/>
        </p:nvSpPr>
        <p:spPr>
          <a:xfrm>
            <a:off x="24122585" y="71680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正方形/長方形 1053">
            <a:extLst>
              <a:ext uri="{FF2B5EF4-FFF2-40B4-BE49-F238E27FC236}">
                <a16:creationId xmlns:a16="http://schemas.microsoft.com/office/drawing/2014/main" id="{BB1EE50F-B1DB-30FA-6CD7-37FD5352D288}"/>
              </a:ext>
            </a:extLst>
          </p:cNvPr>
          <p:cNvSpPr/>
          <p:nvPr/>
        </p:nvSpPr>
        <p:spPr>
          <a:xfrm rot="13586198">
            <a:off x="24900258" y="9284251"/>
            <a:ext cx="1108875"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5" name="正方形/長方形 1054">
            <a:extLst>
              <a:ext uri="{FF2B5EF4-FFF2-40B4-BE49-F238E27FC236}">
                <a16:creationId xmlns:a16="http://schemas.microsoft.com/office/drawing/2014/main" id="{3A858D42-361B-9BA7-6ED6-00F14A51E140}"/>
              </a:ext>
            </a:extLst>
          </p:cNvPr>
          <p:cNvSpPr/>
          <p:nvPr/>
        </p:nvSpPr>
        <p:spPr>
          <a:xfrm rot="17219885">
            <a:off x="25436402" y="10538000"/>
            <a:ext cx="1108875"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楕円 1055">
            <a:extLst>
              <a:ext uri="{FF2B5EF4-FFF2-40B4-BE49-F238E27FC236}">
                <a16:creationId xmlns:a16="http://schemas.microsoft.com/office/drawing/2014/main" id="{89933644-3FD3-3C7C-5C34-40DAD1AA73B2}"/>
              </a:ext>
            </a:extLst>
          </p:cNvPr>
          <p:cNvSpPr/>
          <p:nvPr/>
        </p:nvSpPr>
        <p:spPr>
          <a:xfrm>
            <a:off x="25421641" y="1118913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7" name="楕円 1056">
            <a:extLst>
              <a:ext uri="{FF2B5EF4-FFF2-40B4-BE49-F238E27FC236}">
                <a16:creationId xmlns:a16="http://schemas.microsoft.com/office/drawing/2014/main" id="{23963384-8CFA-30F6-B850-1A7624144D0B}"/>
              </a:ext>
            </a:extLst>
          </p:cNvPr>
          <p:cNvSpPr/>
          <p:nvPr/>
        </p:nvSpPr>
        <p:spPr>
          <a:xfrm>
            <a:off x="24652644" y="864087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8" name="楕円 1057">
            <a:extLst>
              <a:ext uri="{FF2B5EF4-FFF2-40B4-BE49-F238E27FC236}">
                <a16:creationId xmlns:a16="http://schemas.microsoft.com/office/drawing/2014/main" id="{0C5A7DE9-993C-9649-B756-002FDB9069B9}"/>
              </a:ext>
            </a:extLst>
          </p:cNvPr>
          <p:cNvSpPr/>
          <p:nvPr/>
        </p:nvSpPr>
        <p:spPr>
          <a:xfrm>
            <a:off x="25664850" y="9786102"/>
            <a:ext cx="697977" cy="727993"/>
          </a:xfrm>
          <a:prstGeom prst="ellipse">
            <a:avLst/>
          </a:prstGeom>
          <a:solidFill>
            <a:srgbClr val="FFFFFF"/>
          </a:solidFill>
          <a:ln w="114300">
            <a:solidFill>
              <a:srgbClr val="0D0D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59" name="Picture 6">
            <a:extLst>
              <a:ext uri="{FF2B5EF4-FFF2-40B4-BE49-F238E27FC236}">
                <a16:creationId xmlns:a16="http://schemas.microsoft.com/office/drawing/2014/main" id="{5A2AB443-8FD3-9FAF-A78D-15EC5A638A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99" t="35468" r="77631" b="55834"/>
          <a:stretch/>
        </p:blipFill>
        <p:spPr bwMode="auto">
          <a:xfrm>
            <a:off x="30786317" y="9785868"/>
            <a:ext cx="545500" cy="396367"/>
          </a:xfrm>
          <a:prstGeom prst="rect">
            <a:avLst/>
          </a:prstGeom>
          <a:noFill/>
          <a:extLst>
            <a:ext uri="{909E8E84-426E-40DD-AFC4-6F175D3DCCD1}">
              <a14:hiddenFill xmlns:a14="http://schemas.microsoft.com/office/drawing/2010/main">
                <a:solidFill>
                  <a:srgbClr val="FFFFFF"/>
                </a:solidFill>
              </a14:hiddenFill>
            </a:ext>
          </a:extLst>
        </p:spPr>
      </p:pic>
      <p:sp>
        <p:nvSpPr>
          <p:cNvPr id="1060" name="テキスト ボックス 1059">
            <a:extLst>
              <a:ext uri="{FF2B5EF4-FFF2-40B4-BE49-F238E27FC236}">
                <a16:creationId xmlns:a16="http://schemas.microsoft.com/office/drawing/2014/main" id="{87A5C139-A559-1EF8-1807-287C49FC57ED}"/>
              </a:ext>
            </a:extLst>
          </p:cNvPr>
          <p:cNvSpPr txBox="1"/>
          <p:nvPr/>
        </p:nvSpPr>
        <p:spPr>
          <a:xfrm>
            <a:off x="23158089" y="113284"/>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spTree>
    <p:extLst>
      <p:ext uri="{BB962C8B-B14F-4D97-AF65-F5344CB8AC3E}">
        <p14:creationId xmlns:p14="http://schemas.microsoft.com/office/powerpoint/2010/main" val="78696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13040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7A1F28-2DC5-4AD1-7EF5-9ECB909BB89C}"/>
              </a:ext>
            </a:extLst>
          </p:cNvPr>
          <p:cNvSpPr txBox="1"/>
          <p:nvPr/>
        </p:nvSpPr>
        <p:spPr>
          <a:xfrm>
            <a:off x="7197969" y="4924308"/>
            <a:ext cx="14395938" cy="1569660"/>
          </a:xfrm>
          <a:prstGeom prst="rect">
            <a:avLst/>
          </a:prstGeom>
          <a:noFill/>
        </p:spPr>
        <p:txBody>
          <a:bodyPr wrap="square">
            <a:spAutoFit/>
          </a:bodyPr>
          <a:lstStyle/>
          <a:p>
            <a:r>
              <a:rPr kumimoji="1" lang="en-US" altLang="ja-JP" sz="9600" b="1" dirty="0">
                <a:latin typeface="マキナス 4 Square" panose="02000600000000000000" pitchFamily="50" charset="-128"/>
                <a:ea typeface="マキナス 4 Square" panose="02000600000000000000" pitchFamily="50" charset="-128"/>
              </a:rPr>
              <a:t> </a:t>
            </a:r>
            <a:endParaRPr lang="ja-JP" altLang="en-US" dirty="0"/>
          </a:p>
        </p:txBody>
      </p:sp>
      <p:pic>
        <p:nvPicPr>
          <p:cNvPr id="4098" name="Picture 2">
            <a:extLst>
              <a:ext uri="{FF2B5EF4-FFF2-40B4-BE49-F238E27FC236}">
                <a16:creationId xmlns:a16="http://schemas.microsoft.com/office/drawing/2014/main" id="{843FF421-D43C-D83F-05BC-DC566B2C7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020" y="8732107"/>
            <a:ext cx="3175059" cy="38100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図 4099">
            <a:extLst>
              <a:ext uri="{FF2B5EF4-FFF2-40B4-BE49-F238E27FC236}">
                <a16:creationId xmlns:a16="http://schemas.microsoft.com/office/drawing/2014/main" id="{EC0A0DA6-BAF6-1057-B768-2D0F676E87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3649" y="5977028"/>
            <a:ext cx="7304364" cy="2060550"/>
          </a:xfrm>
          <a:prstGeom prst="rect">
            <a:avLst/>
          </a:prstGeom>
          <a:effectLst>
            <a:glow rad="254000">
              <a:schemeClr val="bg1">
                <a:alpha val="50000"/>
              </a:schemeClr>
            </a:glow>
          </a:effectLst>
        </p:spPr>
      </p:pic>
      <p:sp>
        <p:nvSpPr>
          <p:cNvPr id="1027" name="正方形/長方形 1026">
            <a:extLst>
              <a:ext uri="{FF2B5EF4-FFF2-40B4-BE49-F238E27FC236}">
                <a16:creationId xmlns:a16="http://schemas.microsoft.com/office/drawing/2014/main" id="{C576138F-DC32-D414-ACC5-508A328B97EC}"/>
              </a:ext>
            </a:extLst>
          </p:cNvPr>
          <p:cNvSpPr/>
          <p:nvPr/>
        </p:nvSpPr>
        <p:spPr>
          <a:xfrm>
            <a:off x="11641148"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028" name="図 1027">
            <a:extLst>
              <a:ext uri="{FF2B5EF4-FFF2-40B4-BE49-F238E27FC236}">
                <a16:creationId xmlns:a16="http://schemas.microsoft.com/office/drawing/2014/main" id="{7DA8414A-EBBA-7CD5-5BAC-F762187AF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6512" y="560274"/>
            <a:ext cx="5441414" cy="11307939"/>
          </a:xfrm>
          <a:prstGeom prst="rect">
            <a:avLst/>
          </a:prstGeom>
        </p:spPr>
      </p:pic>
      <p:sp>
        <p:nvSpPr>
          <p:cNvPr id="1029" name="楕円 1028">
            <a:extLst>
              <a:ext uri="{FF2B5EF4-FFF2-40B4-BE49-F238E27FC236}">
                <a16:creationId xmlns:a16="http://schemas.microsoft.com/office/drawing/2014/main" id="{8FC7C116-2800-375A-4D8E-EDBEC32F5752}"/>
              </a:ext>
            </a:extLst>
          </p:cNvPr>
          <p:cNvSpPr/>
          <p:nvPr/>
        </p:nvSpPr>
        <p:spPr>
          <a:xfrm>
            <a:off x="13077087" y="538821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テキスト ボックス 1029">
            <a:extLst>
              <a:ext uri="{FF2B5EF4-FFF2-40B4-BE49-F238E27FC236}">
                <a16:creationId xmlns:a16="http://schemas.microsoft.com/office/drawing/2014/main" id="{96242066-2343-02AC-F9ED-351C7DB9A9C4}"/>
              </a:ext>
            </a:extLst>
          </p:cNvPr>
          <p:cNvSpPr txBox="1"/>
          <p:nvPr/>
        </p:nvSpPr>
        <p:spPr>
          <a:xfrm>
            <a:off x="14149612"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13040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1031" name="正方形/長方形 1030">
            <a:extLst>
              <a:ext uri="{FF2B5EF4-FFF2-40B4-BE49-F238E27FC236}">
                <a16:creationId xmlns:a16="http://schemas.microsoft.com/office/drawing/2014/main" id="{5ED545C4-3685-4701-49E0-EEF416800748}"/>
              </a:ext>
            </a:extLst>
          </p:cNvPr>
          <p:cNvSpPr/>
          <p:nvPr/>
        </p:nvSpPr>
        <p:spPr>
          <a:xfrm rot="18187739">
            <a:off x="16513402" y="1335144"/>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楕円 1031">
            <a:extLst>
              <a:ext uri="{FF2B5EF4-FFF2-40B4-BE49-F238E27FC236}">
                <a16:creationId xmlns:a16="http://schemas.microsoft.com/office/drawing/2014/main" id="{6DBF7395-D7A7-FE8C-B7A3-71A9794FB591}"/>
              </a:ext>
            </a:extLst>
          </p:cNvPr>
          <p:cNvSpPr/>
          <p:nvPr/>
        </p:nvSpPr>
        <p:spPr>
          <a:xfrm>
            <a:off x="17227272" y="522135"/>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正方形/長方形 1032">
            <a:extLst>
              <a:ext uri="{FF2B5EF4-FFF2-40B4-BE49-F238E27FC236}">
                <a16:creationId xmlns:a16="http://schemas.microsoft.com/office/drawing/2014/main" id="{94CAFA3E-7A2F-696B-97A2-515265E29041}"/>
              </a:ext>
            </a:extLst>
          </p:cNvPr>
          <p:cNvSpPr/>
          <p:nvPr/>
        </p:nvSpPr>
        <p:spPr>
          <a:xfrm rot="20688594">
            <a:off x="15441730" y="1980607"/>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4" name="正方形/長方形 1033">
            <a:extLst>
              <a:ext uri="{FF2B5EF4-FFF2-40B4-BE49-F238E27FC236}">
                <a16:creationId xmlns:a16="http://schemas.microsoft.com/office/drawing/2014/main" id="{96377899-0056-001D-5B88-A6FC3E55FAD8}"/>
              </a:ext>
            </a:extLst>
          </p:cNvPr>
          <p:cNvSpPr/>
          <p:nvPr/>
        </p:nvSpPr>
        <p:spPr>
          <a:xfrm rot="17985348">
            <a:off x="14585651"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5" name="正方形/長方形 1034">
            <a:extLst>
              <a:ext uri="{FF2B5EF4-FFF2-40B4-BE49-F238E27FC236}">
                <a16:creationId xmlns:a16="http://schemas.microsoft.com/office/drawing/2014/main" id="{6F3B9A8B-BEF9-824B-9214-28D641AD2471}"/>
              </a:ext>
            </a:extLst>
          </p:cNvPr>
          <p:cNvSpPr/>
          <p:nvPr/>
        </p:nvSpPr>
        <p:spPr>
          <a:xfrm rot="19444561">
            <a:off x="13200433"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楕円 1035">
            <a:extLst>
              <a:ext uri="{FF2B5EF4-FFF2-40B4-BE49-F238E27FC236}">
                <a16:creationId xmlns:a16="http://schemas.microsoft.com/office/drawing/2014/main" id="{13C255FA-27CB-8203-EA4A-0E3FC64851EB}"/>
              </a:ext>
            </a:extLst>
          </p:cNvPr>
          <p:cNvSpPr/>
          <p:nvPr/>
        </p:nvSpPr>
        <p:spPr>
          <a:xfrm>
            <a:off x="16342881" y="165175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楕円 1036">
            <a:extLst>
              <a:ext uri="{FF2B5EF4-FFF2-40B4-BE49-F238E27FC236}">
                <a16:creationId xmlns:a16="http://schemas.microsoft.com/office/drawing/2014/main" id="{63119C68-704F-90BC-290E-4B58FB531BE7}"/>
              </a:ext>
            </a:extLst>
          </p:cNvPr>
          <p:cNvSpPr/>
          <p:nvPr/>
        </p:nvSpPr>
        <p:spPr>
          <a:xfrm>
            <a:off x="15002805" y="1917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楕円 1037">
            <a:extLst>
              <a:ext uri="{FF2B5EF4-FFF2-40B4-BE49-F238E27FC236}">
                <a16:creationId xmlns:a16="http://schemas.microsoft.com/office/drawing/2014/main" id="{58A9FA39-2C9B-6395-E9B1-4B7D3757D048}"/>
              </a:ext>
            </a:extLst>
          </p:cNvPr>
          <p:cNvSpPr/>
          <p:nvPr/>
        </p:nvSpPr>
        <p:spPr>
          <a:xfrm>
            <a:off x="14301842" y="289296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楕円 1038">
            <a:extLst>
              <a:ext uri="{FF2B5EF4-FFF2-40B4-BE49-F238E27FC236}">
                <a16:creationId xmlns:a16="http://schemas.microsoft.com/office/drawing/2014/main" id="{D8E982DC-CEEE-0CD3-763B-0607CEAF0DAD}"/>
              </a:ext>
            </a:extLst>
          </p:cNvPr>
          <p:cNvSpPr/>
          <p:nvPr/>
        </p:nvSpPr>
        <p:spPr>
          <a:xfrm>
            <a:off x="12749111"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a:extLst>
              <a:ext uri="{FF2B5EF4-FFF2-40B4-BE49-F238E27FC236}">
                <a16:creationId xmlns:a16="http://schemas.microsoft.com/office/drawing/2014/main" id="{86F2C3DE-D528-1998-3670-5EBA31902739}"/>
              </a:ext>
            </a:extLst>
          </p:cNvPr>
          <p:cNvSpPr/>
          <p:nvPr/>
        </p:nvSpPr>
        <p:spPr>
          <a:xfrm>
            <a:off x="12449189" y="7155930"/>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a:extLst>
              <a:ext uri="{FF2B5EF4-FFF2-40B4-BE49-F238E27FC236}">
                <a16:creationId xmlns:a16="http://schemas.microsoft.com/office/drawing/2014/main" id="{F2958901-F209-3111-8514-0C473911F64E}"/>
              </a:ext>
            </a:extLst>
          </p:cNvPr>
          <p:cNvSpPr/>
          <p:nvPr/>
        </p:nvSpPr>
        <p:spPr>
          <a:xfrm>
            <a:off x="13748245" y="1117706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楕円 1041">
            <a:extLst>
              <a:ext uri="{FF2B5EF4-FFF2-40B4-BE49-F238E27FC236}">
                <a16:creationId xmlns:a16="http://schemas.microsoft.com/office/drawing/2014/main" id="{E50F0D1E-3E66-1561-2D0C-CF24FDB3643F}"/>
              </a:ext>
            </a:extLst>
          </p:cNvPr>
          <p:cNvSpPr/>
          <p:nvPr/>
        </p:nvSpPr>
        <p:spPr>
          <a:xfrm>
            <a:off x="12979248" y="862880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126A459C-64B2-CF7F-AA48-5EAD307A3290}"/>
              </a:ext>
            </a:extLst>
          </p:cNvPr>
          <p:cNvSpPr/>
          <p:nvPr/>
        </p:nvSpPr>
        <p:spPr>
          <a:xfrm>
            <a:off x="13991454" y="9774032"/>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4" name="Picture 2">
            <a:extLst>
              <a:ext uri="{FF2B5EF4-FFF2-40B4-BE49-F238E27FC236}">
                <a16:creationId xmlns:a16="http://schemas.microsoft.com/office/drawing/2014/main" id="{510A893B-7983-763E-481C-11FB89C35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9168" y="8732107"/>
            <a:ext cx="3175059" cy="3810072"/>
          </a:xfrm>
          <a:prstGeom prst="rect">
            <a:avLst/>
          </a:prstGeom>
          <a:noFill/>
          <a:extLst>
            <a:ext uri="{909E8E84-426E-40DD-AFC4-6F175D3DCCD1}">
              <a14:hiddenFill xmlns:a14="http://schemas.microsoft.com/office/drawing/2010/main">
                <a:solidFill>
                  <a:srgbClr val="FFFFFF"/>
                </a:solidFill>
              </a14:hiddenFill>
            </a:ext>
          </a:extLst>
        </p:spPr>
      </p:pic>
      <p:pic>
        <p:nvPicPr>
          <p:cNvPr id="1045" name="図 1044">
            <a:extLst>
              <a:ext uri="{FF2B5EF4-FFF2-40B4-BE49-F238E27FC236}">
                <a16:creationId xmlns:a16="http://schemas.microsoft.com/office/drawing/2014/main" id="{C764E4AC-5921-FC6C-E538-2E4E31CEE8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24797" y="5977028"/>
            <a:ext cx="7304364" cy="2060550"/>
          </a:xfrm>
          <a:prstGeom prst="rect">
            <a:avLst/>
          </a:prstGeom>
          <a:effectLst>
            <a:glow rad="254000">
              <a:schemeClr val="bg1">
                <a:alpha val="50000"/>
              </a:schemeClr>
            </a:glow>
          </a:effectLst>
        </p:spPr>
      </p:pic>
      <p:sp>
        <p:nvSpPr>
          <p:cNvPr id="1046" name="テキスト ボックス 1045">
            <a:extLst>
              <a:ext uri="{FF2B5EF4-FFF2-40B4-BE49-F238E27FC236}">
                <a16:creationId xmlns:a16="http://schemas.microsoft.com/office/drawing/2014/main" id="{9AD54FB1-00EF-6D52-921A-552BFF7D36E2}"/>
              </a:ext>
            </a:extLst>
          </p:cNvPr>
          <p:cNvSpPr txBox="1"/>
          <p:nvPr/>
        </p:nvSpPr>
        <p:spPr>
          <a:xfrm>
            <a:off x="11535615" y="89958"/>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spTree>
    <p:extLst>
      <p:ext uri="{BB962C8B-B14F-4D97-AF65-F5344CB8AC3E}">
        <p14:creationId xmlns:p14="http://schemas.microsoft.com/office/powerpoint/2010/main" val="329390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66FF">
            <a:alpha val="98000"/>
          </a:srgbClr>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70005</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111136" y="4205151"/>
            <a:ext cx="791799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20055</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43213" y="5583113"/>
            <a:ext cx="7203362" cy="2691675"/>
          </a:xfrm>
          <a:prstGeom prst="rect">
            <a:avLst/>
          </a:prstGeom>
        </p:spPr>
      </p:pic>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150388" y="8829558"/>
            <a:ext cx="3037253" cy="3644703"/>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a:extLst>
              <a:ext uri="{FF2B5EF4-FFF2-40B4-BE49-F238E27FC236}">
                <a16:creationId xmlns:a16="http://schemas.microsoft.com/office/drawing/2014/main" id="{DE5C4E14-505C-B31E-8A80-C8FBD4732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15" name="正方形/長方形 14">
            <a:extLst>
              <a:ext uri="{FF2B5EF4-FFF2-40B4-BE49-F238E27FC236}">
                <a16:creationId xmlns:a16="http://schemas.microsoft.com/office/drawing/2014/main" id="{42A3AACB-B25C-E04E-A45A-865C38C13EFB}"/>
              </a:ext>
            </a:extLst>
          </p:cNvPr>
          <p:cNvSpPr/>
          <p:nvPr/>
        </p:nvSpPr>
        <p:spPr>
          <a:xfrm rot="14739084">
            <a:off x="12640493" y="4883985"/>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3CB1D95-5F83-9274-5C3E-F52B9512068B}"/>
              </a:ext>
            </a:extLst>
          </p:cNvPr>
          <p:cNvSpPr/>
          <p:nvPr/>
        </p:nvSpPr>
        <p:spPr>
          <a:xfrm rot="17432899">
            <a:off x="12317424" y="6471990"/>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FB2BE9-6688-737A-6C94-0D21BA86845F}"/>
              </a:ext>
            </a:extLst>
          </p:cNvPr>
          <p:cNvSpPr/>
          <p:nvPr/>
        </p:nvSpPr>
        <p:spPr>
          <a:xfrm>
            <a:off x="13040466" y="538844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F46E81A-6638-6C02-33A7-68AA3A971562}"/>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D96B448-7E58-E6E1-DAEA-FD0256BF1050}"/>
              </a:ext>
            </a:extLst>
          </p:cNvPr>
          <p:cNvSpPr/>
          <p:nvPr/>
        </p:nvSpPr>
        <p:spPr>
          <a:xfrm>
            <a:off x="17190651"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B793E75-6133-34D4-AFEE-E6F24C2CEF2A}"/>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A0F642-6416-ADEA-4BF1-A2E3E007C72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C4B1C8-9BE4-B428-BAC9-F698327304BC}"/>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2944A21-9362-A367-5E78-57D88646D782}"/>
              </a:ext>
            </a:extLst>
          </p:cNvPr>
          <p:cNvSpPr/>
          <p:nvPr/>
        </p:nvSpPr>
        <p:spPr>
          <a:xfrm>
            <a:off x="16306260"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BC429F0-1F4C-1DA5-8187-3D65BE06DF18}"/>
              </a:ext>
            </a:extLst>
          </p:cNvPr>
          <p:cNvSpPr/>
          <p:nvPr/>
        </p:nvSpPr>
        <p:spPr>
          <a:xfrm>
            <a:off x="14966184"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6A4248E-13AC-6FCE-DF14-1D03E84D4222}"/>
              </a:ext>
            </a:extLst>
          </p:cNvPr>
          <p:cNvSpPr/>
          <p:nvPr/>
        </p:nvSpPr>
        <p:spPr>
          <a:xfrm>
            <a:off x="14265221"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559C4E3-AD89-B5B9-FDB2-4FC6136D7B38}"/>
              </a:ext>
            </a:extLst>
          </p:cNvPr>
          <p:cNvSpPr/>
          <p:nvPr/>
        </p:nvSpPr>
        <p:spPr>
          <a:xfrm>
            <a:off x="12712490"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346215D-BD4B-A30F-D7AE-31E3AEAF8B95}"/>
              </a:ext>
            </a:extLst>
          </p:cNvPr>
          <p:cNvSpPr/>
          <p:nvPr/>
        </p:nvSpPr>
        <p:spPr>
          <a:xfrm rot="13863584">
            <a:off x="12377025" y="8278827"/>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D2E9F2B-6B64-E352-307F-4161772C460A}"/>
              </a:ext>
            </a:extLst>
          </p:cNvPr>
          <p:cNvSpPr/>
          <p:nvPr/>
        </p:nvSpPr>
        <p:spPr>
          <a:xfrm rot="17315782">
            <a:off x="12287473" y="7576765"/>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B6341D0D-1414-C085-AB03-E22470834704}"/>
              </a:ext>
            </a:extLst>
          </p:cNvPr>
          <p:cNvSpPr/>
          <p:nvPr/>
        </p:nvSpPr>
        <p:spPr>
          <a:xfrm>
            <a:off x="12412568" y="715616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D5CDCF85-691A-7EE2-C28C-051CDAFB3B50}"/>
              </a:ext>
            </a:extLst>
          </p:cNvPr>
          <p:cNvSpPr/>
          <p:nvPr/>
        </p:nvSpPr>
        <p:spPr>
          <a:xfrm rot="13586198">
            <a:off x="13190241" y="9272415"/>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4" name="楕円 1023">
            <a:extLst>
              <a:ext uri="{FF2B5EF4-FFF2-40B4-BE49-F238E27FC236}">
                <a16:creationId xmlns:a16="http://schemas.microsoft.com/office/drawing/2014/main" id="{7409E5BC-10B3-35D7-4B0E-1C661237775C}"/>
              </a:ext>
            </a:extLst>
          </p:cNvPr>
          <p:cNvSpPr/>
          <p:nvPr/>
        </p:nvSpPr>
        <p:spPr>
          <a:xfrm>
            <a:off x="12942627" y="862903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5" name="楕円 1024">
            <a:extLst>
              <a:ext uri="{FF2B5EF4-FFF2-40B4-BE49-F238E27FC236}">
                <a16:creationId xmlns:a16="http://schemas.microsoft.com/office/drawing/2014/main" id="{93161472-96DA-1A63-D334-930052814982}"/>
              </a:ext>
            </a:extLst>
          </p:cNvPr>
          <p:cNvSpPr/>
          <p:nvPr/>
        </p:nvSpPr>
        <p:spPr>
          <a:xfrm>
            <a:off x="13954833" y="9774266"/>
            <a:ext cx="697977" cy="727993"/>
          </a:xfrm>
          <a:prstGeom prst="ellipse">
            <a:avLst/>
          </a:prstGeom>
          <a:solidFill>
            <a:srgbClr val="FFFFFF"/>
          </a:solidFill>
          <a:ln w="114300">
            <a:solidFill>
              <a:srgbClr val="0D0D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FEC80160-5BE7-BF84-8D0E-8B300AA34DD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83649" y="5977028"/>
            <a:ext cx="7304364" cy="2060550"/>
          </a:xfrm>
          <a:prstGeom prst="rect">
            <a:avLst/>
          </a:prstGeom>
          <a:effectLst>
            <a:glow rad="254000">
              <a:schemeClr val="bg1">
                <a:alpha val="50000"/>
              </a:schemeClr>
            </a:glow>
          </a:effectLst>
        </p:spPr>
      </p:pic>
      <p:sp>
        <p:nvSpPr>
          <p:cNvPr id="9" name="テキスト ボックス 8">
            <a:extLst>
              <a:ext uri="{FF2B5EF4-FFF2-40B4-BE49-F238E27FC236}">
                <a16:creationId xmlns:a16="http://schemas.microsoft.com/office/drawing/2014/main" id="{5590C5EA-2DFC-FEB7-826B-9D2045E120BF}"/>
              </a:ext>
            </a:extLst>
          </p:cNvPr>
          <p:cNvSpPr txBox="1"/>
          <p:nvPr/>
        </p:nvSpPr>
        <p:spPr>
          <a:xfrm>
            <a:off x="3271471" y="9676089"/>
            <a:ext cx="3727353" cy="1785104"/>
          </a:xfrm>
          <a:prstGeom prst="rect">
            <a:avLst/>
          </a:prstGeom>
          <a:noFill/>
        </p:spPr>
        <p:txBody>
          <a:bodyPr wrap="square" rtlCol="0">
            <a:spAutoFit/>
          </a:bodyPr>
          <a:lstStyle/>
          <a:p>
            <a:pPr algn="ctr"/>
            <a:r>
              <a:rPr kumimoji="1" lang="ja-JP" altLang="en-US" sz="11000" i="1" dirty="0">
                <a:solidFill>
                  <a:schemeClr val="bg1"/>
                </a:solidFill>
                <a:latin typeface="マキナス 4 Square" panose="02000600000000000000" pitchFamily="50" charset="-128"/>
                <a:ea typeface="マキナス 4 Square" panose="02000600000000000000" pitchFamily="50" charset="-128"/>
              </a:rPr>
              <a:t>代走</a:t>
            </a:r>
          </a:p>
        </p:txBody>
      </p:sp>
      <p:sp>
        <p:nvSpPr>
          <p:cNvPr id="20" name="テキスト ボックス 19">
            <a:extLst>
              <a:ext uri="{FF2B5EF4-FFF2-40B4-BE49-F238E27FC236}">
                <a16:creationId xmlns:a16="http://schemas.microsoft.com/office/drawing/2014/main" id="{41260792-5B2F-ACE3-5D5E-B0C46FADF038}"/>
              </a:ext>
            </a:extLst>
          </p:cNvPr>
          <p:cNvSpPr txBox="1"/>
          <p:nvPr/>
        </p:nvSpPr>
        <p:spPr>
          <a:xfrm>
            <a:off x="3206271" y="9609473"/>
            <a:ext cx="3727353" cy="1785104"/>
          </a:xfrm>
          <a:prstGeom prst="rect">
            <a:avLst/>
          </a:prstGeom>
          <a:noFill/>
        </p:spPr>
        <p:txBody>
          <a:bodyPr wrap="square" rtlCol="0">
            <a:spAutoFit/>
          </a:bodyPr>
          <a:lstStyle/>
          <a:p>
            <a:pPr algn="ctr"/>
            <a:r>
              <a:rPr kumimoji="1" lang="ja-JP" altLang="en-US" sz="11000" i="1" dirty="0">
                <a:solidFill>
                  <a:srgbClr val="FF0000"/>
                </a:solidFill>
                <a:latin typeface="マキナス 4 Square" panose="02000600000000000000" pitchFamily="50" charset="-128"/>
                <a:ea typeface="マキナス 4 Square" panose="02000600000000000000" pitchFamily="50" charset="-128"/>
              </a:rPr>
              <a:t>代走</a:t>
            </a:r>
          </a:p>
        </p:txBody>
      </p:sp>
      <p:pic>
        <p:nvPicPr>
          <p:cNvPr id="45" name="図 44">
            <a:extLst>
              <a:ext uri="{FF2B5EF4-FFF2-40B4-BE49-F238E27FC236}">
                <a16:creationId xmlns:a16="http://schemas.microsoft.com/office/drawing/2014/main" id="{43A771BB-330D-7757-0E9E-97136751E8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33938" y="9135691"/>
            <a:ext cx="2915254" cy="3035949"/>
          </a:xfrm>
          <a:prstGeom prst="rect">
            <a:avLst/>
          </a:prstGeom>
        </p:spPr>
      </p:pic>
    </p:spTree>
    <p:extLst>
      <p:ext uri="{BB962C8B-B14F-4D97-AF65-F5344CB8AC3E}">
        <p14:creationId xmlns:p14="http://schemas.microsoft.com/office/powerpoint/2010/main" val="264365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212736" y="4205151"/>
            <a:ext cx="825625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36</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705496" y="4205151"/>
            <a:ext cx="6843864"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43213" y="5583113"/>
            <a:ext cx="7203362" cy="2691675"/>
          </a:xfrm>
          <a:prstGeom prst="rect">
            <a:avLst/>
          </a:prstGeom>
        </p:spPr>
      </p:pic>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rgbClr val="F6F7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150388" y="8890376"/>
            <a:ext cx="3037253" cy="3644703"/>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a:extLst>
              <a:ext uri="{FF2B5EF4-FFF2-40B4-BE49-F238E27FC236}">
                <a16:creationId xmlns:a16="http://schemas.microsoft.com/office/drawing/2014/main" id="{DE5C4E14-505C-B31E-8A80-C8FBD4732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22" name="正方形/長方形 21">
            <a:extLst>
              <a:ext uri="{FF2B5EF4-FFF2-40B4-BE49-F238E27FC236}">
                <a16:creationId xmlns:a16="http://schemas.microsoft.com/office/drawing/2014/main" id="{6F46E81A-6638-6C02-33A7-68AA3A971562}"/>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D96B448-7E58-E6E1-DAEA-FD0256BF1050}"/>
              </a:ext>
            </a:extLst>
          </p:cNvPr>
          <p:cNvSpPr/>
          <p:nvPr/>
        </p:nvSpPr>
        <p:spPr>
          <a:xfrm>
            <a:off x="17190651"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B793E75-6133-34D4-AFEE-E6F24C2CEF2A}"/>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A0F642-6416-ADEA-4BF1-A2E3E007C72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C4B1C8-9BE4-B428-BAC9-F698327304BC}"/>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2944A21-9362-A367-5E78-57D88646D782}"/>
              </a:ext>
            </a:extLst>
          </p:cNvPr>
          <p:cNvSpPr/>
          <p:nvPr/>
        </p:nvSpPr>
        <p:spPr>
          <a:xfrm>
            <a:off x="16306260"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BC429F0-1F4C-1DA5-8187-3D65BE06DF18}"/>
              </a:ext>
            </a:extLst>
          </p:cNvPr>
          <p:cNvSpPr/>
          <p:nvPr/>
        </p:nvSpPr>
        <p:spPr>
          <a:xfrm>
            <a:off x="14966184"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6A4248E-13AC-6FCE-DF14-1D03E84D4222}"/>
              </a:ext>
            </a:extLst>
          </p:cNvPr>
          <p:cNvSpPr/>
          <p:nvPr/>
        </p:nvSpPr>
        <p:spPr>
          <a:xfrm>
            <a:off x="14265221"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559C4E3-AD89-B5B9-FDB2-4FC6136D7B38}"/>
              </a:ext>
            </a:extLst>
          </p:cNvPr>
          <p:cNvSpPr/>
          <p:nvPr/>
        </p:nvSpPr>
        <p:spPr>
          <a:xfrm>
            <a:off x="12712490"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6832C7F9-C8E1-A110-F26F-832B9680C6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92637" y="5699325"/>
            <a:ext cx="7203362" cy="2691675"/>
          </a:xfrm>
          <a:prstGeom prst="rect">
            <a:avLst/>
          </a:prstGeom>
        </p:spPr>
      </p:pic>
      <p:pic>
        <p:nvPicPr>
          <p:cNvPr id="9" name="図 8">
            <a:extLst>
              <a:ext uri="{FF2B5EF4-FFF2-40B4-BE49-F238E27FC236}">
                <a16:creationId xmlns:a16="http://schemas.microsoft.com/office/drawing/2014/main" id="{C1EC738B-EE7E-6FA5-2CDB-F5EB938FFC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1519" y="9924947"/>
            <a:ext cx="1618997" cy="1743340"/>
          </a:xfrm>
          <a:prstGeom prst="rect">
            <a:avLst/>
          </a:prstGeom>
        </p:spPr>
      </p:pic>
      <p:sp>
        <p:nvSpPr>
          <p:cNvPr id="20" name="正方形/長方形 19">
            <a:extLst>
              <a:ext uri="{FF2B5EF4-FFF2-40B4-BE49-F238E27FC236}">
                <a16:creationId xmlns:a16="http://schemas.microsoft.com/office/drawing/2014/main" id="{426F1E57-6AAB-8A2E-4FE4-93B5A86B6108}"/>
              </a:ext>
            </a:extLst>
          </p:cNvPr>
          <p:cNvSpPr/>
          <p:nvPr/>
        </p:nvSpPr>
        <p:spPr>
          <a:xfrm>
            <a:off x="23178256"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18234D4B-D320-4D5C-1777-C5F222920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620" y="560274"/>
            <a:ext cx="5441414" cy="11307939"/>
          </a:xfrm>
          <a:prstGeom prst="rect">
            <a:avLst/>
          </a:prstGeom>
        </p:spPr>
      </p:pic>
      <p:pic>
        <p:nvPicPr>
          <p:cNvPr id="45" name="Picture 6">
            <a:extLst>
              <a:ext uri="{FF2B5EF4-FFF2-40B4-BE49-F238E27FC236}">
                <a16:creationId xmlns:a16="http://schemas.microsoft.com/office/drawing/2014/main" id="{600B731A-D8D8-1C64-D10A-8EE2CE141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0483744"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1027" name="正方形/長方形 1026">
            <a:extLst>
              <a:ext uri="{FF2B5EF4-FFF2-40B4-BE49-F238E27FC236}">
                <a16:creationId xmlns:a16="http://schemas.microsoft.com/office/drawing/2014/main" id="{F9A6C033-7FDC-10EC-202C-B986F447847E}"/>
              </a:ext>
            </a:extLst>
          </p:cNvPr>
          <p:cNvSpPr/>
          <p:nvPr/>
        </p:nvSpPr>
        <p:spPr>
          <a:xfrm rot="14739084">
            <a:off x="24214222"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8" name="正方形/長方形 1027">
            <a:extLst>
              <a:ext uri="{FF2B5EF4-FFF2-40B4-BE49-F238E27FC236}">
                <a16:creationId xmlns:a16="http://schemas.microsoft.com/office/drawing/2014/main" id="{A4E3F2CD-A457-37A6-9339-DA1984D7557C}"/>
              </a:ext>
            </a:extLst>
          </p:cNvPr>
          <p:cNvSpPr/>
          <p:nvPr/>
        </p:nvSpPr>
        <p:spPr>
          <a:xfrm rot="17432899">
            <a:off x="23891153"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9" name="楕円 1028">
            <a:extLst>
              <a:ext uri="{FF2B5EF4-FFF2-40B4-BE49-F238E27FC236}">
                <a16:creationId xmlns:a16="http://schemas.microsoft.com/office/drawing/2014/main" id="{812C36F6-D511-388A-EFFB-A7A05C30B07B}"/>
              </a:ext>
            </a:extLst>
          </p:cNvPr>
          <p:cNvSpPr/>
          <p:nvPr/>
        </p:nvSpPr>
        <p:spPr>
          <a:xfrm>
            <a:off x="24286219"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楕円 1029">
            <a:extLst>
              <a:ext uri="{FF2B5EF4-FFF2-40B4-BE49-F238E27FC236}">
                <a16:creationId xmlns:a16="http://schemas.microsoft.com/office/drawing/2014/main" id="{38F60986-BB18-41B7-27AC-6E2F5B1AE758}"/>
              </a:ext>
            </a:extLst>
          </p:cNvPr>
          <p:cNvSpPr/>
          <p:nvPr/>
        </p:nvSpPr>
        <p:spPr>
          <a:xfrm>
            <a:off x="23986297"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楕円 1030">
            <a:extLst>
              <a:ext uri="{FF2B5EF4-FFF2-40B4-BE49-F238E27FC236}">
                <a16:creationId xmlns:a16="http://schemas.microsoft.com/office/drawing/2014/main" id="{D60B60B0-4144-477F-1284-814DD0E04B98}"/>
              </a:ext>
            </a:extLst>
          </p:cNvPr>
          <p:cNvSpPr/>
          <p:nvPr/>
        </p:nvSpPr>
        <p:spPr>
          <a:xfrm>
            <a:off x="24614195"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テキスト ボックス 1031">
            <a:extLst>
              <a:ext uri="{FF2B5EF4-FFF2-40B4-BE49-F238E27FC236}">
                <a16:creationId xmlns:a16="http://schemas.microsoft.com/office/drawing/2014/main" id="{92036A60-70B3-4D9C-7561-DD0AE4E08507}"/>
              </a:ext>
            </a:extLst>
          </p:cNvPr>
          <p:cNvSpPr txBox="1"/>
          <p:nvPr/>
        </p:nvSpPr>
        <p:spPr>
          <a:xfrm>
            <a:off x="26281080" y="4205151"/>
            <a:ext cx="6843864"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033" name="図 1032">
            <a:extLst>
              <a:ext uri="{FF2B5EF4-FFF2-40B4-BE49-F238E27FC236}">
                <a16:creationId xmlns:a16="http://schemas.microsoft.com/office/drawing/2014/main" id="{BF4DD891-A2F7-4267-9932-449D73A9F6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118797" y="5583113"/>
            <a:ext cx="7203362" cy="2691675"/>
          </a:xfrm>
          <a:prstGeom prst="rect">
            <a:avLst/>
          </a:prstGeom>
        </p:spPr>
      </p:pic>
      <p:pic>
        <p:nvPicPr>
          <p:cNvPr id="1034" name="図 1033">
            <a:extLst>
              <a:ext uri="{FF2B5EF4-FFF2-40B4-BE49-F238E27FC236}">
                <a16:creationId xmlns:a16="http://schemas.microsoft.com/office/drawing/2014/main" id="{443C3B99-13CC-A6C2-7FF0-EB14C9A2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5475" y="560508"/>
            <a:ext cx="5441414" cy="11307939"/>
          </a:xfrm>
          <a:prstGeom prst="rect">
            <a:avLst/>
          </a:prstGeom>
        </p:spPr>
      </p:pic>
      <p:sp>
        <p:nvSpPr>
          <p:cNvPr id="1035" name="正方形/長方形 1034">
            <a:extLst>
              <a:ext uri="{FF2B5EF4-FFF2-40B4-BE49-F238E27FC236}">
                <a16:creationId xmlns:a16="http://schemas.microsoft.com/office/drawing/2014/main" id="{9A8D7E0F-A181-0453-8994-685D6C9F555D}"/>
              </a:ext>
            </a:extLst>
          </p:cNvPr>
          <p:cNvSpPr/>
          <p:nvPr/>
        </p:nvSpPr>
        <p:spPr>
          <a:xfrm rot="18187739">
            <a:off x="28052365"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楕円 1035">
            <a:extLst>
              <a:ext uri="{FF2B5EF4-FFF2-40B4-BE49-F238E27FC236}">
                <a16:creationId xmlns:a16="http://schemas.microsoft.com/office/drawing/2014/main" id="{3212AAE8-9EE5-ECF3-D7D1-B08635260900}"/>
              </a:ext>
            </a:extLst>
          </p:cNvPr>
          <p:cNvSpPr/>
          <p:nvPr/>
        </p:nvSpPr>
        <p:spPr>
          <a:xfrm>
            <a:off x="28766235"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正方形/長方形 1036">
            <a:extLst>
              <a:ext uri="{FF2B5EF4-FFF2-40B4-BE49-F238E27FC236}">
                <a16:creationId xmlns:a16="http://schemas.microsoft.com/office/drawing/2014/main" id="{F92109F3-361A-0224-6DA6-2ED04D208BA3}"/>
              </a:ext>
            </a:extLst>
          </p:cNvPr>
          <p:cNvSpPr/>
          <p:nvPr/>
        </p:nvSpPr>
        <p:spPr>
          <a:xfrm rot="20688594">
            <a:off x="26980693"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正方形/長方形 1037">
            <a:extLst>
              <a:ext uri="{FF2B5EF4-FFF2-40B4-BE49-F238E27FC236}">
                <a16:creationId xmlns:a16="http://schemas.microsoft.com/office/drawing/2014/main" id="{1B1BAFBB-8DC7-FD7B-7469-829E2EFB15C9}"/>
              </a:ext>
            </a:extLst>
          </p:cNvPr>
          <p:cNvSpPr/>
          <p:nvPr/>
        </p:nvSpPr>
        <p:spPr>
          <a:xfrm rot="17985348">
            <a:off x="26124614" y="2526766"/>
            <a:ext cx="9520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正方形/長方形 1038">
            <a:extLst>
              <a:ext uri="{FF2B5EF4-FFF2-40B4-BE49-F238E27FC236}">
                <a16:creationId xmlns:a16="http://schemas.microsoft.com/office/drawing/2014/main" id="{6CC6D2E8-7236-246A-B934-8A8158DA96D1}"/>
              </a:ext>
            </a:extLst>
          </p:cNvPr>
          <p:cNvSpPr/>
          <p:nvPr/>
        </p:nvSpPr>
        <p:spPr>
          <a:xfrm rot="19444561">
            <a:off x="24739396" y="3595950"/>
            <a:ext cx="15117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a:extLst>
              <a:ext uri="{FF2B5EF4-FFF2-40B4-BE49-F238E27FC236}">
                <a16:creationId xmlns:a16="http://schemas.microsoft.com/office/drawing/2014/main" id="{4714AF8F-5D87-273F-FC66-B56ABC052557}"/>
              </a:ext>
            </a:extLst>
          </p:cNvPr>
          <p:cNvSpPr/>
          <p:nvPr/>
        </p:nvSpPr>
        <p:spPr>
          <a:xfrm>
            <a:off x="27881844"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a:extLst>
              <a:ext uri="{FF2B5EF4-FFF2-40B4-BE49-F238E27FC236}">
                <a16:creationId xmlns:a16="http://schemas.microsoft.com/office/drawing/2014/main" id="{08537B22-69F6-E9D9-A1CF-974BCD4EC1A4}"/>
              </a:ext>
            </a:extLst>
          </p:cNvPr>
          <p:cNvSpPr/>
          <p:nvPr/>
        </p:nvSpPr>
        <p:spPr>
          <a:xfrm>
            <a:off x="26541768"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楕円 1041">
            <a:extLst>
              <a:ext uri="{FF2B5EF4-FFF2-40B4-BE49-F238E27FC236}">
                <a16:creationId xmlns:a16="http://schemas.microsoft.com/office/drawing/2014/main" id="{5709BDD6-8B4B-03E2-EC26-5DB4FB9F8CEC}"/>
              </a:ext>
            </a:extLst>
          </p:cNvPr>
          <p:cNvSpPr/>
          <p:nvPr/>
        </p:nvSpPr>
        <p:spPr>
          <a:xfrm>
            <a:off x="25840805"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E66603D1-25CE-A3F4-623C-ADEFBE5379A7}"/>
              </a:ext>
            </a:extLst>
          </p:cNvPr>
          <p:cNvSpPr/>
          <p:nvPr/>
        </p:nvSpPr>
        <p:spPr>
          <a:xfrm>
            <a:off x="24288074"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A633EC55-D699-7858-D915-E750C17BEC29}"/>
              </a:ext>
            </a:extLst>
          </p:cNvPr>
          <p:cNvSpPr txBox="1"/>
          <p:nvPr/>
        </p:nvSpPr>
        <p:spPr>
          <a:xfrm>
            <a:off x="23023656" y="135792"/>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spTree>
    <p:extLst>
      <p:ext uri="{BB962C8B-B14F-4D97-AF65-F5344CB8AC3E}">
        <p14:creationId xmlns:p14="http://schemas.microsoft.com/office/powerpoint/2010/main" val="3157409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212736" y="4205151"/>
            <a:ext cx="825625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70005</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rgbClr val="F6F7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150388" y="8890376"/>
            <a:ext cx="3037252" cy="3644703"/>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A6FFA010-CEDA-AB8E-FC5F-1D6399ED78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649" y="5975348"/>
            <a:ext cx="7304364" cy="2063911"/>
          </a:xfrm>
          <a:prstGeom prst="rect">
            <a:avLst/>
          </a:prstGeom>
          <a:effectLst>
            <a:glow rad="254000">
              <a:schemeClr val="bg1">
                <a:alpha val="50000"/>
              </a:schemeClr>
            </a:glow>
          </a:effectLst>
        </p:spPr>
      </p:pic>
      <p:sp>
        <p:nvSpPr>
          <p:cNvPr id="10" name="テキスト ボックス 9">
            <a:extLst>
              <a:ext uri="{FF2B5EF4-FFF2-40B4-BE49-F238E27FC236}">
                <a16:creationId xmlns:a16="http://schemas.microsoft.com/office/drawing/2014/main" id="{F482AB50-9B20-E909-3C57-74FC5242FD74}"/>
              </a:ext>
            </a:extLst>
          </p:cNvPr>
          <p:cNvSpPr txBox="1"/>
          <p:nvPr/>
        </p:nvSpPr>
        <p:spPr>
          <a:xfrm>
            <a:off x="2356022" y="10384118"/>
            <a:ext cx="5299253" cy="1169551"/>
          </a:xfrm>
          <a:prstGeom prst="rect">
            <a:avLst/>
          </a:prstGeom>
          <a:noFill/>
        </p:spPr>
        <p:txBody>
          <a:bodyPr wrap="square" rtlCol="0">
            <a:spAutoFit/>
          </a:bodyPr>
          <a:lstStyle/>
          <a:p>
            <a:pPr algn="ctr"/>
            <a:r>
              <a:rPr kumimoji="1" lang="ja-JP" altLang="en-US" sz="7000" i="1" dirty="0">
                <a:solidFill>
                  <a:schemeClr val="bg1"/>
                </a:solidFill>
                <a:latin typeface="マキナス 4 Square" panose="02000600000000000000" pitchFamily="50" charset="-128"/>
                <a:ea typeface="マキナス 4 Square" panose="02000600000000000000" pitchFamily="50" charset="-128"/>
              </a:rPr>
              <a:t>遅れ回復</a:t>
            </a:r>
            <a:endParaRPr kumimoji="1" lang="en-US" altLang="ja-JP" sz="7000" i="1" dirty="0">
              <a:solidFill>
                <a:schemeClr val="bg1"/>
              </a:solidFill>
              <a:latin typeface="マキナス 4 Square" panose="02000600000000000000" pitchFamily="50" charset="-128"/>
              <a:ea typeface="マキナス 4 Square" panose="02000600000000000000" pitchFamily="50" charset="-128"/>
            </a:endParaRPr>
          </a:p>
        </p:txBody>
      </p:sp>
      <p:sp>
        <p:nvSpPr>
          <p:cNvPr id="15" name="テキスト ボックス 14">
            <a:extLst>
              <a:ext uri="{FF2B5EF4-FFF2-40B4-BE49-F238E27FC236}">
                <a16:creationId xmlns:a16="http://schemas.microsoft.com/office/drawing/2014/main" id="{AA5430F0-98D3-09A3-0EB4-66A21DFE4BF6}"/>
              </a:ext>
            </a:extLst>
          </p:cNvPr>
          <p:cNvSpPr txBox="1"/>
          <p:nvPr/>
        </p:nvSpPr>
        <p:spPr>
          <a:xfrm>
            <a:off x="2357449" y="10345406"/>
            <a:ext cx="5299253" cy="1169551"/>
          </a:xfrm>
          <a:prstGeom prst="rect">
            <a:avLst/>
          </a:prstGeom>
          <a:noFill/>
        </p:spPr>
        <p:txBody>
          <a:bodyPr wrap="square" rtlCol="0">
            <a:spAutoFit/>
          </a:bodyPr>
          <a:lstStyle/>
          <a:p>
            <a:pPr algn="ctr"/>
            <a:r>
              <a:rPr kumimoji="1" lang="ja-JP" altLang="en-US" sz="7000" i="1" dirty="0">
                <a:solidFill>
                  <a:srgbClr val="FFC000"/>
                </a:solidFill>
                <a:latin typeface="マキナス 4 Square" panose="02000600000000000000" pitchFamily="50" charset="-128"/>
                <a:ea typeface="マキナス 4 Square" panose="02000600000000000000" pitchFamily="50" charset="-128"/>
              </a:rPr>
              <a:t>遅れ回復</a:t>
            </a:r>
            <a:endParaRPr kumimoji="1" lang="en-US" altLang="ja-JP" sz="7000" i="1" dirty="0">
              <a:solidFill>
                <a:srgbClr val="FFC000"/>
              </a:solidFill>
              <a:latin typeface="マキナス 4 Square" panose="02000600000000000000" pitchFamily="50" charset="-128"/>
              <a:ea typeface="マキナス 4 Square" panose="02000600000000000000" pitchFamily="50" charset="-128"/>
            </a:endParaRPr>
          </a:p>
        </p:txBody>
      </p:sp>
      <p:sp>
        <p:nvSpPr>
          <p:cNvPr id="19" name="正方形/長方形 18">
            <a:extLst>
              <a:ext uri="{FF2B5EF4-FFF2-40B4-BE49-F238E27FC236}">
                <a16:creationId xmlns:a16="http://schemas.microsoft.com/office/drawing/2014/main" id="{0E2300D3-C711-A051-DA43-55EC70E71588}"/>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B1E1468B-16BA-5FD8-7C5D-901D18D50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21" name="Picture 6">
            <a:extLst>
              <a:ext uri="{FF2B5EF4-FFF2-40B4-BE49-F238E27FC236}">
                <a16:creationId xmlns:a16="http://schemas.microsoft.com/office/drawing/2014/main" id="{7A847870-C5F7-5D38-2BD8-CB1F7F84D5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26" name="正方形/長方形 25">
            <a:extLst>
              <a:ext uri="{FF2B5EF4-FFF2-40B4-BE49-F238E27FC236}">
                <a16:creationId xmlns:a16="http://schemas.microsoft.com/office/drawing/2014/main" id="{5711C8A3-0D67-7E06-F992-707C494B33A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B64DA9D1-B00C-3C4E-5833-C9389190C1BD}"/>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D90B9C09-E3DD-9FCB-2442-6E27A14B827F}"/>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6F6BD018-5B63-F1C3-179B-F3D99DF17E28}"/>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90FC8A55-CA89-D204-FA15-43B63F80A854}"/>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C0D458F1-9EF3-01E7-CB1D-F2E9CEE5D88D}"/>
              </a:ext>
            </a:extLst>
          </p:cNvPr>
          <p:cNvSpPr txBox="1"/>
          <p:nvPr/>
        </p:nvSpPr>
        <p:spPr>
          <a:xfrm>
            <a:off x="14111136" y="4205151"/>
            <a:ext cx="816974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24</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61" name="図 60">
            <a:extLst>
              <a:ext uri="{FF2B5EF4-FFF2-40B4-BE49-F238E27FC236}">
                <a16:creationId xmlns:a16="http://schemas.microsoft.com/office/drawing/2014/main" id="{824F4153-BC96-B4AB-59AA-7FF8BA384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62" name="正方形/長方形 61">
            <a:extLst>
              <a:ext uri="{FF2B5EF4-FFF2-40B4-BE49-F238E27FC236}">
                <a16:creationId xmlns:a16="http://schemas.microsoft.com/office/drawing/2014/main" id="{D73403D4-E590-2B16-D831-5A7BE91F10F7}"/>
              </a:ext>
            </a:extLst>
          </p:cNvPr>
          <p:cNvSpPr/>
          <p:nvPr/>
        </p:nvSpPr>
        <p:spPr>
          <a:xfrm rot="14739084">
            <a:off x="12640493" y="4883985"/>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55A0AF69-145A-2CFF-AB0B-BB69DA5FE033}"/>
              </a:ext>
            </a:extLst>
          </p:cNvPr>
          <p:cNvSpPr/>
          <p:nvPr/>
        </p:nvSpPr>
        <p:spPr>
          <a:xfrm rot="17432899">
            <a:off x="12317424" y="6471990"/>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4" name="楕円 1023">
            <a:extLst>
              <a:ext uri="{FF2B5EF4-FFF2-40B4-BE49-F238E27FC236}">
                <a16:creationId xmlns:a16="http://schemas.microsoft.com/office/drawing/2014/main" id="{4A080DCE-AE65-56C2-7DEB-26D7D354B025}"/>
              </a:ext>
            </a:extLst>
          </p:cNvPr>
          <p:cNvSpPr/>
          <p:nvPr/>
        </p:nvSpPr>
        <p:spPr>
          <a:xfrm>
            <a:off x="13040466" y="5388445"/>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5" name="正方形/長方形 1024">
            <a:extLst>
              <a:ext uri="{FF2B5EF4-FFF2-40B4-BE49-F238E27FC236}">
                <a16:creationId xmlns:a16="http://schemas.microsoft.com/office/drawing/2014/main" id="{DFC56731-6761-CE57-C5E5-2E74AA25FE85}"/>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7" name="楕円 1026">
            <a:extLst>
              <a:ext uri="{FF2B5EF4-FFF2-40B4-BE49-F238E27FC236}">
                <a16:creationId xmlns:a16="http://schemas.microsoft.com/office/drawing/2014/main" id="{FBE86DE0-3992-04D3-5BB5-7082817E33D6}"/>
              </a:ext>
            </a:extLst>
          </p:cNvPr>
          <p:cNvSpPr/>
          <p:nvPr/>
        </p:nvSpPr>
        <p:spPr>
          <a:xfrm>
            <a:off x="17190651" y="522369"/>
            <a:ext cx="697977" cy="727993"/>
          </a:xfrm>
          <a:prstGeom prst="ellipse">
            <a:avLst/>
          </a:prstGeom>
          <a:solidFill>
            <a:schemeClr val="tx1">
              <a:lumMod val="95000"/>
              <a:lumOff val="5000"/>
            </a:schemeClr>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8" name="正方形/長方形 1027">
            <a:extLst>
              <a:ext uri="{FF2B5EF4-FFF2-40B4-BE49-F238E27FC236}">
                <a16:creationId xmlns:a16="http://schemas.microsoft.com/office/drawing/2014/main" id="{BF6C0971-229F-7A01-BE3C-4BCA0C8691AC}"/>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9" name="正方形/長方形 1028">
            <a:extLst>
              <a:ext uri="{FF2B5EF4-FFF2-40B4-BE49-F238E27FC236}">
                <a16:creationId xmlns:a16="http://schemas.microsoft.com/office/drawing/2014/main" id="{AF698CD8-04F8-A2C9-657F-75BAE10A327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正方形/長方形 1029">
            <a:extLst>
              <a:ext uri="{FF2B5EF4-FFF2-40B4-BE49-F238E27FC236}">
                <a16:creationId xmlns:a16="http://schemas.microsoft.com/office/drawing/2014/main" id="{97CD2089-5FF1-4225-255F-32F5E97C8318}"/>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楕円 1030">
            <a:extLst>
              <a:ext uri="{FF2B5EF4-FFF2-40B4-BE49-F238E27FC236}">
                <a16:creationId xmlns:a16="http://schemas.microsoft.com/office/drawing/2014/main" id="{D4AAE8FD-43B4-550B-D3EF-519823B717F7}"/>
              </a:ext>
            </a:extLst>
          </p:cNvPr>
          <p:cNvSpPr/>
          <p:nvPr/>
        </p:nvSpPr>
        <p:spPr>
          <a:xfrm>
            <a:off x="16306260" y="1651987"/>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楕円 1031">
            <a:extLst>
              <a:ext uri="{FF2B5EF4-FFF2-40B4-BE49-F238E27FC236}">
                <a16:creationId xmlns:a16="http://schemas.microsoft.com/office/drawing/2014/main" id="{A80023ED-8E79-E65E-2932-D7CD7DF7A32E}"/>
              </a:ext>
            </a:extLst>
          </p:cNvPr>
          <p:cNvSpPr/>
          <p:nvPr/>
        </p:nvSpPr>
        <p:spPr>
          <a:xfrm>
            <a:off x="14966184" y="1917281"/>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楕円 1032">
            <a:extLst>
              <a:ext uri="{FF2B5EF4-FFF2-40B4-BE49-F238E27FC236}">
                <a16:creationId xmlns:a16="http://schemas.microsoft.com/office/drawing/2014/main" id="{3DC82F1B-3131-F781-5D1C-5BC8BFC96E88}"/>
              </a:ext>
            </a:extLst>
          </p:cNvPr>
          <p:cNvSpPr/>
          <p:nvPr/>
        </p:nvSpPr>
        <p:spPr>
          <a:xfrm>
            <a:off x="14265221" y="2893200"/>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4" name="楕円 1033">
            <a:extLst>
              <a:ext uri="{FF2B5EF4-FFF2-40B4-BE49-F238E27FC236}">
                <a16:creationId xmlns:a16="http://schemas.microsoft.com/office/drawing/2014/main" id="{9BFF90EC-26FB-6D71-88A6-171206EF44EE}"/>
              </a:ext>
            </a:extLst>
          </p:cNvPr>
          <p:cNvSpPr/>
          <p:nvPr/>
        </p:nvSpPr>
        <p:spPr>
          <a:xfrm>
            <a:off x="12712490" y="4038834"/>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5" name="正方形/長方形 1034">
            <a:extLst>
              <a:ext uri="{FF2B5EF4-FFF2-40B4-BE49-F238E27FC236}">
                <a16:creationId xmlns:a16="http://schemas.microsoft.com/office/drawing/2014/main" id="{DC21E2BB-280F-E241-CB3F-162D1EB5C2AB}"/>
              </a:ext>
            </a:extLst>
          </p:cNvPr>
          <p:cNvSpPr/>
          <p:nvPr/>
        </p:nvSpPr>
        <p:spPr>
          <a:xfrm rot="13863584">
            <a:off x="12377025" y="8278827"/>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正方形/長方形 1035">
            <a:extLst>
              <a:ext uri="{FF2B5EF4-FFF2-40B4-BE49-F238E27FC236}">
                <a16:creationId xmlns:a16="http://schemas.microsoft.com/office/drawing/2014/main" id="{C9292725-ECB3-16B4-7374-8FA593A46135}"/>
              </a:ext>
            </a:extLst>
          </p:cNvPr>
          <p:cNvSpPr/>
          <p:nvPr/>
        </p:nvSpPr>
        <p:spPr>
          <a:xfrm rot="17315782">
            <a:off x="12287473" y="7576765"/>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楕円 1036">
            <a:extLst>
              <a:ext uri="{FF2B5EF4-FFF2-40B4-BE49-F238E27FC236}">
                <a16:creationId xmlns:a16="http://schemas.microsoft.com/office/drawing/2014/main" id="{123DB0BF-3684-7E45-9E69-46CD9A31C8F5}"/>
              </a:ext>
            </a:extLst>
          </p:cNvPr>
          <p:cNvSpPr/>
          <p:nvPr/>
        </p:nvSpPr>
        <p:spPr>
          <a:xfrm>
            <a:off x="12412568" y="7156164"/>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正方形/長方形 1037">
            <a:extLst>
              <a:ext uri="{FF2B5EF4-FFF2-40B4-BE49-F238E27FC236}">
                <a16:creationId xmlns:a16="http://schemas.microsoft.com/office/drawing/2014/main" id="{25607B55-C4C2-4968-142D-65BBE12C050B}"/>
              </a:ext>
            </a:extLst>
          </p:cNvPr>
          <p:cNvSpPr/>
          <p:nvPr/>
        </p:nvSpPr>
        <p:spPr>
          <a:xfrm rot="13586198">
            <a:off x="13190241" y="9272415"/>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楕円 1038">
            <a:extLst>
              <a:ext uri="{FF2B5EF4-FFF2-40B4-BE49-F238E27FC236}">
                <a16:creationId xmlns:a16="http://schemas.microsoft.com/office/drawing/2014/main" id="{C7BA0AF2-2AB7-76FB-8722-DBD6A5CB5B86}"/>
              </a:ext>
            </a:extLst>
          </p:cNvPr>
          <p:cNvSpPr/>
          <p:nvPr/>
        </p:nvSpPr>
        <p:spPr>
          <a:xfrm>
            <a:off x="12942627" y="8629039"/>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正方形/長方形 1041">
            <a:extLst>
              <a:ext uri="{FF2B5EF4-FFF2-40B4-BE49-F238E27FC236}">
                <a16:creationId xmlns:a16="http://schemas.microsoft.com/office/drawing/2014/main" id="{A192F4C3-0B47-6C9F-AAE5-DBDBBED2A839}"/>
              </a:ext>
            </a:extLst>
          </p:cNvPr>
          <p:cNvSpPr/>
          <p:nvPr/>
        </p:nvSpPr>
        <p:spPr>
          <a:xfrm rot="17219885">
            <a:off x="13714810" y="10526164"/>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4A3010F1-FF69-1E86-F7B9-8D4794DC64EA}"/>
              </a:ext>
            </a:extLst>
          </p:cNvPr>
          <p:cNvSpPr/>
          <p:nvPr/>
        </p:nvSpPr>
        <p:spPr>
          <a:xfrm>
            <a:off x="13711624" y="11177295"/>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a:extLst>
              <a:ext uri="{FF2B5EF4-FFF2-40B4-BE49-F238E27FC236}">
                <a16:creationId xmlns:a16="http://schemas.microsoft.com/office/drawing/2014/main" id="{0CF924F8-5391-2BE3-4308-F86D123A73EE}"/>
              </a:ext>
            </a:extLst>
          </p:cNvPr>
          <p:cNvSpPr/>
          <p:nvPr/>
        </p:nvSpPr>
        <p:spPr>
          <a:xfrm>
            <a:off x="13954833" y="9774266"/>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テキスト ボックス 1044">
            <a:extLst>
              <a:ext uri="{FF2B5EF4-FFF2-40B4-BE49-F238E27FC236}">
                <a16:creationId xmlns:a16="http://schemas.microsoft.com/office/drawing/2014/main" id="{717E5DE9-A34D-21EC-BFFB-1C409101614E}"/>
              </a:ext>
            </a:extLst>
          </p:cNvPr>
          <p:cNvSpPr txBox="1"/>
          <p:nvPr/>
        </p:nvSpPr>
        <p:spPr>
          <a:xfrm>
            <a:off x="15033402" y="6079686"/>
            <a:ext cx="9113160" cy="2862322"/>
          </a:xfrm>
          <a:prstGeom prst="rect">
            <a:avLst/>
          </a:prstGeom>
          <a:noFill/>
        </p:spPr>
        <p:txBody>
          <a:bodyPr wrap="square" rtlCol="0">
            <a:spAutoFit/>
          </a:bodyPr>
          <a:lstStyle/>
          <a:p>
            <a:r>
              <a:rPr kumimoji="1" lang="en-US" altLang="ja-JP" sz="9000" i="1" dirty="0">
                <a:solidFill>
                  <a:srgbClr val="99FFCC"/>
                </a:solidFill>
                <a:latin typeface="マキナス 4 Square" panose="02000600000000000000" pitchFamily="50" charset="-128"/>
                <a:ea typeface="マキナス 4 Square" panose="02000600000000000000" pitchFamily="50" charset="-128"/>
              </a:rPr>
              <a:t>Free</a:t>
            </a:r>
          </a:p>
          <a:p>
            <a:pPr algn="ctr"/>
            <a:r>
              <a:rPr kumimoji="1" lang="en-US" altLang="ja-JP" sz="9000" i="1" dirty="0">
                <a:solidFill>
                  <a:srgbClr val="99FFCC"/>
                </a:solidFill>
                <a:latin typeface="マキナス 4 Square" panose="02000600000000000000" pitchFamily="50" charset="-128"/>
                <a:ea typeface="マキナス 4 Square" panose="02000600000000000000" pitchFamily="50" charset="-128"/>
              </a:rPr>
              <a:t>-Run</a:t>
            </a:r>
          </a:p>
        </p:txBody>
      </p:sp>
      <p:pic>
        <p:nvPicPr>
          <p:cNvPr id="1046" name="図 7">
            <a:extLst>
              <a:ext uri="{FF2B5EF4-FFF2-40B4-BE49-F238E27FC236}">
                <a16:creationId xmlns:a16="http://schemas.microsoft.com/office/drawing/2014/main" id="{E768F195-48F1-0A80-118B-EBB1F5EF15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216279" y="9823167"/>
            <a:ext cx="3323553" cy="1955836"/>
          </a:xfrm>
          <a:prstGeom prst="rect">
            <a:avLst/>
          </a:prstGeom>
        </p:spPr>
      </p:pic>
    </p:spTree>
    <p:extLst>
      <p:ext uri="{BB962C8B-B14F-4D97-AF65-F5344CB8AC3E}">
        <p14:creationId xmlns:p14="http://schemas.microsoft.com/office/powerpoint/2010/main" val="3774886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212736" y="4205151"/>
            <a:ext cx="825625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24</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705496" y="4205151"/>
            <a:ext cx="6843864"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43213" y="5583113"/>
            <a:ext cx="7203362" cy="2691675"/>
          </a:xfrm>
          <a:prstGeom prst="rect">
            <a:avLst/>
          </a:prstGeom>
        </p:spPr>
      </p:pic>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151870" y="8890376"/>
            <a:ext cx="3034289" cy="3644703"/>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a:extLst>
              <a:ext uri="{FF2B5EF4-FFF2-40B4-BE49-F238E27FC236}">
                <a16:creationId xmlns:a16="http://schemas.microsoft.com/office/drawing/2014/main" id="{DE5C4E14-505C-B31E-8A80-C8FBD4732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22" name="正方形/長方形 21">
            <a:extLst>
              <a:ext uri="{FF2B5EF4-FFF2-40B4-BE49-F238E27FC236}">
                <a16:creationId xmlns:a16="http://schemas.microsoft.com/office/drawing/2014/main" id="{6F46E81A-6638-6C02-33A7-68AA3A971562}"/>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D96B448-7E58-E6E1-DAEA-FD0256BF1050}"/>
              </a:ext>
            </a:extLst>
          </p:cNvPr>
          <p:cNvSpPr/>
          <p:nvPr/>
        </p:nvSpPr>
        <p:spPr>
          <a:xfrm>
            <a:off x="17190651"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B793E75-6133-34D4-AFEE-E6F24C2CEF2A}"/>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A0F642-6416-ADEA-4BF1-A2E3E007C72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C4B1C8-9BE4-B428-BAC9-F698327304BC}"/>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2944A21-9362-A367-5E78-57D88646D782}"/>
              </a:ext>
            </a:extLst>
          </p:cNvPr>
          <p:cNvSpPr/>
          <p:nvPr/>
        </p:nvSpPr>
        <p:spPr>
          <a:xfrm>
            <a:off x="16306260"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BC429F0-1F4C-1DA5-8187-3D65BE06DF18}"/>
              </a:ext>
            </a:extLst>
          </p:cNvPr>
          <p:cNvSpPr/>
          <p:nvPr/>
        </p:nvSpPr>
        <p:spPr>
          <a:xfrm>
            <a:off x="14966184"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6A4248E-13AC-6FCE-DF14-1D03E84D4222}"/>
              </a:ext>
            </a:extLst>
          </p:cNvPr>
          <p:cNvSpPr/>
          <p:nvPr/>
        </p:nvSpPr>
        <p:spPr>
          <a:xfrm>
            <a:off x="14265221"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559C4E3-AD89-B5B9-FDB2-4FC6136D7B38}"/>
              </a:ext>
            </a:extLst>
          </p:cNvPr>
          <p:cNvSpPr/>
          <p:nvPr/>
        </p:nvSpPr>
        <p:spPr>
          <a:xfrm>
            <a:off x="12712490"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26F1E57-6AAB-8A2E-4FE4-93B5A86B6108}"/>
              </a:ext>
            </a:extLst>
          </p:cNvPr>
          <p:cNvSpPr/>
          <p:nvPr/>
        </p:nvSpPr>
        <p:spPr>
          <a:xfrm>
            <a:off x="23178256"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18234D4B-D320-4D5C-1777-C5F222920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620" y="560274"/>
            <a:ext cx="5441414" cy="11307939"/>
          </a:xfrm>
          <a:prstGeom prst="rect">
            <a:avLst/>
          </a:prstGeom>
        </p:spPr>
      </p:pic>
      <p:pic>
        <p:nvPicPr>
          <p:cNvPr id="45" name="Picture 6">
            <a:extLst>
              <a:ext uri="{FF2B5EF4-FFF2-40B4-BE49-F238E27FC236}">
                <a16:creationId xmlns:a16="http://schemas.microsoft.com/office/drawing/2014/main" id="{600B731A-D8D8-1C64-D10A-8EE2CE141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0483744"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1027" name="正方形/長方形 1026">
            <a:extLst>
              <a:ext uri="{FF2B5EF4-FFF2-40B4-BE49-F238E27FC236}">
                <a16:creationId xmlns:a16="http://schemas.microsoft.com/office/drawing/2014/main" id="{F9A6C033-7FDC-10EC-202C-B986F447847E}"/>
              </a:ext>
            </a:extLst>
          </p:cNvPr>
          <p:cNvSpPr/>
          <p:nvPr/>
        </p:nvSpPr>
        <p:spPr>
          <a:xfrm rot="14739084">
            <a:off x="24214222"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8" name="正方形/長方形 1027">
            <a:extLst>
              <a:ext uri="{FF2B5EF4-FFF2-40B4-BE49-F238E27FC236}">
                <a16:creationId xmlns:a16="http://schemas.microsoft.com/office/drawing/2014/main" id="{A4E3F2CD-A457-37A6-9339-DA1984D7557C}"/>
              </a:ext>
            </a:extLst>
          </p:cNvPr>
          <p:cNvSpPr/>
          <p:nvPr/>
        </p:nvSpPr>
        <p:spPr>
          <a:xfrm rot="17432899">
            <a:off x="23891153"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9" name="楕円 1028">
            <a:extLst>
              <a:ext uri="{FF2B5EF4-FFF2-40B4-BE49-F238E27FC236}">
                <a16:creationId xmlns:a16="http://schemas.microsoft.com/office/drawing/2014/main" id="{812C36F6-D511-388A-EFFB-A7A05C30B07B}"/>
              </a:ext>
            </a:extLst>
          </p:cNvPr>
          <p:cNvSpPr/>
          <p:nvPr/>
        </p:nvSpPr>
        <p:spPr>
          <a:xfrm>
            <a:off x="24286219"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楕円 1029">
            <a:extLst>
              <a:ext uri="{FF2B5EF4-FFF2-40B4-BE49-F238E27FC236}">
                <a16:creationId xmlns:a16="http://schemas.microsoft.com/office/drawing/2014/main" id="{38F60986-BB18-41B7-27AC-6E2F5B1AE758}"/>
              </a:ext>
            </a:extLst>
          </p:cNvPr>
          <p:cNvSpPr/>
          <p:nvPr/>
        </p:nvSpPr>
        <p:spPr>
          <a:xfrm>
            <a:off x="23986297"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楕円 1030">
            <a:extLst>
              <a:ext uri="{FF2B5EF4-FFF2-40B4-BE49-F238E27FC236}">
                <a16:creationId xmlns:a16="http://schemas.microsoft.com/office/drawing/2014/main" id="{D60B60B0-4144-477F-1284-814DD0E04B98}"/>
              </a:ext>
            </a:extLst>
          </p:cNvPr>
          <p:cNvSpPr/>
          <p:nvPr/>
        </p:nvSpPr>
        <p:spPr>
          <a:xfrm>
            <a:off x="24614195"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テキスト ボックス 1031">
            <a:extLst>
              <a:ext uri="{FF2B5EF4-FFF2-40B4-BE49-F238E27FC236}">
                <a16:creationId xmlns:a16="http://schemas.microsoft.com/office/drawing/2014/main" id="{92036A60-70B3-4D9C-7561-DD0AE4E08507}"/>
              </a:ext>
            </a:extLst>
          </p:cNvPr>
          <p:cNvSpPr txBox="1"/>
          <p:nvPr/>
        </p:nvSpPr>
        <p:spPr>
          <a:xfrm>
            <a:off x="26281080" y="4205151"/>
            <a:ext cx="6843864"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033" name="図 1032">
            <a:extLst>
              <a:ext uri="{FF2B5EF4-FFF2-40B4-BE49-F238E27FC236}">
                <a16:creationId xmlns:a16="http://schemas.microsoft.com/office/drawing/2014/main" id="{BF4DD891-A2F7-4267-9932-449D73A9F6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118797" y="5583113"/>
            <a:ext cx="7203362" cy="2691675"/>
          </a:xfrm>
          <a:prstGeom prst="rect">
            <a:avLst/>
          </a:prstGeom>
        </p:spPr>
      </p:pic>
      <p:pic>
        <p:nvPicPr>
          <p:cNvPr id="1034" name="図 1033">
            <a:extLst>
              <a:ext uri="{FF2B5EF4-FFF2-40B4-BE49-F238E27FC236}">
                <a16:creationId xmlns:a16="http://schemas.microsoft.com/office/drawing/2014/main" id="{443C3B99-13CC-A6C2-7FF0-EB14C9A2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5475" y="560508"/>
            <a:ext cx="5441414" cy="11307939"/>
          </a:xfrm>
          <a:prstGeom prst="rect">
            <a:avLst/>
          </a:prstGeom>
        </p:spPr>
      </p:pic>
      <p:sp>
        <p:nvSpPr>
          <p:cNvPr id="1035" name="正方形/長方形 1034">
            <a:extLst>
              <a:ext uri="{FF2B5EF4-FFF2-40B4-BE49-F238E27FC236}">
                <a16:creationId xmlns:a16="http://schemas.microsoft.com/office/drawing/2014/main" id="{9A8D7E0F-A181-0453-8994-685D6C9F555D}"/>
              </a:ext>
            </a:extLst>
          </p:cNvPr>
          <p:cNvSpPr/>
          <p:nvPr/>
        </p:nvSpPr>
        <p:spPr>
          <a:xfrm rot="18187739">
            <a:off x="28052365"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楕円 1035">
            <a:extLst>
              <a:ext uri="{FF2B5EF4-FFF2-40B4-BE49-F238E27FC236}">
                <a16:creationId xmlns:a16="http://schemas.microsoft.com/office/drawing/2014/main" id="{3212AAE8-9EE5-ECF3-D7D1-B08635260900}"/>
              </a:ext>
            </a:extLst>
          </p:cNvPr>
          <p:cNvSpPr/>
          <p:nvPr/>
        </p:nvSpPr>
        <p:spPr>
          <a:xfrm>
            <a:off x="28766235"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正方形/長方形 1036">
            <a:extLst>
              <a:ext uri="{FF2B5EF4-FFF2-40B4-BE49-F238E27FC236}">
                <a16:creationId xmlns:a16="http://schemas.microsoft.com/office/drawing/2014/main" id="{F92109F3-361A-0224-6DA6-2ED04D208BA3}"/>
              </a:ext>
            </a:extLst>
          </p:cNvPr>
          <p:cNvSpPr/>
          <p:nvPr/>
        </p:nvSpPr>
        <p:spPr>
          <a:xfrm rot="20688594">
            <a:off x="26980693"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正方形/長方形 1037">
            <a:extLst>
              <a:ext uri="{FF2B5EF4-FFF2-40B4-BE49-F238E27FC236}">
                <a16:creationId xmlns:a16="http://schemas.microsoft.com/office/drawing/2014/main" id="{1B1BAFBB-8DC7-FD7B-7469-829E2EFB15C9}"/>
              </a:ext>
            </a:extLst>
          </p:cNvPr>
          <p:cNvSpPr/>
          <p:nvPr/>
        </p:nvSpPr>
        <p:spPr>
          <a:xfrm rot="17985348">
            <a:off x="26124614" y="2526766"/>
            <a:ext cx="9520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正方形/長方形 1038">
            <a:extLst>
              <a:ext uri="{FF2B5EF4-FFF2-40B4-BE49-F238E27FC236}">
                <a16:creationId xmlns:a16="http://schemas.microsoft.com/office/drawing/2014/main" id="{6CC6D2E8-7236-246A-B934-8A8158DA96D1}"/>
              </a:ext>
            </a:extLst>
          </p:cNvPr>
          <p:cNvSpPr/>
          <p:nvPr/>
        </p:nvSpPr>
        <p:spPr>
          <a:xfrm rot="19444561">
            <a:off x="24739396" y="3595950"/>
            <a:ext cx="15117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a:extLst>
              <a:ext uri="{FF2B5EF4-FFF2-40B4-BE49-F238E27FC236}">
                <a16:creationId xmlns:a16="http://schemas.microsoft.com/office/drawing/2014/main" id="{4714AF8F-5D87-273F-FC66-B56ABC052557}"/>
              </a:ext>
            </a:extLst>
          </p:cNvPr>
          <p:cNvSpPr/>
          <p:nvPr/>
        </p:nvSpPr>
        <p:spPr>
          <a:xfrm>
            <a:off x="27881844"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a:extLst>
              <a:ext uri="{FF2B5EF4-FFF2-40B4-BE49-F238E27FC236}">
                <a16:creationId xmlns:a16="http://schemas.microsoft.com/office/drawing/2014/main" id="{08537B22-69F6-E9D9-A1CF-974BCD4EC1A4}"/>
              </a:ext>
            </a:extLst>
          </p:cNvPr>
          <p:cNvSpPr/>
          <p:nvPr/>
        </p:nvSpPr>
        <p:spPr>
          <a:xfrm>
            <a:off x="26541768"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楕円 1041">
            <a:extLst>
              <a:ext uri="{FF2B5EF4-FFF2-40B4-BE49-F238E27FC236}">
                <a16:creationId xmlns:a16="http://schemas.microsoft.com/office/drawing/2014/main" id="{5709BDD6-8B4B-03E2-EC26-5DB4FB9F8CEC}"/>
              </a:ext>
            </a:extLst>
          </p:cNvPr>
          <p:cNvSpPr/>
          <p:nvPr/>
        </p:nvSpPr>
        <p:spPr>
          <a:xfrm>
            <a:off x="25840805"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E66603D1-25CE-A3F4-623C-ADEFBE5379A7}"/>
              </a:ext>
            </a:extLst>
          </p:cNvPr>
          <p:cNvSpPr/>
          <p:nvPr/>
        </p:nvSpPr>
        <p:spPr>
          <a:xfrm>
            <a:off x="24288074"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A633EC55-D699-7858-D915-E750C17BEC29}"/>
              </a:ext>
            </a:extLst>
          </p:cNvPr>
          <p:cNvSpPr txBox="1"/>
          <p:nvPr/>
        </p:nvSpPr>
        <p:spPr>
          <a:xfrm>
            <a:off x="23023656" y="135792"/>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pic>
        <p:nvPicPr>
          <p:cNvPr id="8" name="図 7">
            <a:extLst>
              <a:ext uri="{FF2B5EF4-FFF2-40B4-BE49-F238E27FC236}">
                <a16:creationId xmlns:a16="http://schemas.microsoft.com/office/drawing/2014/main" id="{5DE7F3E1-01F9-118D-7C60-0C31828769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446298" y="9823167"/>
            <a:ext cx="3323553" cy="1955836"/>
          </a:xfrm>
          <a:prstGeom prst="rect">
            <a:avLst/>
          </a:prstGeom>
        </p:spPr>
      </p:pic>
      <p:sp>
        <p:nvSpPr>
          <p:cNvPr id="10" name="テキスト ボックス 9">
            <a:extLst>
              <a:ext uri="{FF2B5EF4-FFF2-40B4-BE49-F238E27FC236}">
                <a16:creationId xmlns:a16="http://schemas.microsoft.com/office/drawing/2014/main" id="{65A00C80-AE6F-443A-EE5C-5E516C90646D}"/>
              </a:ext>
            </a:extLst>
          </p:cNvPr>
          <p:cNvSpPr txBox="1"/>
          <p:nvPr/>
        </p:nvSpPr>
        <p:spPr>
          <a:xfrm>
            <a:off x="2779340" y="5796468"/>
            <a:ext cx="9113160" cy="2862322"/>
          </a:xfrm>
          <a:prstGeom prst="rect">
            <a:avLst/>
          </a:prstGeom>
          <a:noFill/>
        </p:spPr>
        <p:txBody>
          <a:bodyPr wrap="square" rtlCol="0">
            <a:spAutoFit/>
          </a:bodyPr>
          <a:lstStyle/>
          <a:p>
            <a:r>
              <a:rPr kumimoji="1" lang="en-US" altLang="ja-JP" sz="9000" i="1" dirty="0">
                <a:solidFill>
                  <a:srgbClr val="99FFCC"/>
                </a:solidFill>
                <a:latin typeface="マキナス 4 Square" panose="02000600000000000000" pitchFamily="50" charset="-128"/>
                <a:ea typeface="マキナス 4 Square" panose="02000600000000000000" pitchFamily="50" charset="-128"/>
              </a:rPr>
              <a:t>Free</a:t>
            </a:r>
          </a:p>
          <a:p>
            <a:pPr algn="ctr"/>
            <a:r>
              <a:rPr kumimoji="1" lang="en-US" altLang="ja-JP" sz="9000" i="1" dirty="0">
                <a:solidFill>
                  <a:srgbClr val="99FFCC"/>
                </a:solidFill>
                <a:latin typeface="マキナス 4 Square" panose="02000600000000000000" pitchFamily="50" charset="-128"/>
                <a:ea typeface="マキナス 4 Square" panose="02000600000000000000" pitchFamily="50" charset="-128"/>
              </a:rPr>
              <a:t>-Run</a:t>
            </a:r>
          </a:p>
        </p:txBody>
      </p:sp>
    </p:spTree>
    <p:extLst>
      <p:ext uri="{BB962C8B-B14F-4D97-AF65-F5344CB8AC3E}">
        <p14:creationId xmlns:p14="http://schemas.microsoft.com/office/powerpoint/2010/main" val="194300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088" y="5223722"/>
            <a:ext cx="3806864" cy="3002453"/>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199615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01</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FF0000"/>
                </a:solidFill>
                <a:latin typeface="マキナス 4 Square" panose="02000600000000000000" pitchFamily="50" charset="-128"/>
                <a:ea typeface="マキナス 4 Square" panose="02000600000000000000" pitchFamily="50" charset="-128"/>
              </a:rPr>
              <a:t>回送</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12000" i="1" dirty="0">
                <a:solidFill>
                  <a:srgbClr val="FFFDF1"/>
                </a:solidFill>
                <a:latin typeface="マキナス 4 Flat" panose="02000600000000000000" pitchFamily="50" charset="-128"/>
                <a:ea typeface="マキナス 4 Flat" panose="02000600000000000000" pitchFamily="50" charset="-128"/>
              </a:rPr>
              <a:t>★☆☆　 </a:t>
            </a:r>
            <a:r>
              <a:rPr kumimoji="1" lang="en-US" altLang="ja-JP" sz="12000" i="1" dirty="0">
                <a:solidFill>
                  <a:srgbClr val="FFFDF1"/>
                </a:solidFill>
                <a:latin typeface="マキナス 4 Flat" panose="02000600000000000000" pitchFamily="50" charset="-128"/>
                <a:ea typeface="マキナス 4 Flat" panose="02000600000000000000" pitchFamily="50" charset="-128"/>
              </a:rPr>
              <a:t> </a:t>
            </a:r>
            <a:r>
              <a:rPr kumimoji="1" lang="ja-JP" altLang="en-US" sz="12000" i="1" dirty="0">
                <a:solidFill>
                  <a:srgbClr val="FFFDF1"/>
                </a:solidFill>
                <a:latin typeface="マキナス 4 Flat" panose="02000600000000000000" pitchFamily="50" charset="-128"/>
                <a:ea typeface="マキナス 4 Flat" panose="02000600000000000000" pitchFamily="50" charset="-128"/>
              </a:rPr>
              <a:t>上野→秋葉原</a:t>
            </a:r>
            <a:r>
              <a:rPr kumimoji="1" lang="en-US" altLang="ja-JP" sz="12000" i="1" dirty="0">
                <a:solidFill>
                  <a:srgbClr val="FFFDF1"/>
                </a:solidFill>
                <a:latin typeface="マキナス 4 Flat" panose="02000600000000000000" pitchFamily="50" charset="-128"/>
                <a:ea typeface="マキナス 4 Flat" panose="02000600000000000000" pitchFamily="50" charset="-128"/>
              </a:rPr>
              <a:t> </a:t>
            </a:r>
            <a:endParaRPr kumimoji="1" lang="ja-JP" altLang="en-US" sz="12000" i="1" dirty="0">
              <a:solidFill>
                <a:srgbClr val="FFFDF1"/>
              </a:solidFill>
              <a:latin typeface="マキナス 4 Flat" panose="02000600000000000000" pitchFamily="50" charset="-128"/>
              <a:ea typeface="マキナス 4 Flat" panose="02000600000000000000" pitchFamily="50"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539963" y="10711898"/>
            <a:ext cx="7709959"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9275" y="8528816"/>
            <a:ext cx="2321267" cy="253922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6FA0133E-9FDB-9C24-1596-072A21ECFCAB}"/>
              </a:ext>
            </a:extLst>
          </p:cNvPr>
          <p:cNvSpPr txBox="1"/>
          <p:nvPr/>
        </p:nvSpPr>
        <p:spPr>
          <a:xfrm>
            <a:off x="-679598" y="759927"/>
            <a:ext cx="19259637" cy="1938992"/>
          </a:xfrm>
          <a:prstGeom prst="rect">
            <a:avLst/>
          </a:prstGeom>
          <a:noFill/>
        </p:spPr>
        <p:txBody>
          <a:bodyPr wrap="square" rtlCol="0">
            <a:spAutoFit/>
          </a:bodyPr>
          <a:lstStyle/>
          <a:p>
            <a:r>
              <a:rPr kumimoji="1" lang="en-US" altLang="ja-JP" sz="12000" i="1" dirty="0">
                <a:latin typeface="マキナス 4 Square" panose="02000600000000000000" pitchFamily="50" charset="-128"/>
                <a:ea typeface="マキナス 4 Square" panose="02000600000000000000" pitchFamily="50" charset="-128"/>
              </a:rPr>
              <a:t>Press Enter to Start</a:t>
            </a:r>
            <a:endParaRPr kumimoji="1" lang="ja-JP" altLang="en-US" sz="12000" i="1" dirty="0">
              <a:latin typeface="マキナス 4 Square" panose="02000600000000000000" pitchFamily="50" charset="-128"/>
              <a:ea typeface="マキナス 4 Square" panose="02000600000000000000" pitchFamily="50" charset="-128"/>
            </a:endParaRPr>
          </a:p>
        </p:txBody>
      </p:sp>
      <p:sp>
        <p:nvSpPr>
          <p:cNvPr id="3" name="テキスト ボックス 2">
            <a:extLst>
              <a:ext uri="{FF2B5EF4-FFF2-40B4-BE49-F238E27FC236}">
                <a16:creationId xmlns:a16="http://schemas.microsoft.com/office/drawing/2014/main" id="{1211E04A-2E5B-27F6-9948-74D246744679}"/>
              </a:ext>
            </a:extLst>
          </p:cNvPr>
          <p:cNvSpPr txBox="1"/>
          <p:nvPr/>
        </p:nvSpPr>
        <p:spPr>
          <a:xfrm>
            <a:off x="-704299" y="583674"/>
            <a:ext cx="19259637" cy="1938992"/>
          </a:xfrm>
          <a:prstGeom prst="rect">
            <a:avLst/>
          </a:prstGeom>
          <a:noFill/>
        </p:spPr>
        <p:txBody>
          <a:bodyPr wrap="square" rtlCol="0">
            <a:spAutoFit/>
          </a:bodyPr>
          <a:lstStyle/>
          <a:p>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Press Enter to Start</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172047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A48ABA7E-9ECE-00C5-E166-CCE364EE1215}"/>
              </a:ext>
            </a:extLst>
          </p:cNvPr>
          <p:cNvSpPr/>
          <p:nvPr/>
        </p:nvSpPr>
        <p:spPr>
          <a:xfrm>
            <a:off x="15046037" y="1576219"/>
            <a:ext cx="10370128"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96CA0F8B-97A3-2538-9989-3B32959E1A83}"/>
              </a:ext>
            </a:extLst>
          </p:cNvPr>
          <p:cNvSpPr txBox="1"/>
          <p:nvPr/>
        </p:nvSpPr>
        <p:spPr>
          <a:xfrm>
            <a:off x="11321367" y="401884"/>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　　タイトル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title</a:t>
            </a:r>
          </a:p>
        </p:txBody>
      </p:sp>
      <p:sp>
        <p:nvSpPr>
          <p:cNvPr id="4" name="テキスト ボックス 3">
            <a:extLst>
              <a:ext uri="{FF2B5EF4-FFF2-40B4-BE49-F238E27FC236}">
                <a16:creationId xmlns:a16="http://schemas.microsoft.com/office/drawing/2014/main" id="{5550CFCD-2FA3-0B4C-3E51-7063FA0B18A7}"/>
              </a:ext>
            </a:extLst>
          </p:cNvPr>
          <p:cNvSpPr txBox="1"/>
          <p:nvPr/>
        </p:nvSpPr>
        <p:spPr>
          <a:xfrm>
            <a:off x="11310522" y="283292"/>
            <a:ext cx="17164813"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　　タイトル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Title</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pic>
        <p:nvPicPr>
          <p:cNvPr id="5" name="図 4">
            <a:extLst>
              <a:ext uri="{FF2B5EF4-FFF2-40B4-BE49-F238E27FC236}">
                <a16:creationId xmlns:a16="http://schemas.microsoft.com/office/drawing/2014/main" id="{A6C63E05-4DE2-E2AF-E616-4FC5DA57C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425" y="4546312"/>
            <a:ext cx="13748400" cy="2857453"/>
          </a:xfrm>
          <a:prstGeom prst="rect">
            <a:avLst/>
          </a:prstGeom>
        </p:spPr>
      </p:pic>
      <p:pic>
        <p:nvPicPr>
          <p:cNvPr id="7" name="図 6">
            <a:extLst>
              <a:ext uri="{FF2B5EF4-FFF2-40B4-BE49-F238E27FC236}">
                <a16:creationId xmlns:a16="http://schemas.microsoft.com/office/drawing/2014/main" id="{318E602C-F713-AEF0-FC61-11CC4C5ADF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8" y="8106626"/>
            <a:ext cx="13762003" cy="2844640"/>
          </a:xfrm>
          <a:prstGeom prst="rect">
            <a:avLst/>
          </a:prstGeom>
        </p:spPr>
      </p:pic>
      <p:pic>
        <p:nvPicPr>
          <p:cNvPr id="8" name="図 7">
            <a:extLst>
              <a:ext uri="{FF2B5EF4-FFF2-40B4-BE49-F238E27FC236}">
                <a16:creationId xmlns:a16="http://schemas.microsoft.com/office/drawing/2014/main" id="{36908011-643E-B2F3-D078-9B7F085AB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1654127"/>
            <a:ext cx="13762003" cy="2844640"/>
          </a:xfrm>
          <a:prstGeom prst="rect">
            <a:avLst/>
          </a:prstGeom>
        </p:spPr>
      </p:pic>
      <p:pic>
        <p:nvPicPr>
          <p:cNvPr id="9" name="図 8">
            <a:extLst>
              <a:ext uri="{FF2B5EF4-FFF2-40B4-BE49-F238E27FC236}">
                <a16:creationId xmlns:a16="http://schemas.microsoft.com/office/drawing/2014/main" id="{E012236F-3874-CD8C-2B01-0715538F3B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5201628"/>
            <a:ext cx="13762003" cy="2844640"/>
          </a:xfrm>
          <a:prstGeom prst="rect">
            <a:avLst/>
          </a:prstGeom>
        </p:spPr>
      </p:pic>
      <p:sp>
        <p:nvSpPr>
          <p:cNvPr id="10" name="正方形/長方形 9">
            <a:extLst>
              <a:ext uri="{FF2B5EF4-FFF2-40B4-BE49-F238E27FC236}">
                <a16:creationId xmlns:a16="http://schemas.microsoft.com/office/drawing/2014/main" id="{3244BF4C-8305-E9D9-91E7-BAE3C66BF1FD}"/>
              </a:ext>
            </a:extLst>
          </p:cNvPr>
          <p:cNvSpPr/>
          <p:nvPr/>
        </p:nvSpPr>
        <p:spPr>
          <a:xfrm>
            <a:off x="825364" y="12942277"/>
            <a:ext cx="9561282" cy="2907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t>操作説明ゾーン</a:t>
            </a:r>
          </a:p>
        </p:txBody>
      </p:sp>
    </p:spTree>
    <p:extLst>
      <p:ext uri="{BB962C8B-B14F-4D97-AF65-F5344CB8AC3E}">
        <p14:creationId xmlns:p14="http://schemas.microsoft.com/office/powerpoint/2010/main" val="1417925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A48ABA7E-9ECE-00C5-E166-CCE364EE1215}"/>
              </a:ext>
            </a:extLst>
          </p:cNvPr>
          <p:cNvSpPr/>
          <p:nvPr/>
        </p:nvSpPr>
        <p:spPr>
          <a:xfrm>
            <a:off x="2887942" y="-118819"/>
            <a:ext cx="10607400"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96CA0F8B-97A3-2538-9989-3B32959E1A83}"/>
              </a:ext>
            </a:extLst>
          </p:cNvPr>
          <p:cNvSpPr txBox="1"/>
          <p:nvPr/>
        </p:nvSpPr>
        <p:spPr>
          <a:xfrm>
            <a:off x="12470228" y="-1198335"/>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　　タイトル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title</a:t>
            </a:r>
          </a:p>
        </p:txBody>
      </p:sp>
      <p:pic>
        <p:nvPicPr>
          <p:cNvPr id="5" name="図 4">
            <a:extLst>
              <a:ext uri="{FF2B5EF4-FFF2-40B4-BE49-F238E27FC236}">
                <a16:creationId xmlns:a16="http://schemas.microsoft.com/office/drawing/2014/main" id="{A6C63E05-4DE2-E2AF-E616-4FC5DA57C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7091" y="4897742"/>
            <a:ext cx="13748400" cy="2857453"/>
          </a:xfrm>
          <a:prstGeom prst="rect">
            <a:avLst/>
          </a:prstGeom>
        </p:spPr>
      </p:pic>
      <p:pic>
        <p:nvPicPr>
          <p:cNvPr id="7" name="図 6">
            <a:extLst>
              <a:ext uri="{FF2B5EF4-FFF2-40B4-BE49-F238E27FC236}">
                <a16:creationId xmlns:a16="http://schemas.microsoft.com/office/drawing/2014/main" id="{318E602C-F713-AEF0-FC61-11CC4C5ADF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8" y="8106626"/>
            <a:ext cx="13762003" cy="2844640"/>
          </a:xfrm>
          <a:prstGeom prst="rect">
            <a:avLst/>
          </a:prstGeom>
        </p:spPr>
      </p:pic>
      <p:pic>
        <p:nvPicPr>
          <p:cNvPr id="8" name="図 7">
            <a:extLst>
              <a:ext uri="{FF2B5EF4-FFF2-40B4-BE49-F238E27FC236}">
                <a16:creationId xmlns:a16="http://schemas.microsoft.com/office/drawing/2014/main" id="{36908011-643E-B2F3-D078-9B7F085AB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1654127"/>
            <a:ext cx="13762003" cy="2844640"/>
          </a:xfrm>
          <a:prstGeom prst="rect">
            <a:avLst/>
          </a:prstGeom>
        </p:spPr>
      </p:pic>
      <p:pic>
        <p:nvPicPr>
          <p:cNvPr id="9" name="図 8">
            <a:extLst>
              <a:ext uri="{FF2B5EF4-FFF2-40B4-BE49-F238E27FC236}">
                <a16:creationId xmlns:a16="http://schemas.microsoft.com/office/drawing/2014/main" id="{E012236F-3874-CD8C-2B01-0715538F3B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5201628"/>
            <a:ext cx="13762003" cy="2844640"/>
          </a:xfrm>
          <a:prstGeom prst="rect">
            <a:avLst/>
          </a:prstGeom>
        </p:spPr>
      </p:pic>
      <p:sp>
        <p:nvSpPr>
          <p:cNvPr id="10" name="正方形/長方形 9">
            <a:extLst>
              <a:ext uri="{FF2B5EF4-FFF2-40B4-BE49-F238E27FC236}">
                <a16:creationId xmlns:a16="http://schemas.microsoft.com/office/drawing/2014/main" id="{3244BF4C-8305-E9D9-91E7-BAE3C66BF1FD}"/>
              </a:ext>
            </a:extLst>
          </p:cNvPr>
          <p:cNvSpPr/>
          <p:nvPr/>
        </p:nvSpPr>
        <p:spPr>
          <a:xfrm>
            <a:off x="825364" y="12942277"/>
            <a:ext cx="9561282" cy="2907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t>操作説明ゾーン</a:t>
            </a:r>
          </a:p>
        </p:txBody>
      </p:sp>
      <p:sp>
        <p:nvSpPr>
          <p:cNvPr id="6" name="テキスト ボックス 5">
            <a:extLst>
              <a:ext uri="{FF2B5EF4-FFF2-40B4-BE49-F238E27FC236}">
                <a16:creationId xmlns:a16="http://schemas.microsoft.com/office/drawing/2014/main" id="{B571E282-B541-0B22-5E11-A406DD234C7A}"/>
              </a:ext>
            </a:extLst>
          </p:cNvPr>
          <p:cNvSpPr txBox="1"/>
          <p:nvPr/>
        </p:nvSpPr>
        <p:spPr>
          <a:xfrm>
            <a:off x="2593538" y="574957"/>
            <a:ext cx="10775755" cy="2400657"/>
          </a:xfrm>
          <a:prstGeom prst="rect">
            <a:avLst/>
          </a:prstGeom>
          <a:noFill/>
          <a:effectLst>
            <a:glow rad="635000">
              <a:srgbClr val="E2E2E2"/>
            </a:glow>
          </a:effectLst>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メニュー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Menu</a:t>
            </a:r>
          </a:p>
        </p:txBody>
      </p:sp>
      <p:sp>
        <p:nvSpPr>
          <p:cNvPr id="4" name="テキスト ボックス 3">
            <a:extLst>
              <a:ext uri="{FF2B5EF4-FFF2-40B4-BE49-F238E27FC236}">
                <a16:creationId xmlns:a16="http://schemas.microsoft.com/office/drawing/2014/main" id="{5550CFCD-2FA3-0B4C-3E51-7063FA0B18A7}"/>
              </a:ext>
            </a:extLst>
          </p:cNvPr>
          <p:cNvSpPr txBox="1"/>
          <p:nvPr/>
        </p:nvSpPr>
        <p:spPr>
          <a:xfrm>
            <a:off x="2593538" y="426123"/>
            <a:ext cx="10523658"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メニュー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Menu</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sp>
        <p:nvSpPr>
          <p:cNvPr id="11" name="四角形: 角を丸くする 10">
            <a:extLst>
              <a:ext uri="{FF2B5EF4-FFF2-40B4-BE49-F238E27FC236}">
                <a16:creationId xmlns:a16="http://schemas.microsoft.com/office/drawing/2014/main" id="{4A99B865-B610-EDC7-117C-F195235CCA5D}"/>
              </a:ext>
            </a:extLst>
          </p:cNvPr>
          <p:cNvSpPr/>
          <p:nvPr/>
        </p:nvSpPr>
        <p:spPr>
          <a:xfrm>
            <a:off x="868716" y="6424870"/>
            <a:ext cx="16320052"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F1257B4F-A393-4BC6-6D77-2C5389E1FD1A}"/>
              </a:ext>
            </a:extLst>
          </p:cNvPr>
          <p:cNvSpPr txBox="1"/>
          <p:nvPr/>
        </p:nvSpPr>
        <p:spPr>
          <a:xfrm>
            <a:off x="805860" y="5551256"/>
            <a:ext cx="16382908" cy="2400657"/>
          </a:xfrm>
          <a:prstGeom prst="rect">
            <a:avLst/>
          </a:prstGeom>
          <a:noFill/>
          <a:effectLst>
            <a:glow rad="635000">
              <a:srgbClr val="E2E2E2"/>
            </a:glow>
          </a:effectLst>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Chose a Diagram</a:t>
            </a:r>
            <a:endParaRPr kumimoji="1" lang="ja-JP" altLang="en-US" sz="5000" i="1" dirty="0">
              <a:solidFill>
                <a:schemeClr val="bg1"/>
              </a:solidFill>
              <a:latin typeface="マキナス 4 Square" panose="02000600000000000000" pitchFamily="50" charset="-128"/>
              <a:ea typeface="マキナス 4 Square" panose="02000600000000000000" pitchFamily="50" charset="-128"/>
            </a:endParaRPr>
          </a:p>
        </p:txBody>
      </p:sp>
      <p:sp>
        <p:nvSpPr>
          <p:cNvPr id="14" name="テキスト ボックス 13">
            <a:extLst>
              <a:ext uri="{FF2B5EF4-FFF2-40B4-BE49-F238E27FC236}">
                <a16:creationId xmlns:a16="http://schemas.microsoft.com/office/drawing/2014/main" id="{31C5CEFC-760A-4BAA-58EE-360481D9D3C1}"/>
              </a:ext>
            </a:extLst>
          </p:cNvPr>
          <p:cNvSpPr txBox="1"/>
          <p:nvPr/>
        </p:nvSpPr>
        <p:spPr>
          <a:xfrm>
            <a:off x="825364" y="5452897"/>
            <a:ext cx="16527908"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Chose a Diagram</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3014174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東京メトロ日比谷線の路線図・地図 - ジョルダン">
            <a:extLst>
              <a:ext uri="{FF2B5EF4-FFF2-40B4-BE49-F238E27FC236}">
                <a16:creationId xmlns:a16="http://schemas.microsoft.com/office/drawing/2014/main" id="{383E0C74-772C-3EAA-7000-A1F91DDEB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641" y="2062834"/>
            <a:ext cx="25115519" cy="1207476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D9F21B2E-C07B-17E7-8CE1-DD3537D5F3D2}"/>
              </a:ext>
            </a:extLst>
          </p:cNvPr>
          <p:cNvSpPr/>
          <p:nvPr/>
        </p:nvSpPr>
        <p:spPr>
          <a:xfrm rot="18240884">
            <a:off x="19499189" y="2548854"/>
            <a:ext cx="58509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B670C36-350D-87A9-C16D-F4BF22FFC514}"/>
              </a:ext>
            </a:extLst>
          </p:cNvPr>
          <p:cNvSpPr/>
          <p:nvPr/>
        </p:nvSpPr>
        <p:spPr>
          <a:xfrm rot="20753834">
            <a:off x="18816435" y="2983728"/>
            <a:ext cx="58509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9F8EF6-0A5A-0B8A-3C10-FF989903CCFE}"/>
              </a:ext>
            </a:extLst>
          </p:cNvPr>
          <p:cNvSpPr/>
          <p:nvPr/>
        </p:nvSpPr>
        <p:spPr>
          <a:xfrm rot="17918929">
            <a:off x="18150945" y="3371815"/>
            <a:ext cx="58509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6C5311-192D-1267-56F4-DCD6E4FA75E8}"/>
              </a:ext>
            </a:extLst>
          </p:cNvPr>
          <p:cNvSpPr/>
          <p:nvPr/>
        </p:nvSpPr>
        <p:spPr>
          <a:xfrm rot="19482855">
            <a:off x="17195636" y="4043749"/>
            <a:ext cx="1107987"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35220E8-D4F2-A34F-5259-AC80FAFD752C}"/>
              </a:ext>
            </a:extLst>
          </p:cNvPr>
          <p:cNvSpPr/>
          <p:nvPr/>
        </p:nvSpPr>
        <p:spPr>
          <a:xfrm rot="14711493">
            <a:off x="16980873" y="4858787"/>
            <a:ext cx="58509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B40F4E0-671C-D81A-9D81-5348772C3294}"/>
              </a:ext>
            </a:extLst>
          </p:cNvPr>
          <p:cNvSpPr/>
          <p:nvPr/>
        </p:nvSpPr>
        <p:spPr>
          <a:xfrm rot="17360082">
            <a:off x="16758224" y="5858202"/>
            <a:ext cx="95174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13574FB-6536-532F-1562-27BABC3373D5}"/>
              </a:ext>
            </a:extLst>
          </p:cNvPr>
          <p:cNvSpPr/>
          <p:nvPr/>
        </p:nvSpPr>
        <p:spPr>
          <a:xfrm rot="17409740">
            <a:off x="16789539" y="6740476"/>
            <a:ext cx="336300"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3EC60BB-31BD-B353-0DF9-26424C33C9B9}"/>
              </a:ext>
            </a:extLst>
          </p:cNvPr>
          <p:cNvSpPr/>
          <p:nvPr/>
        </p:nvSpPr>
        <p:spPr>
          <a:xfrm rot="13907096">
            <a:off x="16755129" y="7033453"/>
            <a:ext cx="657225"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9C45B59-E171-398B-1BB0-F884C3677B2C}"/>
              </a:ext>
            </a:extLst>
          </p:cNvPr>
          <p:cNvSpPr/>
          <p:nvPr/>
        </p:nvSpPr>
        <p:spPr>
          <a:xfrm rot="13607140">
            <a:off x="17315961" y="7705670"/>
            <a:ext cx="657225"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DBBD7A8-FB78-E017-6F2A-C1913DD0D2B0}"/>
              </a:ext>
            </a:extLst>
          </p:cNvPr>
          <p:cNvSpPr/>
          <p:nvPr/>
        </p:nvSpPr>
        <p:spPr>
          <a:xfrm rot="17280912">
            <a:off x="17608829" y="8553588"/>
            <a:ext cx="693797"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553EF4B-266F-49CD-91F5-9357FE135B28}"/>
              </a:ext>
            </a:extLst>
          </p:cNvPr>
          <p:cNvSpPr/>
          <p:nvPr/>
        </p:nvSpPr>
        <p:spPr>
          <a:xfrm>
            <a:off x="25285176" y="3566872"/>
            <a:ext cx="360000" cy="360000"/>
          </a:xfrm>
          <a:prstGeom prst="ellipse">
            <a:avLst/>
          </a:prstGeom>
          <a:solidFill>
            <a:schemeClr val="bg1">
              <a:lumMod val="85000"/>
            </a:schemeClr>
          </a:solidFill>
          <a:ln w="889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343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CB15A64B-A6D4-99FC-1487-176A4EAC9536}"/>
              </a:ext>
            </a:extLst>
          </p:cNvPr>
          <p:cNvSpPr/>
          <p:nvPr/>
        </p:nvSpPr>
        <p:spPr>
          <a:xfrm>
            <a:off x="9000000" y="8640000"/>
            <a:ext cx="17206285" cy="6469806"/>
          </a:xfrm>
          <a:prstGeom prst="rect">
            <a:avLst/>
          </a:prstGeom>
          <a:gradFill>
            <a:gsLst>
              <a:gs pos="0">
                <a:srgbClr val="DDE2C0"/>
              </a:gs>
              <a:gs pos="36000">
                <a:srgbClr val="FFFFFF"/>
              </a:gs>
              <a:gs pos="66000">
                <a:srgbClr val="FFFFFF"/>
              </a:gs>
              <a:gs pos="100000">
                <a:srgbClr val="DDE2C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descr="03系">
            <a:extLst>
              <a:ext uri="{FF2B5EF4-FFF2-40B4-BE49-F238E27FC236}">
                <a16:creationId xmlns:a16="http://schemas.microsoft.com/office/drawing/2014/main" id="{A0417B64-7160-4DE4-3BDD-F46E82820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89605">
            <a:off x="-3771117" y="618286"/>
            <a:ext cx="11539773" cy="865483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EB433043-4BDF-1224-27EC-1DF6B0A88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006" y="424452"/>
            <a:ext cx="20362649" cy="6629238"/>
          </a:xfrm>
          <a:prstGeom prst="rect">
            <a:avLst/>
          </a:prstGeom>
        </p:spPr>
      </p:pic>
      <p:sp>
        <p:nvSpPr>
          <p:cNvPr id="7" name="正方形/長方形 6">
            <a:extLst>
              <a:ext uri="{FF2B5EF4-FFF2-40B4-BE49-F238E27FC236}">
                <a16:creationId xmlns:a16="http://schemas.microsoft.com/office/drawing/2014/main" id="{51874167-97E1-C185-3E5A-4ED58C3BBA53}"/>
              </a:ext>
            </a:extLst>
          </p:cNvPr>
          <p:cNvSpPr/>
          <p:nvPr/>
        </p:nvSpPr>
        <p:spPr>
          <a:xfrm>
            <a:off x="1606521" y="7372721"/>
            <a:ext cx="2796449" cy="4177280"/>
          </a:xfrm>
          <a:prstGeom prst="rect">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E2CFAC2-5767-B887-7B99-91A2AE58B3DE}"/>
              </a:ext>
            </a:extLst>
          </p:cNvPr>
          <p:cNvSpPr/>
          <p:nvPr/>
        </p:nvSpPr>
        <p:spPr>
          <a:xfrm>
            <a:off x="1066521" y="7886522"/>
            <a:ext cx="3890270" cy="3153199"/>
          </a:xfrm>
          <a:prstGeom prst="rect">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9F81C26-FA6C-1E95-73CC-EFF4294676C4}"/>
              </a:ext>
            </a:extLst>
          </p:cNvPr>
          <p:cNvSpPr/>
          <p:nvPr/>
        </p:nvSpPr>
        <p:spPr>
          <a:xfrm>
            <a:off x="1066521" y="7372721"/>
            <a:ext cx="1080000" cy="1080000"/>
          </a:xfrm>
          <a:prstGeom prst="ellipse">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9C58780-AAA7-943B-93D2-687E233DBA86}"/>
              </a:ext>
            </a:extLst>
          </p:cNvPr>
          <p:cNvSpPr/>
          <p:nvPr/>
        </p:nvSpPr>
        <p:spPr>
          <a:xfrm>
            <a:off x="1066521" y="10470001"/>
            <a:ext cx="1080000" cy="1080000"/>
          </a:xfrm>
          <a:prstGeom prst="ellipse">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75835708-BB98-854C-C15C-991408F69796}"/>
              </a:ext>
            </a:extLst>
          </p:cNvPr>
          <p:cNvSpPr/>
          <p:nvPr/>
        </p:nvSpPr>
        <p:spPr>
          <a:xfrm>
            <a:off x="3876791" y="7372721"/>
            <a:ext cx="1080000" cy="1080000"/>
          </a:xfrm>
          <a:prstGeom prst="ellipse">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8CFDC2F-2816-D339-0B98-F690C1F01DC5}"/>
              </a:ext>
            </a:extLst>
          </p:cNvPr>
          <p:cNvSpPr/>
          <p:nvPr/>
        </p:nvSpPr>
        <p:spPr>
          <a:xfrm>
            <a:off x="3876791" y="10470001"/>
            <a:ext cx="1080000" cy="1080000"/>
          </a:xfrm>
          <a:prstGeom prst="ellipse">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平行四辺形 19">
            <a:extLst>
              <a:ext uri="{FF2B5EF4-FFF2-40B4-BE49-F238E27FC236}">
                <a16:creationId xmlns:a16="http://schemas.microsoft.com/office/drawing/2014/main" id="{05265A58-6368-C5CD-E2A5-CC7EE2DA7B5F}"/>
              </a:ext>
            </a:extLst>
          </p:cNvPr>
          <p:cNvSpPr>
            <a:spLocks/>
          </p:cNvSpPr>
          <p:nvPr/>
        </p:nvSpPr>
        <p:spPr>
          <a:xfrm flipH="1">
            <a:off x="1586200" y="7886522"/>
            <a:ext cx="1416303" cy="2192486"/>
          </a:xfrm>
          <a:prstGeom prst="parallelogram">
            <a:avLst>
              <a:gd name="adj" fmla="val 65375"/>
            </a:avLst>
          </a:prstGeom>
          <a:solidFill>
            <a:srgbClr val="56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DA48889D-7821-BBE8-A5DF-BEAE82BB05BE}"/>
              </a:ext>
            </a:extLst>
          </p:cNvPr>
          <p:cNvSpPr/>
          <p:nvPr/>
        </p:nvSpPr>
        <p:spPr>
          <a:xfrm flipV="1">
            <a:off x="2506255" y="10065859"/>
            <a:ext cx="968186" cy="1151699"/>
          </a:xfrm>
          <a:prstGeom prst="triangle">
            <a:avLst/>
          </a:prstGeom>
          <a:solidFill>
            <a:srgbClr val="56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平行四辺形 23">
            <a:extLst>
              <a:ext uri="{FF2B5EF4-FFF2-40B4-BE49-F238E27FC236}">
                <a16:creationId xmlns:a16="http://schemas.microsoft.com/office/drawing/2014/main" id="{34E6AEBF-BFED-2517-623C-13BE363F41FA}"/>
              </a:ext>
            </a:extLst>
          </p:cNvPr>
          <p:cNvSpPr>
            <a:spLocks/>
          </p:cNvSpPr>
          <p:nvPr/>
        </p:nvSpPr>
        <p:spPr>
          <a:xfrm>
            <a:off x="2980169" y="7886522"/>
            <a:ext cx="1414800" cy="2192486"/>
          </a:xfrm>
          <a:prstGeom prst="parallelogram">
            <a:avLst>
              <a:gd name="adj" fmla="val 65375"/>
            </a:avLst>
          </a:prstGeom>
          <a:solidFill>
            <a:srgbClr val="56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6CF7AFC-8AD4-F224-DC2F-A2801CD30CC8}"/>
              </a:ext>
            </a:extLst>
          </p:cNvPr>
          <p:cNvSpPr txBox="1"/>
          <p:nvPr/>
        </p:nvSpPr>
        <p:spPr>
          <a:xfrm>
            <a:off x="10440000" y="9000000"/>
            <a:ext cx="17270780" cy="4708981"/>
          </a:xfrm>
          <a:prstGeom prst="rect">
            <a:avLst/>
          </a:prstGeom>
          <a:noFill/>
        </p:spPr>
        <p:txBody>
          <a:bodyPr wrap="square" rtlCol="0">
            <a:spAutoFit/>
          </a:bodyPr>
          <a:lstStyle/>
          <a:p>
            <a:r>
              <a:rPr kumimoji="1" lang="ja-JP" altLang="en-US" sz="30000" b="1" dirty="0">
                <a:ln w="3175">
                  <a:solidFill>
                    <a:schemeClr val="bg2"/>
                  </a:solidFill>
                </a:ln>
                <a:solidFill>
                  <a:srgbClr val="FF0000"/>
                </a:solidFill>
                <a:latin typeface="マキナス 4 Square" panose="02000600000000000000" pitchFamily="50" charset="-128"/>
                <a:ea typeface="マキナス 4 Square" panose="02000600000000000000" pitchFamily="50" charset="-128"/>
              </a:rPr>
              <a:t>回  　送</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 </a:t>
            </a:r>
          </a:p>
        </p:txBody>
      </p:sp>
      <p:sp>
        <p:nvSpPr>
          <p:cNvPr id="28" name="テキスト ボックス 27">
            <a:extLst>
              <a:ext uri="{FF2B5EF4-FFF2-40B4-BE49-F238E27FC236}">
                <a16:creationId xmlns:a16="http://schemas.microsoft.com/office/drawing/2014/main" id="{168502A9-EF2C-1DCF-4CE9-EFB598B2602A}"/>
              </a:ext>
            </a:extLst>
          </p:cNvPr>
          <p:cNvSpPr txBox="1"/>
          <p:nvPr/>
        </p:nvSpPr>
        <p:spPr>
          <a:xfrm>
            <a:off x="11418385" y="13145138"/>
            <a:ext cx="17270780" cy="1477328"/>
          </a:xfrm>
          <a:prstGeom prst="rect">
            <a:avLst/>
          </a:prstGeom>
          <a:noFill/>
        </p:spPr>
        <p:txBody>
          <a:bodyPr wrap="square" rtlCol="0">
            <a:spAutoFit/>
          </a:bodyPr>
          <a:lstStyle/>
          <a:p>
            <a:r>
              <a:rPr kumimoji="1" lang="en-US" altLang="ja-JP" sz="9000" b="1" dirty="0">
                <a:solidFill>
                  <a:srgbClr val="FF0000"/>
                </a:solidFill>
                <a:latin typeface="マキナス 4 Square" panose="02000600000000000000" pitchFamily="50" charset="-128"/>
                <a:ea typeface="マキナス 4 Square" panose="02000600000000000000" pitchFamily="50" charset="-128"/>
              </a:rPr>
              <a:t>NOT    IN     SERVICE</a:t>
            </a:r>
            <a:endParaRPr kumimoji="1" lang="ja-JP" altLang="en-US" sz="9000" b="1" dirty="0">
              <a:solidFill>
                <a:srgbClr val="FF0000"/>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65255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側面表示記録10【THライナー恵比寿 等】 | かくてーのブログ">
            <a:extLst>
              <a:ext uri="{FF2B5EF4-FFF2-40B4-BE49-F238E27FC236}">
                <a16:creationId xmlns:a16="http://schemas.microsoft.com/office/drawing/2014/main" id="{1D9BD6FC-F726-DB4D-CF45-C927D52D1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61" y="287792"/>
            <a:ext cx="11807548" cy="619204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B7513FAE-B844-6BD9-6C79-5728C00AD4DA}"/>
              </a:ext>
            </a:extLst>
          </p:cNvPr>
          <p:cNvPicPr>
            <a:picLocks noChangeAspect="1"/>
          </p:cNvPicPr>
          <p:nvPr/>
        </p:nvPicPr>
        <p:blipFill rotWithShape="1">
          <a:blip r:embed="rId3"/>
          <a:srcRect l="15261" t="21712" r="14383" b="22687"/>
          <a:stretch/>
        </p:blipFill>
        <p:spPr>
          <a:xfrm>
            <a:off x="2062007" y="6792431"/>
            <a:ext cx="4892040" cy="1059181"/>
          </a:xfrm>
          <a:prstGeom prst="rect">
            <a:avLst/>
          </a:prstGeom>
        </p:spPr>
      </p:pic>
      <p:pic>
        <p:nvPicPr>
          <p:cNvPr id="2052" name="Picture 4" descr="03系">
            <a:extLst>
              <a:ext uri="{FF2B5EF4-FFF2-40B4-BE49-F238E27FC236}">
                <a16:creationId xmlns:a16="http://schemas.microsoft.com/office/drawing/2014/main" id="{89EF3D1B-1958-DDA0-4B49-AC5BB61870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753" t="32178" r="80141" b="63105"/>
          <a:stretch/>
        </p:blipFill>
        <p:spPr bwMode="auto">
          <a:xfrm>
            <a:off x="15685957" y="273043"/>
            <a:ext cx="11807548" cy="6076350"/>
          </a:xfrm>
          <a:prstGeom prst="rect">
            <a:avLst/>
          </a:prstGeom>
          <a:solidFill>
            <a:srgbClr val="44BCD4"/>
          </a:solidFill>
        </p:spPr>
      </p:pic>
      <p:sp>
        <p:nvSpPr>
          <p:cNvPr id="9" name="楕円 8">
            <a:extLst>
              <a:ext uri="{FF2B5EF4-FFF2-40B4-BE49-F238E27FC236}">
                <a16:creationId xmlns:a16="http://schemas.microsoft.com/office/drawing/2014/main" id="{8D202996-11EC-A7D7-2DD7-A6AA9EAA591F}"/>
              </a:ext>
            </a:extLst>
          </p:cNvPr>
          <p:cNvSpPr/>
          <p:nvPr/>
        </p:nvSpPr>
        <p:spPr>
          <a:xfrm>
            <a:off x="10729277" y="1336516"/>
            <a:ext cx="10802680" cy="4959031"/>
          </a:xfrm>
          <a:prstGeom prst="ellipse">
            <a:avLst/>
          </a:prstGeom>
          <a:solidFill>
            <a:srgbClr val="82D2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936C72-141D-9D74-BBBA-CBFADAB05B2C}"/>
              </a:ext>
            </a:extLst>
          </p:cNvPr>
          <p:cNvSpPr txBox="1"/>
          <p:nvPr/>
        </p:nvSpPr>
        <p:spPr>
          <a:xfrm>
            <a:off x="11782928" y="1846262"/>
            <a:ext cx="9107595" cy="3939540"/>
          </a:xfrm>
          <a:prstGeom prst="rect">
            <a:avLst/>
          </a:prstGeom>
          <a:noFill/>
        </p:spPr>
        <p:txBody>
          <a:bodyPr wrap="square" rtlCol="0">
            <a:spAutoFit/>
          </a:bodyPr>
          <a:lstStyle/>
          <a:p>
            <a:r>
              <a:rPr kumimoji="1" lang="en-US" altLang="ja-JP" sz="25000" b="1" i="1" dirty="0">
                <a:solidFill>
                  <a:schemeClr val="bg1"/>
                </a:solidFill>
                <a:latin typeface="マキナス 4 Square" panose="02000600000000000000" pitchFamily="50" charset="-128"/>
                <a:ea typeface="マキナス 4 Square" panose="02000600000000000000" pitchFamily="50" charset="-128"/>
              </a:rPr>
              <a:t>5</a:t>
            </a:r>
            <a:r>
              <a:rPr kumimoji="1" lang="en-US" altLang="ja-JP" sz="10000" b="1" dirty="0">
                <a:solidFill>
                  <a:schemeClr val="bg1"/>
                </a:solidFill>
                <a:latin typeface="マキナス 4 Square" panose="02000600000000000000" pitchFamily="50" charset="-128"/>
                <a:ea typeface="マキナス 4 Square" panose="02000600000000000000" pitchFamily="50" charset="-128"/>
              </a:rPr>
              <a:t> </a:t>
            </a:r>
            <a:r>
              <a:rPr kumimoji="1" lang="en-US" altLang="ja-JP" sz="11000" b="1" i="1" dirty="0">
                <a:solidFill>
                  <a:schemeClr val="bg1"/>
                </a:solidFill>
                <a:latin typeface="マキナス 4 Square" panose="02000600000000000000" pitchFamily="50" charset="-128"/>
                <a:ea typeface="マキナス 4 Square" panose="02000600000000000000" pitchFamily="50" charset="-128"/>
              </a:rPr>
              <a:t>DOORS</a:t>
            </a:r>
            <a:endParaRPr kumimoji="1" lang="ja-JP" altLang="en-US" sz="11000" b="1" i="1" dirty="0">
              <a:solidFill>
                <a:schemeClr val="bg1"/>
              </a:solidFill>
              <a:latin typeface="マキナス 4 Square" panose="02000600000000000000" pitchFamily="50" charset="-128"/>
              <a:ea typeface="マキナス 4 Square" panose="02000600000000000000" pitchFamily="50" charset="-128"/>
            </a:endParaRPr>
          </a:p>
        </p:txBody>
      </p:sp>
      <p:pic>
        <p:nvPicPr>
          <p:cNvPr id="2054" name="Picture 6" descr="東京メトロ13000系 | The train bound for...">
            <a:extLst>
              <a:ext uri="{FF2B5EF4-FFF2-40B4-BE49-F238E27FC236}">
                <a16:creationId xmlns:a16="http://schemas.microsoft.com/office/drawing/2014/main" id="{F1E5FF5F-02BE-1010-9EC4-3038602795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5172" y="8100219"/>
            <a:ext cx="10934637" cy="7289758"/>
          </a:xfrm>
          <a:prstGeom prst="rect">
            <a:avLst/>
          </a:prstGeom>
          <a:noFill/>
          <a:extLst>
            <a:ext uri="{909E8E84-426E-40DD-AFC4-6F175D3DCCD1}">
              <a14:hiddenFill xmlns:a14="http://schemas.microsoft.com/office/drawing/2010/main">
                <a:solidFill>
                  <a:srgbClr val="FFFFFF"/>
                </a:solidFill>
              </a14:hiddenFill>
            </a:ext>
          </a:extLst>
        </p:spPr>
      </p:pic>
      <p:sp>
        <p:nvSpPr>
          <p:cNvPr id="16" name="四角形: 角を丸くする 15">
            <a:extLst>
              <a:ext uri="{FF2B5EF4-FFF2-40B4-BE49-F238E27FC236}">
                <a16:creationId xmlns:a16="http://schemas.microsoft.com/office/drawing/2014/main" id="{86EFDE08-72D7-9DB6-C43E-98A7FFE1294A}"/>
              </a:ext>
            </a:extLst>
          </p:cNvPr>
          <p:cNvSpPr/>
          <p:nvPr/>
        </p:nvSpPr>
        <p:spPr>
          <a:xfrm>
            <a:off x="13814881" y="7344271"/>
            <a:ext cx="13065729" cy="3305908"/>
          </a:xfrm>
          <a:prstGeom prst="round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BD43CAF-2F37-3272-9B45-CD13CA8EBB17}"/>
              </a:ext>
            </a:extLst>
          </p:cNvPr>
          <p:cNvSpPr txBox="1"/>
          <p:nvPr/>
        </p:nvSpPr>
        <p:spPr>
          <a:xfrm>
            <a:off x="11924407" y="1714791"/>
            <a:ext cx="9107595" cy="3939540"/>
          </a:xfrm>
          <a:prstGeom prst="rect">
            <a:avLst/>
          </a:prstGeom>
          <a:noFill/>
        </p:spPr>
        <p:txBody>
          <a:bodyPr wrap="square" rtlCol="0">
            <a:spAutoFit/>
          </a:bodyPr>
          <a:lstStyle/>
          <a:p>
            <a:r>
              <a:rPr kumimoji="1" lang="en-US" altLang="ja-JP" sz="25000" b="1" i="1" dirty="0">
                <a:latin typeface="マキナス 4 Square" panose="02000600000000000000" pitchFamily="50" charset="-128"/>
                <a:ea typeface="マキナス 4 Square" panose="02000600000000000000" pitchFamily="50" charset="-128"/>
              </a:rPr>
              <a:t>5</a:t>
            </a:r>
            <a:r>
              <a:rPr kumimoji="1" lang="en-US" altLang="ja-JP" sz="10000" b="1" dirty="0">
                <a:latin typeface="マキナス 4 Square" panose="02000600000000000000" pitchFamily="50" charset="-128"/>
                <a:ea typeface="マキナス 4 Square" panose="02000600000000000000" pitchFamily="50" charset="-128"/>
              </a:rPr>
              <a:t> </a:t>
            </a:r>
            <a:r>
              <a:rPr kumimoji="1" lang="en-US" altLang="ja-JP" sz="11000" b="1" i="1" dirty="0">
                <a:latin typeface="マキナス 4 Square" panose="02000600000000000000" pitchFamily="50" charset="-128"/>
                <a:ea typeface="マキナス 4 Square" panose="02000600000000000000" pitchFamily="50" charset="-128"/>
              </a:rPr>
              <a:t>DOORS</a:t>
            </a:r>
            <a:endParaRPr kumimoji="1" lang="ja-JP" altLang="en-US" sz="11000" b="1" i="1" dirty="0">
              <a:latin typeface="マキナス 4 Square" panose="02000600000000000000" pitchFamily="50" charset="-128"/>
              <a:ea typeface="マキナス 4 Square" panose="02000600000000000000" pitchFamily="50" charset="-128"/>
            </a:endParaRPr>
          </a:p>
        </p:txBody>
      </p:sp>
      <p:sp>
        <p:nvSpPr>
          <p:cNvPr id="18" name="テキスト ボックス 17">
            <a:extLst>
              <a:ext uri="{FF2B5EF4-FFF2-40B4-BE49-F238E27FC236}">
                <a16:creationId xmlns:a16="http://schemas.microsoft.com/office/drawing/2014/main" id="{9CC40950-368B-C5B7-F06E-0D7102854E8B}"/>
              </a:ext>
            </a:extLst>
          </p:cNvPr>
          <p:cNvSpPr txBox="1"/>
          <p:nvPr/>
        </p:nvSpPr>
        <p:spPr>
          <a:xfrm>
            <a:off x="17957658" y="7774819"/>
            <a:ext cx="9107595" cy="2246769"/>
          </a:xfrm>
          <a:prstGeom prst="rect">
            <a:avLst/>
          </a:prstGeom>
          <a:noFill/>
        </p:spPr>
        <p:txBody>
          <a:bodyPr wrap="square" rtlCol="0">
            <a:spAutoFit/>
          </a:bodyPr>
          <a:lstStyle/>
          <a:p>
            <a:r>
              <a:rPr kumimoji="1" lang="ja-JP" altLang="en-US" sz="14000" dirty="0">
                <a:solidFill>
                  <a:schemeClr val="bg1"/>
                </a:solidFill>
                <a:latin typeface="マキナス 4 Square" panose="02000600000000000000" pitchFamily="50" charset="-128"/>
                <a:ea typeface="マキナス 4 Square" panose="02000600000000000000" pitchFamily="50" charset="-128"/>
              </a:rPr>
              <a:t>中  目  黒</a:t>
            </a:r>
          </a:p>
        </p:txBody>
      </p:sp>
      <p:sp>
        <p:nvSpPr>
          <p:cNvPr id="19" name="楕円 18">
            <a:extLst>
              <a:ext uri="{FF2B5EF4-FFF2-40B4-BE49-F238E27FC236}">
                <a16:creationId xmlns:a16="http://schemas.microsoft.com/office/drawing/2014/main" id="{7BF5CF2B-C3A4-F23A-0218-656E03F9398B}"/>
              </a:ext>
            </a:extLst>
          </p:cNvPr>
          <p:cNvSpPr/>
          <p:nvPr/>
        </p:nvSpPr>
        <p:spPr>
          <a:xfrm>
            <a:off x="14860334" y="7756609"/>
            <a:ext cx="2365671" cy="2283188"/>
          </a:xfrm>
          <a:prstGeom prst="ellipse">
            <a:avLst/>
          </a:prstGeom>
          <a:solidFill>
            <a:srgbClr val="0D0D0D"/>
          </a:solidFill>
          <a:ln w="254000">
            <a:solidFill>
              <a:srgbClr val="F6F7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0FD049-9C65-954F-E07D-DE2C2F5350BD}"/>
              </a:ext>
            </a:extLst>
          </p:cNvPr>
          <p:cNvSpPr txBox="1"/>
          <p:nvPr/>
        </p:nvSpPr>
        <p:spPr>
          <a:xfrm>
            <a:off x="15474537" y="7845230"/>
            <a:ext cx="1276742" cy="1477328"/>
          </a:xfrm>
          <a:prstGeom prst="rect">
            <a:avLst/>
          </a:prstGeom>
          <a:noFill/>
        </p:spPr>
        <p:txBody>
          <a:bodyPr wrap="square" rtlCol="0">
            <a:spAutoFit/>
          </a:bodyPr>
          <a:lstStyle/>
          <a:p>
            <a:r>
              <a:rPr kumimoji="1" lang="en-US" altLang="ja-JP" sz="9000" b="1" dirty="0">
                <a:solidFill>
                  <a:schemeClr val="bg1"/>
                </a:solidFill>
                <a:latin typeface="マキナス 4 Square" panose="02000600000000000000" pitchFamily="50" charset="-128"/>
                <a:ea typeface="マキナス 4 Square" panose="02000600000000000000" pitchFamily="50" charset="-128"/>
              </a:rPr>
              <a:t>H</a:t>
            </a:r>
          </a:p>
        </p:txBody>
      </p:sp>
      <p:sp>
        <p:nvSpPr>
          <p:cNvPr id="25" name="テキスト ボックス 24">
            <a:extLst>
              <a:ext uri="{FF2B5EF4-FFF2-40B4-BE49-F238E27FC236}">
                <a16:creationId xmlns:a16="http://schemas.microsoft.com/office/drawing/2014/main" id="{3E64241F-D399-3393-6B29-CBA21E7D72B7}"/>
              </a:ext>
            </a:extLst>
          </p:cNvPr>
          <p:cNvSpPr txBox="1"/>
          <p:nvPr/>
        </p:nvSpPr>
        <p:spPr>
          <a:xfrm>
            <a:off x="15450172" y="8997225"/>
            <a:ext cx="1185993" cy="1015663"/>
          </a:xfrm>
          <a:prstGeom prst="rect">
            <a:avLst/>
          </a:prstGeom>
          <a:noFill/>
        </p:spPr>
        <p:txBody>
          <a:bodyPr wrap="square">
            <a:spAutoFit/>
          </a:bodyPr>
          <a:lstStyle/>
          <a:p>
            <a:r>
              <a:rPr kumimoji="1" lang="en-US" altLang="ja-JP" sz="6000" b="1" dirty="0">
                <a:solidFill>
                  <a:schemeClr val="bg1"/>
                </a:solidFill>
                <a:latin typeface="マキナス 4 Square" panose="02000600000000000000" pitchFamily="50" charset="-128"/>
                <a:ea typeface="マキナス 4 Square" panose="02000600000000000000" pitchFamily="50" charset="-128"/>
              </a:rPr>
              <a:t>01</a:t>
            </a:r>
            <a:endParaRPr kumimoji="1" lang="ja-JP" altLang="en-US" sz="6000" b="1" dirty="0">
              <a:solidFill>
                <a:schemeClr val="bg1"/>
              </a:solidFill>
              <a:latin typeface="マキナス 4 Square" panose="02000600000000000000" pitchFamily="50" charset="-128"/>
              <a:ea typeface="マキナス 4 Square" panose="02000600000000000000" pitchFamily="50" charset="-128"/>
            </a:endParaRPr>
          </a:p>
        </p:txBody>
      </p:sp>
      <p:sp>
        <p:nvSpPr>
          <p:cNvPr id="29" name="テキスト ボックス 28">
            <a:extLst>
              <a:ext uri="{FF2B5EF4-FFF2-40B4-BE49-F238E27FC236}">
                <a16:creationId xmlns:a16="http://schemas.microsoft.com/office/drawing/2014/main" id="{4F56EBA1-89EE-9766-B9A6-BC4A13D13B87}"/>
              </a:ext>
            </a:extLst>
          </p:cNvPr>
          <p:cNvSpPr txBox="1"/>
          <p:nvPr/>
        </p:nvSpPr>
        <p:spPr>
          <a:xfrm>
            <a:off x="18548340" y="9590362"/>
            <a:ext cx="6212620" cy="861774"/>
          </a:xfrm>
          <a:prstGeom prst="rect">
            <a:avLst/>
          </a:prstGeom>
          <a:noFill/>
        </p:spPr>
        <p:txBody>
          <a:bodyPr wrap="square" rtlCol="0">
            <a:spAutoFit/>
          </a:bodyPr>
          <a:lstStyle/>
          <a:p>
            <a:r>
              <a:rPr kumimoji="1" lang="en-US" altLang="ja-JP" sz="5000" spc="600" dirty="0">
                <a:solidFill>
                  <a:schemeClr val="bg1"/>
                </a:solidFill>
                <a:latin typeface="マキナス 4 Square" panose="02000600000000000000" pitchFamily="50" charset="-128"/>
                <a:ea typeface="マキナス 4 Square" panose="02000600000000000000" pitchFamily="50" charset="-128"/>
              </a:rPr>
              <a:t>NAKA-MEGURO</a:t>
            </a:r>
            <a:endParaRPr kumimoji="1" lang="ja-JP" altLang="en-US" sz="5000" spc="600" dirty="0">
              <a:solidFill>
                <a:schemeClr val="bg1"/>
              </a:solidFill>
              <a:latin typeface="マキナス 4 Square" panose="02000600000000000000" pitchFamily="50" charset="-128"/>
              <a:ea typeface="マキナス 4 Square" panose="02000600000000000000" pitchFamily="50" charset="-128"/>
            </a:endParaRPr>
          </a:p>
        </p:txBody>
      </p:sp>
      <p:sp>
        <p:nvSpPr>
          <p:cNvPr id="2" name="四角形: 角を丸くする 1">
            <a:extLst>
              <a:ext uri="{FF2B5EF4-FFF2-40B4-BE49-F238E27FC236}">
                <a16:creationId xmlns:a16="http://schemas.microsoft.com/office/drawing/2014/main" id="{26404CDC-00D6-48FF-8022-A6EB0C7428A9}"/>
              </a:ext>
            </a:extLst>
          </p:cNvPr>
          <p:cNvSpPr/>
          <p:nvPr/>
        </p:nvSpPr>
        <p:spPr>
          <a:xfrm>
            <a:off x="13814881" y="11253504"/>
            <a:ext cx="13065729" cy="3305908"/>
          </a:xfrm>
          <a:prstGeom prst="round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85C12B2-F7F7-7C0C-BB74-57AA38BECB79}"/>
              </a:ext>
            </a:extLst>
          </p:cNvPr>
          <p:cNvSpPr txBox="1"/>
          <p:nvPr/>
        </p:nvSpPr>
        <p:spPr>
          <a:xfrm>
            <a:off x="17957658" y="11684052"/>
            <a:ext cx="9107595" cy="2246769"/>
          </a:xfrm>
          <a:prstGeom prst="rect">
            <a:avLst/>
          </a:prstGeom>
          <a:noFill/>
        </p:spPr>
        <p:txBody>
          <a:bodyPr wrap="square" rtlCol="0">
            <a:spAutoFit/>
          </a:bodyPr>
          <a:lstStyle/>
          <a:p>
            <a:r>
              <a:rPr kumimoji="1" lang="ja-JP" altLang="en-US" sz="14000" dirty="0">
                <a:solidFill>
                  <a:schemeClr val="bg1"/>
                </a:solidFill>
                <a:latin typeface="マキナス 4 Square" panose="02000600000000000000" pitchFamily="50" charset="-128"/>
                <a:ea typeface="マキナス 4 Square" panose="02000600000000000000" pitchFamily="50" charset="-128"/>
              </a:rPr>
              <a:t>六  本  木</a:t>
            </a:r>
          </a:p>
        </p:txBody>
      </p:sp>
      <p:sp>
        <p:nvSpPr>
          <p:cNvPr id="4" name="楕円 3">
            <a:extLst>
              <a:ext uri="{FF2B5EF4-FFF2-40B4-BE49-F238E27FC236}">
                <a16:creationId xmlns:a16="http://schemas.microsoft.com/office/drawing/2014/main" id="{15E863EA-C4FF-C71B-38DF-C9B4EC077DCA}"/>
              </a:ext>
            </a:extLst>
          </p:cNvPr>
          <p:cNvSpPr/>
          <p:nvPr/>
        </p:nvSpPr>
        <p:spPr>
          <a:xfrm>
            <a:off x="14860334" y="11665842"/>
            <a:ext cx="2365671" cy="2283188"/>
          </a:xfrm>
          <a:prstGeom prst="ellipse">
            <a:avLst/>
          </a:prstGeom>
          <a:solidFill>
            <a:srgbClr val="0D0D0D"/>
          </a:solidFill>
          <a:ln w="254000">
            <a:solidFill>
              <a:srgbClr val="F6F7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F27ACEF-452A-0BE4-2126-E259466C8AD7}"/>
              </a:ext>
            </a:extLst>
          </p:cNvPr>
          <p:cNvSpPr txBox="1"/>
          <p:nvPr/>
        </p:nvSpPr>
        <p:spPr>
          <a:xfrm>
            <a:off x="15474537" y="11754463"/>
            <a:ext cx="1276742" cy="1477328"/>
          </a:xfrm>
          <a:prstGeom prst="rect">
            <a:avLst/>
          </a:prstGeom>
          <a:noFill/>
        </p:spPr>
        <p:txBody>
          <a:bodyPr wrap="square" rtlCol="0">
            <a:spAutoFit/>
          </a:bodyPr>
          <a:lstStyle/>
          <a:p>
            <a:r>
              <a:rPr kumimoji="1" lang="en-US" altLang="ja-JP" sz="9000" b="1" dirty="0">
                <a:solidFill>
                  <a:schemeClr val="bg1"/>
                </a:solidFill>
                <a:latin typeface="マキナス 4 Square" panose="02000600000000000000" pitchFamily="50" charset="-128"/>
                <a:ea typeface="マキナス 4 Square" panose="02000600000000000000" pitchFamily="50" charset="-128"/>
              </a:rPr>
              <a:t>H</a:t>
            </a:r>
          </a:p>
        </p:txBody>
      </p:sp>
      <p:sp>
        <p:nvSpPr>
          <p:cNvPr id="7" name="テキスト ボックス 6">
            <a:extLst>
              <a:ext uri="{FF2B5EF4-FFF2-40B4-BE49-F238E27FC236}">
                <a16:creationId xmlns:a16="http://schemas.microsoft.com/office/drawing/2014/main" id="{2A1FA29A-8CCC-B4BA-4A19-618E9D279E99}"/>
              </a:ext>
            </a:extLst>
          </p:cNvPr>
          <p:cNvSpPr txBox="1"/>
          <p:nvPr/>
        </p:nvSpPr>
        <p:spPr>
          <a:xfrm>
            <a:off x="15320359" y="12829513"/>
            <a:ext cx="1445618" cy="1015663"/>
          </a:xfrm>
          <a:prstGeom prst="rect">
            <a:avLst/>
          </a:prstGeom>
          <a:noFill/>
        </p:spPr>
        <p:txBody>
          <a:bodyPr wrap="square">
            <a:spAutoFit/>
          </a:bodyPr>
          <a:lstStyle/>
          <a:p>
            <a:r>
              <a:rPr kumimoji="1" lang="en-US" altLang="ja-JP" sz="6000" b="1" dirty="0">
                <a:solidFill>
                  <a:schemeClr val="bg1"/>
                </a:solidFill>
                <a:latin typeface="マキナス 4 Square" panose="02000600000000000000" pitchFamily="50" charset="-128"/>
                <a:ea typeface="マキナス 4 Square" panose="02000600000000000000" pitchFamily="50" charset="-128"/>
              </a:rPr>
              <a:t>04</a:t>
            </a:r>
            <a:endParaRPr kumimoji="1" lang="ja-JP" altLang="en-US" sz="6000" b="1" dirty="0">
              <a:solidFill>
                <a:schemeClr val="bg1"/>
              </a:solidFill>
              <a:latin typeface="マキナス 4 Square" panose="02000600000000000000" pitchFamily="50" charset="-128"/>
              <a:ea typeface="マキナス 4 Square" panose="02000600000000000000" pitchFamily="50" charset="-128"/>
            </a:endParaRPr>
          </a:p>
        </p:txBody>
      </p:sp>
      <p:sp>
        <p:nvSpPr>
          <p:cNvPr id="8" name="テキスト ボックス 7">
            <a:extLst>
              <a:ext uri="{FF2B5EF4-FFF2-40B4-BE49-F238E27FC236}">
                <a16:creationId xmlns:a16="http://schemas.microsoft.com/office/drawing/2014/main" id="{A350CD90-F945-13DF-4E60-415DACA01E23}"/>
              </a:ext>
            </a:extLst>
          </p:cNvPr>
          <p:cNvSpPr txBox="1"/>
          <p:nvPr/>
        </p:nvSpPr>
        <p:spPr>
          <a:xfrm>
            <a:off x="19556524" y="13414289"/>
            <a:ext cx="4663352" cy="861774"/>
          </a:xfrm>
          <a:prstGeom prst="rect">
            <a:avLst/>
          </a:prstGeom>
          <a:noFill/>
        </p:spPr>
        <p:txBody>
          <a:bodyPr wrap="square" rtlCol="0">
            <a:spAutoFit/>
          </a:bodyPr>
          <a:lstStyle/>
          <a:p>
            <a:r>
              <a:rPr kumimoji="1" lang="en-US" altLang="ja-JP" sz="5000" spc="600" dirty="0">
                <a:solidFill>
                  <a:schemeClr val="bg1"/>
                </a:solidFill>
                <a:latin typeface="マキナス 4 Square" panose="02000600000000000000" pitchFamily="50" charset="-128"/>
                <a:ea typeface="マキナス 4 Square" panose="02000600000000000000" pitchFamily="50" charset="-128"/>
              </a:rPr>
              <a:t>ROPPONGI</a:t>
            </a:r>
            <a:endParaRPr kumimoji="1" lang="ja-JP" altLang="en-US" sz="5000" spc="600" dirty="0">
              <a:solidFill>
                <a:schemeClr val="bg1"/>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182145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東武鉄道車両図鑑-20000系（20000・20050・20070・20400型）| Kasukabe総合車両センター">
            <a:extLst>
              <a:ext uri="{FF2B5EF4-FFF2-40B4-BE49-F238E27FC236}">
                <a16:creationId xmlns:a16="http://schemas.microsoft.com/office/drawing/2014/main" id="{D30B7B3A-9EE9-3483-339C-BA046080F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43" t="18101" r="31205" b="65858"/>
          <a:stretch/>
        </p:blipFill>
        <p:spPr bwMode="auto">
          <a:xfrm>
            <a:off x="1249680" y="579119"/>
            <a:ext cx="11673840" cy="12751425"/>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E08EF94F-55D7-011E-1DFD-8A1878FC4EC6}"/>
              </a:ext>
            </a:extLst>
          </p:cNvPr>
          <p:cNvSpPr/>
          <p:nvPr/>
        </p:nvSpPr>
        <p:spPr>
          <a:xfrm rot="1598291">
            <a:off x="17762080" y="4221126"/>
            <a:ext cx="4154884" cy="6353908"/>
          </a:xfrm>
          <a:prstGeom prst="ellipse">
            <a:avLst/>
          </a:prstGeom>
          <a:solidFill>
            <a:srgbClr val="D2DD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平行四辺形 2">
            <a:extLst>
              <a:ext uri="{FF2B5EF4-FFF2-40B4-BE49-F238E27FC236}">
                <a16:creationId xmlns:a16="http://schemas.microsoft.com/office/drawing/2014/main" id="{9C41DA47-7778-F14B-3E0F-BC730A040C15}"/>
              </a:ext>
            </a:extLst>
          </p:cNvPr>
          <p:cNvSpPr/>
          <p:nvPr/>
        </p:nvSpPr>
        <p:spPr>
          <a:xfrm>
            <a:off x="16482647" y="8276492"/>
            <a:ext cx="5744308" cy="1172308"/>
          </a:xfrm>
          <a:prstGeom prst="parallelogram">
            <a:avLst>
              <a:gd name="adj" fmla="val 50217"/>
            </a:avLst>
          </a:prstGeom>
          <a:solidFill>
            <a:srgbClr val="D2DD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00F0790-EC63-992B-99E2-C9C5BEEFBFF0}"/>
              </a:ext>
            </a:extLst>
          </p:cNvPr>
          <p:cNvSpPr txBox="1"/>
          <p:nvPr/>
        </p:nvSpPr>
        <p:spPr>
          <a:xfrm>
            <a:off x="18482048" y="5369781"/>
            <a:ext cx="2794573" cy="3170099"/>
          </a:xfrm>
          <a:prstGeom prst="rect">
            <a:avLst/>
          </a:prstGeom>
          <a:noFill/>
        </p:spPr>
        <p:txBody>
          <a:bodyPr wrap="square">
            <a:spAutoFit/>
          </a:bodyPr>
          <a:lstStyle/>
          <a:p>
            <a:r>
              <a:rPr kumimoji="1" lang="en-US" altLang="ja-JP" sz="20000" b="1" i="1" dirty="0">
                <a:latin typeface="マキナス 4 Square" panose="02000600000000000000" pitchFamily="50" charset="-128"/>
                <a:ea typeface="マキナス 4 Square" panose="02000600000000000000" pitchFamily="50" charset="-128"/>
              </a:rPr>
              <a:t>5</a:t>
            </a:r>
            <a:endParaRPr kumimoji="1" lang="ja-JP" altLang="en-US" sz="20000" b="1" i="1" dirty="0">
              <a:latin typeface="マキナス 4 Square" panose="02000600000000000000" pitchFamily="50" charset="-128"/>
              <a:ea typeface="マキナス 4 Square" panose="02000600000000000000" pitchFamily="50" charset="-128"/>
            </a:endParaRPr>
          </a:p>
        </p:txBody>
      </p:sp>
      <p:sp>
        <p:nvSpPr>
          <p:cNvPr id="7" name="テキスト ボックス 6">
            <a:extLst>
              <a:ext uri="{FF2B5EF4-FFF2-40B4-BE49-F238E27FC236}">
                <a16:creationId xmlns:a16="http://schemas.microsoft.com/office/drawing/2014/main" id="{EB41EA39-3CFB-994B-A46B-7A6EC29FF44A}"/>
              </a:ext>
            </a:extLst>
          </p:cNvPr>
          <p:cNvSpPr txBox="1"/>
          <p:nvPr/>
        </p:nvSpPr>
        <p:spPr>
          <a:xfrm>
            <a:off x="17220080" y="8200926"/>
            <a:ext cx="4269441" cy="1323439"/>
          </a:xfrm>
          <a:prstGeom prst="rect">
            <a:avLst/>
          </a:prstGeom>
          <a:noFill/>
        </p:spPr>
        <p:txBody>
          <a:bodyPr wrap="square">
            <a:spAutoFit/>
          </a:bodyPr>
          <a:lstStyle/>
          <a:p>
            <a:r>
              <a:rPr kumimoji="1" lang="en-US" altLang="ja-JP" sz="8000" i="1" spc="600" dirty="0">
                <a:latin typeface="マキナス 4 Square" panose="02000600000000000000" pitchFamily="50" charset="-128"/>
                <a:ea typeface="マキナス 4 Square" panose="02000600000000000000" pitchFamily="50" charset="-128"/>
              </a:rPr>
              <a:t>DOORS</a:t>
            </a:r>
            <a:endParaRPr kumimoji="1" lang="ja-JP" altLang="en-US" sz="8000" i="1" spc="600" dirty="0">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270309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31C3E48-9F61-FD0C-15C7-BC9A6F8FEF67}"/>
              </a:ext>
            </a:extLst>
          </p:cNvPr>
          <p:cNvPicPr>
            <a:picLocks noChangeAspect="1"/>
          </p:cNvPicPr>
          <p:nvPr/>
        </p:nvPicPr>
        <p:blipFill>
          <a:blip r:embed="rId2"/>
          <a:stretch>
            <a:fillRect/>
          </a:stretch>
        </p:blipFill>
        <p:spPr>
          <a:xfrm>
            <a:off x="1" y="-194820"/>
            <a:ext cx="8255710" cy="3249748"/>
          </a:xfrm>
          <a:prstGeom prst="rect">
            <a:avLst/>
          </a:prstGeom>
        </p:spPr>
      </p:pic>
      <p:sp>
        <p:nvSpPr>
          <p:cNvPr id="6" name="正方形/長方形 5">
            <a:extLst>
              <a:ext uri="{FF2B5EF4-FFF2-40B4-BE49-F238E27FC236}">
                <a16:creationId xmlns:a16="http://schemas.microsoft.com/office/drawing/2014/main" id="{D9AB7219-F803-560D-CCE9-3D3E3E98CC92}"/>
              </a:ext>
            </a:extLst>
          </p:cNvPr>
          <p:cNvSpPr/>
          <p:nvPr/>
        </p:nvSpPr>
        <p:spPr>
          <a:xfrm>
            <a:off x="8929662" y="8392869"/>
            <a:ext cx="17206285" cy="6469806"/>
          </a:xfrm>
          <a:prstGeom prst="rect">
            <a:avLst/>
          </a:prstGeom>
          <a:gradFill>
            <a:gsLst>
              <a:gs pos="0">
                <a:srgbClr val="0B4095"/>
              </a:gs>
              <a:gs pos="36000">
                <a:srgbClr val="0058DD"/>
              </a:gs>
              <a:gs pos="66000">
                <a:srgbClr val="0058DD"/>
              </a:gs>
              <a:gs pos="100000">
                <a:srgbClr val="0B409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A5D33A-ED1A-FABA-6956-910FF41D18C1}"/>
              </a:ext>
            </a:extLst>
          </p:cNvPr>
          <p:cNvSpPr txBox="1"/>
          <p:nvPr/>
        </p:nvSpPr>
        <p:spPr>
          <a:xfrm>
            <a:off x="10440000" y="9214479"/>
            <a:ext cx="14415055" cy="3939540"/>
          </a:xfrm>
          <a:prstGeom prst="rect">
            <a:avLst/>
          </a:prstGeom>
          <a:noFill/>
        </p:spPr>
        <p:txBody>
          <a:bodyPr wrap="square" rtlCol="0">
            <a:spAutoFit/>
          </a:bodyPr>
          <a:lstStyle/>
          <a:p>
            <a:r>
              <a:rPr kumimoji="1" lang="ja-JP" altLang="en-US" sz="25000" b="1" dirty="0">
                <a:solidFill>
                  <a:srgbClr val="FFFFFC"/>
                </a:solidFill>
                <a:latin typeface="マキナス 4 Square" panose="02000600000000000000" pitchFamily="50" charset="-128"/>
                <a:ea typeface="マキナス 4 Square" panose="02000600000000000000" pitchFamily="50" charset="-128"/>
              </a:rPr>
              <a:t>中  目  黒</a:t>
            </a:r>
          </a:p>
        </p:txBody>
      </p:sp>
      <p:sp>
        <p:nvSpPr>
          <p:cNvPr id="8" name="テキスト ボックス 7">
            <a:extLst>
              <a:ext uri="{FF2B5EF4-FFF2-40B4-BE49-F238E27FC236}">
                <a16:creationId xmlns:a16="http://schemas.microsoft.com/office/drawing/2014/main" id="{392563BD-E02F-44EB-2C06-B5682D6323E0}"/>
              </a:ext>
            </a:extLst>
          </p:cNvPr>
          <p:cNvSpPr txBox="1"/>
          <p:nvPr/>
        </p:nvSpPr>
        <p:spPr>
          <a:xfrm>
            <a:off x="11627071" y="12709231"/>
            <a:ext cx="12806532" cy="1631216"/>
          </a:xfrm>
          <a:prstGeom prst="rect">
            <a:avLst/>
          </a:prstGeom>
          <a:noFill/>
        </p:spPr>
        <p:txBody>
          <a:bodyPr wrap="square" rtlCol="0">
            <a:spAutoFit/>
          </a:bodyPr>
          <a:lstStyle/>
          <a:p>
            <a:r>
              <a:rPr kumimoji="1" lang="en-US" altLang="ja-JP" sz="10000" b="1" dirty="0">
                <a:solidFill>
                  <a:srgbClr val="FFFFFC"/>
                </a:solidFill>
                <a:latin typeface="マキナス 4 Square" panose="02000600000000000000" pitchFamily="50" charset="-128"/>
                <a:ea typeface="マキナス 4 Square" panose="02000600000000000000" pitchFamily="50" charset="-128"/>
              </a:rPr>
              <a:t>NAKA - MEGURO</a:t>
            </a:r>
            <a:endParaRPr kumimoji="1" lang="ja-JP" altLang="en-US" sz="10000" b="1" dirty="0">
              <a:solidFill>
                <a:srgbClr val="FFFFFC"/>
              </a:solidFill>
              <a:latin typeface="マキナス 4 Square" panose="02000600000000000000" pitchFamily="50" charset="-128"/>
              <a:ea typeface="マキナス 4 Square" panose="02000600000000000000" pitchFamily="50" charset="-128"/>
            </a:endParaRPr>
          </a:p>
        </p:txBody>
      </p:sp>
      <p:sp>
        <p:nvSpPr>
          <p:cNvPr id="9" name="正方形/長方形 8">
            <a:extLst>
              <a:ext uri="{FF2B5EF4-FFF2-40B4-BE49-F238E27FC236}">
                <a16:creationId xmlns:a16="http://schemas.microsoft.com/office/drawing/2014/main" id="{9000E5A2-AB21-EF62-3717-228EE254F40D}"/>
              </a:ext>
            </a:extLst>
          </p:cNvPr>
          <p:cNvSpPr/>
          <p:nvPr/>
        </p:nvSpPr>
        <p:spPr>
          <a:xfrm>
            <a:off x="8929662" y="1257146"/>
            <a:ext cx="17206285" cy="6469806"/>
          </a:xfrm>
          <a:prstGeom prst="rect">
            <a:avLst/>
          </a:prstGeom>
          <a:gradFill>
            <a:gsLst>
              <a:gs pos="0">
                <a:srgbClr val="0B4095"/>
              </a:gs>
              <a:gs pos="36000">
                <a:srgbClr val="0058DD"/>
              </a:gs>
              <a:gs pos="66000">
                <a:srgbClr val="0058DD"/>
              </a:gs>
              <a:gs pos="100000">
                <a:srgbClr val="0B409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0A25585-885E-D3CD-A12C-C2B092F56603}"/>
              </a:ext>
            </a:extLst>
          </p:cNvPr>
          <p:cNvSpPr txBox="1"/>
          <p:nvPr/>
        </p:nvSpPr>
        <p:spPr>
          <a:xfrm>
            <a:off x="10440000" y="2078756"/>
            <a:ext cx="15100855" cy="3939540"/>
          </a:xfrm>
          <a:prstGeom prst="rect">
            <a:avLst/>
          </a:prstGeom>
          <a:noFill/>
        </p:spPr>
        <p:txBody>
          <a:bodyPr wrap="square" rtlCol="0">
            <a:spAutoFit/>
          </a:bodyPr>
          <a:lstStyle/>
          <a:p>
            <a:r>
              <a:rPr kumimoji="1" lang="ja-JP" altLang="en-US" sz="25000" b="1" dirty="0">
                <a:solidFill>
                  <a:srgbClr val="FFFFFC"/>
                </a:solidFill>
                <a:latin typeface="マキナス 4 Square" panose="02000600000000000000" pitchFamily="50" charset="-128"/>
                <a:ea typeface="マキナス 4 Square" panose="02000600000000000000" pitchFamily="50" charset="-128"/>
              </a:rPr>
              <a:t>南</a:t>
            </a:r>
            <a:r>
              <a:rPr kumimoji="1" lang="en-US" altLang="ja-JP" sz="25000" b="1" dirty="0">
                <a:solidFill>
                  <a:srgbClr val="FFFFFC"/>
                </a:solidFill>
                <a:latin typeface="マキナス 4 Square" panose="02000600000000000000" pitchFamily="50" charset="-128"/>
                <a:ea typeface="マキナス 4 Square" panose="02000600000000000000" pitchFamily="50" charset="-128"/>
              </a:rPr>
              <a:t>  </a:t>
            </a:r>
            <a:r>
              <a:rPr kumimoji="1" lang="ja-JP" altLang="en-US" sz="25000" b="1" dirty="0">
                <a:solidFill>
                  <a:srgbClr val="FFFFFC"/>
                </a:solidFill>
                <a:latin typeface="マキナス 4 Square" panose="02000600000000000000" pitchFamily="50" charset="-128"/>
                <a:ea typeface="マキナス 4 Square" panose="02000600000000000000" pitchFamily="50" charset="-128"/>
              </a:rPr>
              <a:t>千  住</a:t>
            </a:r>
          </a:p>
        </p:txBody>
      </p:sp>
      <p:sp>
        <p:nvSpPr>
          <p:cNvPr id="11" name="テキスト ボックス 10">
            <a:extLst>
              <a:ext uri="{FF2B5EF4-FFF2-40B4-BE49-F238E27FC236}">
                <a16:creationId xmlns:a16="http://schemas.microsoft.com/office/drawing/2014/main" id="{D76A14BC-5E9B-6D52-EBBD-E6E2E8F15129}"/>
              </a:ext>
            </a:extLst>
          </p:cNvPr>
          <p:cNvSpPr txBox="1"/>
          <p:nvPr/>
        </p:nvSpPr>
        <p:spPr>
          <a:xfrm>
            <a:off x="11627071" y="5573508"/>
            <a:ext cx="12806532" cy="1631216"/>
          </a:xfrm>
          <a:prstGeom prst="rect">
            <a:avLst/>
          </a:prstGeom>
          <a:noFill/>
        </p:spPr>
        <p:txBody>
          <a:bodyPr wrap="square" rtlCol="0">
            <a:spAutoFit/>
          </a:bodyPr>
          <a:lstStyle/>
          <a:p>
            <a:r>
              <a:rPr kumimoji="1" lang="en-US" altLang="ja-JP" sz="10000" b="1" dirty="0">
                <a:solidFill>
                  <a:srgbClr val="FFFFFC"/>
                </a:solidFill>
                <a:latin typeface="マキナス 4 Square" panose="02000600000000000000" pitchFamily="50" charset="-128"/>
                <a:ea typeface="マキナス 4 Square" panose="02000600000000000000" pitchFamily="50" charset="-128"/>
              </a:rPr>
              <a:t>MINAMI-SENJU</a:t>
            </a:r>
            <a:endParaRPr kumimoji="1" lang="ja-JP" altLang="en-US" sz="10000" b="1" dirty="0">
              <a:solidFill>
                <a:srgbClr val="FFFFFC"/>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4085658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31C3E48-9F61-FD0C-15C7-BC9A6F8FEF67}"/>
              </a:ext>
            </a:extLst>
          </p:cNvPr>
          <p:cNvPicPr>
            <a:picLocks noChangeAspect="1"/>
          </p:cNvPicPr>
          <p:nvPr/>
        </p:nvPicPr>
        <p:blipFill>
          <a:blip r:embed="rId2"/>
          <a:stretch>
            <a:fillRect/>
          </a:stretch>
        </p:blipFill>
        <p:spPr>
          <a:xfrm>
            <a:off x="1" y="-194820"/>
            <a:ext cx="8255710" cy="3249748"/>
          </a:xfrm>
          <a:prstGeom prst="rect">
            <a:avLst/>
          </a:prstGeom>
        </p:spPr>
      </p:pic>
      <p:sp>
        <p:nvSpPr>
          <p:cNvPr id="6" name="正方形/長方形 5">
            <a:extLst>
              <a:ext uri="{FF2B5EF4-FFF2-40B4-BE49-F238E27FC236}">
                <a16:creationId xmlns:a16="http://schemas.microsoft.com/office/drawing/2014/main" id="{D9AB7219-F803-560D-CCE9-3D3E3E98CC92}"/>
              </a:ext>
            </a:extLst>
          </p:cNvPr>
          <p:cNvSpPr/>
          <p:nvPr/>
        </p:nvSpPr>
        <p:spPr>
          <a:xfrm>
            <a:off x="8929662" y="8392869"/>
            <a:ext cx="17206285" cy="64698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A5D33A-ED1A-FABA-6956-910FF41D18C1}"/>
              </a:ext>
            </a:extLst>
          </p:cNvPr>
          <p:cNvSpPr txBox="1"/>
          <p:nvPr/>
        </p:nvSpPr>
        <p:spPr>
          <a:xfrm>
            <a:off x="10440000" y="9214479"/>
            <a:ext cx="14415055" cy="3939540"/>
          </a:xfrm>
          <a:prstGeom prst="rect">
            <a:avLst/>
          </a:prstGeom>
          <a:noFill/>
        </p:spPr>
        <p:txBody>
          <a:bodyPr wrap="square" rtlCol="0">
            <a:spAutoFit/>
          </a:bodyPr>
          <a:lstStyle/>
          <a:p>
            <a:r>
              <a:rPr kumimoji="1" lang="ja-JP" altLang="en-US" sz="25000" b="1" dirty="0">
                <a:solidFill>
                  <a:schemeClr val="accent2"/>
                </a:solidFill>
                <a:latin typeface="マキナス 4 Square" panose="02000600000000000000" pitchFamily="50" charset="-128"/>
                <a:ea typeface="マキナス 4 Square" panose="02000600000000000000" pitchFamily="50" charset="-128"/>
              </a:rPr>
              <a:t>中  目  黒</a:t>
            </a:r>
          </a:p>
        </p:txBody>
      </p:sp>
      <p:sp>
        <p:nvSpPr>
          <p:cNvPr id="8" name="テキスト ボックス 7">
            <a:extLst>
              <a:ext uri="{FF2B5EF4-FFF2-40B4-BE49-F238E27FC236}">
                <a16:creationId xmlns:a16="http://schemas.microsoft.com/office/drawing/2014/main" id="{392563BD-E02F-44EB-2C06-B5682D6323E0}"/>
              </a:ext>
            </a:extLst>
          </p:cNvPr>
          <p:cNvSpPr txBox="1"/>
          <p:nvPr/>
        </p:nvSpPr>
        <p:spPr>
          <a:xfrm>
            <a:off x="11627071" y="12709231"/>
            <a:ext cx="12806532" cy="1631216"/>
          </a:xfrm>
          <a:prstGeom prst="rect">
            <a:avLst/>
          </a:prstGeom>
          <a:noFill/>
        </p:spPr>
        <p:txBody>
          <a:bodyPr wrap="square" rtlCol="0">
            <a:spAutoFit/>
          </a:bodyPr>
          <a:lstStyle/>
          <a:p>
            <a:r>
              <a:rPr kumimoji="1" lang="en-US" altLang="ja-JP" sz="10000" b="1" dirty="0">
                <a:solidFill>
                  <a:srgbClr val="FF0000"/>
                </a:solidFill>
                <a:latin typeface="マキナス 4 Square" panose="02000600000000000000" pitchFamily="50" charset="-128"/>
                <a:ea typeface="マキナス 4 Square" panose="02000600000000000000" pitchFamily="50" charset="-128"/>
              </a:rPr>
              <a:t>NAKA - MEGURO</a:t>
            </a:r>
            <a:endParaRPr kumimoji="1" lang="ja-JP" altLang="en-US" sz="10000" b="1" dirty="0">
              <a:solidFill>
                <a:srgbClr val="FF0000"/>
              </a:solidFill>
              <a:latin typeface="マキナス 4 Square" panose="02000600000000000000" pitchFamily="50" charset="-128"/>
              <a:ea typeface="マキナス 4 Square" panose="02000600000000000000" pitchFamily="50" charset="-128"/>
            </a:endParaRPr>
          </a:p>
        </p:txBody>
      </p:sp>
      <p:sp>
        <p:nvSpPr>
          <p:cNvPr id="9" name="正方形/長方形 8">
            <a:extLst>
              <a:ext uri="{FF2B5EF4-FFF2-40B4-BE49-F238E27FC236}">
                <a16:creationId xmlns:a16="http://schemas.microsoft.com/office/drawing/2014/main" id="{9000E5A2-AB21-EF62-3717-228EE254F40D}"/>
              </a:ext>
            </a:extLst>
          </p:cNvPr>
          <p:cNvSpPr/>
          <p:nvPr/>
        </p:nvSpPr>
        <p:spPr>
          <a:xfrm>
            <a:off x="8929662" y="1257146"/>
            <a:ext cx="17206285" cy="64698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0A25585-885E-D3CD-A12C-C2B092F56603}"/>
              </a:ext>
            </a:extLst>
          </p:cNvPr>
          <p:cNvSpPr txBox="1"/>
          <p:nvPr/>
        </p:nvSpPr>
        <p:spPr>
          <a:xfrm>
            <a:off x="10440000" y="2078756"/>
            <a:ext cx="15100855" cy="3939540"/>
          </a:xfrm>
          <a:prstGeom prst="rect">
            <a:avLst/>
          </a:prstGeom>
          <a:solidFill>
            <a:schemeClr val="tx1">
              <a:lumMod val="85000"/>
              <a:lumOff val="15000"/>
            </a:schemeClr>
          </a:solidFill>
        </p:spPr>
        <p:txBody>
          <a:bodyPr wrap="square" rtlCol="0">
            <a:spAutoFit/>
          </a:bodyPr>
          <a:lstStyle/>
          <a:p>
            <a:r>
              <a:rPr kumimoji="1" lang="ja-JP" altLang="en-US" sz="25000" dirty="0">
                <a:solidFill>
                  <a:schemeClr val="accent2"/>
                </a:solidFill>
                <a:latin typeface="マキナス 4 Square" panose="02000600000000000000" pitchFamily="50" charset="-128"/>
                <a:ea typeface="マキナス 4 Square" panose="02000600000000000000" pitchFamily="50" charset="-128"/>
              </a:rPr>
              <a:t>南</a:t>
            </a:r>
            <a:r>
              <a:rPr kumimoji="1" lang="en-US" altLang="ja-JP" sz="25000" dirty="0">
                <a:solidFill>
                  <a:schemeClr val="accent2"/>
                </a:solidFill>
                <a:latin typeface="マキナス 4 Square" panose="02000600000000000000" pitchFamily="50" charset="-128"/>
                <a:ea typeface="マキナス 4 Square" panose="02000600000000000000" pitchFamily="50" charset="-128"/>
              </a:rPr>
              <a:t>  </a:t>
            </a:r>
            <a:r>
              <a:rPr kumimoji="1" lang="ja-JP" altLang="en-US" sz="25000" dirty="0">
                <a:solidFill>
                  <a:schemeClr val="accent2"/>
                </a:solidFill>
                <a:latin typeface="マキナス 4 Square" panose="02000600000000000000" pitchFamily="50" charset="-128"/>
                <a:ea typeface="マキナス 4 Square" panose="02000600000000000000" pitchFamily="50" charset="-128"/>
              </a:rPr>
              <a:t>千  住</a:t>
            </a:r>
          </a:p>
        </p:txBody>
      </p:sp>
      <p:sp>
        <p:nvSpPr>
          <p:cNvPr id="11" name="テキスト ボックス 10">
            <a:extLst>
              <a:ext uri="{FF2B5EF4-FFF2-40B4-BE49-F238E27FC236}">
                <a16:creationId xmlns:a16="http://schemas.microsoft.com/office/drawing/2014/main" id="{D76A14BC-5E9B-6D52-EBBD-E6E2E8F15129}"/>
              </a:ext>
            </a:extLst>
          </p:cNvPr>
          <p:cNvSpPr txBox="1"/>
          <p:nvPr/>
        </p:nvSpPr>
        <p:spPr>
          <a:xfrm>
            <a:off x="11627071" y="5573508"/>
            <a:ext cx="12806532" cy="1631216"/>
          </a:xfrm>
          <a:prstGeom prst="rect">
            <a:avLst/>
          </a:prstGeom>
          <a:noFill/>
        </p:spPr>
        <p:txBody>
          <a:bodyPr wrap="square" rtlCol="0">
            <a:spAutoFit/>
          </a:bodyPr>
          <a:lstStyle/>
          <a:p>
            <a:r>
              <a:rPr kumimoji="1" lang="en-US" altLang="ja-JP" sz="10000" spc="600" dirty="0">
                <a:solidFill>
                  <a:srgbClr val="FF0000"/>
                </a:solidFill>
                <a:latin typeface="マキナス 4 Square" panose="02000600000000000000" pitchFamily="50" charset="-128"/>
                <a:ea typeface="マキナス 4 Square" panose="02000600000000000000" pitchFamily="50" charset="-128"/>
              </a:rPr>
              <a:t>MINAMI-SENJU</a:t>
            </a:r>
            <a:endParaRPr kumimoji="1" lang="ja-JP" altLang="en-US" sz="10000" spc="600" dirty="0">
              <a:solidFill>
                <a:srgbClr val="FF0000"/>
              </a:solidFill>
              <a:latin typeface="マキナス 4 Square" panose="02000600000000000000" pitchFamily="50" charset="-128"/>
              <a:ea typeface="マキナス 4 Square" panose="02000600000000000000" pitchFamily="50" charset="-128"/>
            </a:endParaRPr>
          </a:p>
        </p:txBody>
      </p:sp>
      <p:pic>
        <p:nvPicPr>
          <p:cNvPr id="2050" name="Picture 2" descr="中目黒">
            <a:extLst>
              <a:ext uri="{FF2B5EF4-FFF2-40B4-BE49-F238E27FC236}">
                <a16:creationId xmlns:a16="http://schemas.microsoft.com/office/drawing/2014/main" id="{1953FD43-2620-43B2-4F27-E78AF23A3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3" y="2563563"/>
            <a:ext cx="10201473" cy="765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811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23A5D33A-ED1A-FABA-6956-910FF41D18C1}"/>
              </a:ext>
            </a:extLst>
          </p:cNvPr>
          <p:cNvSpPr txBox="1"/>
          <p:nvPr/>
        </p:nvSpPr>
        <p:spPr>
          <a:xfrm>
            <a:off x="3970364" y="1186447"/>
            <a:ext cx="12956668" cy="861774"/>
          </a:xfrm>
          <a:prstGeom prst="rect">
            <a:avLst/>
          </a:prstGeom>
          <a:noFill/>
        </p:spPr>
        <p:txBody>
          <a:bodyPr wrap="square" rtlCol="0">
            <a:spAutoFit/>
          </a:bodyPr>
          <a:lstStyle/>
          <a:p>
            <a:r>
              <a:rPr kumimoji="1" lang="ja-JP" altLang="en-US" sz="5000" dirty="0">
                <a:solidFill>
                  <a:schemeClr val="bg1"/>
                </a:solidFill>
                <a:latin typeface="マキナス 4 Flat" panose="02000600000000000000" pitchFamily="50" charset="-128"/>
                <a:ea typeface="マキナス 4 Flat" panose="02000600000000000000" pitchFamily="50" charset="-128"/>
              </a:rPr>
              <a:t>まずはこれ</a:t>
            </a:r>
            <a:r>
              <a:rPr kumimoji="1" lang="en-US" altLang="ja-JP" sz="5000" dirty="0">
                <a:solidFill>
                  <a:schemeClr val="bg1"/>
                </a:solidFill>
                <a:latin typeface="マキナス 4 Flat" panose="02000600000000000000" pitchFamily="50" charset="-128"/>
                <a:ea typeface="マキナス 4 Flat" panose="02000600000000000000" pitchFamily="50" charset="-128"/>
              </a:rPr>
              <a:t>! </a:t>
            </a:r>
            <a:r>
              <a:rPr kumimoji="1" lang="ja-JP" altLang="en-US" sz="5000" dirty="0">
                <a:solidFill>
                  <a:schemeClr val="bg1"/>
                </a:solidFill>
                <a:latin typeface="マキナス 4 Flat" panose="02000600000000000000" pitchFamily="50" charset="-128"/>
                <a:ea typeface="マキナス 4 Flat" panose="02000600000000000000" pitchFamily="50" charset="-128"/>
              </a:rPr>
              <a:t>運転の基礎が学べるモードです。</a:t>
            </a:r>
          </a:p>
        </p:txBody>
      </p:sp>
      <p:sp>
        <p:nvSpPr>
          <p:cNvPr id="2" name="テキスト ボックス 1">
            <a:extLst>
              <a:ext uri="{FF2B5EF4-FFF2-40B4-BE49-F238E27FC236}">
                <a16:creationId xmlns:a16="http://schemas.microsoft.com/office/drawing/2014/main" id="{75D6C012-43CE-EE63-8BF4-A31E71C5023F}"/>
              </a:ext>
            </a:extLst>
          </p:cNvPr>
          <p:cNvSpPr txBox="1"/>
          <p:nvPr/>
        </p:nvSpPr>
        <p:spPr>
          <a:xfrm>
            <a:off x="3970364" y="2848671"/>
            <a:ext cx="11457205" cy="861774"/>
          </a:xfrm>
          <a:prstGeom prst="rect">
            <a:avLst/>
          </a:prstGeom>
          <a:noFill/>
        </p:spPr>
        <p:txBody>
          <a:bodyPr wrap="square" rtlCol="0">
            <a:spAutoFit/>
          </a:bodyPr>
          <a:lstStyle/>
          <a:p>
            <a:r>
              <a:rPr kumimoji="1" lang="ja-JP" altLang="en-US" sz="5000" dirty="0">
                <a:solidFill>
                  <a:schemeClr val="bg1"/>
                </a:solidFill>
                <a:latin typeface="マキナス 4 Flat" panose="02000600000000000000" pitchFamily="50" charset="-128"/>
                <a:ea typeface="マキナス 4 Flat" panose="02000600000000000000" pitchFamily="50" charset="-128"/>
              </a:rPr>
              <a:t>ゲーム唯一の通過運転が体験できます。</a:t>
            </a:r>
          </a:p>
        </p:txBody>
      </p:sp>
    </p:spTree>
    <p:extLst>
      <p:ext uri="{BB962C8B-B14F-4D97-AF65-F5344CB8AC3E}">
        <p14:creationId xmlns:p14="http://schemas.microsoft.com/office/powerpoint/2010/main" val="398814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4031672" y="2565434"/>
            <a:ext cx="22174200" cy="14643574"/>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130635" y="3377254"/>
            <a:ext cx="20075237" cy="1477328"/>
          </a:xfrm>
          <a:prstGeom prst="rect">
            <a:avLst/>
          </a:prstGeom>
          <a:noFill/>
        </p:spPr>
        <p:txBody>
          <a:bodyPr wrap="square" rtlCol="0">
            <a:spAutoFit/>
          </a:bodyPr>
          <a:lstStyle/>
          <a:p>
            <a:r>
              <a:rPr kumimoji="1" lang="en-US" altLang="ja-JP" sz="9000" i="1" dirty="0" err="1">
                <a:latin typeface="Aqua かな" panose="020B0300000000000000" pitchFamily="34" charset="-128"/>
                <a:ea typeface="Aqua かな" panose="020B0300000000000000" pitchFamily="34" charset="-128"/>
              </a:rPr>
              <a:t>MetroDrive</a:t>
            </a:r>
            <a:r>
              <a:rPr kumimoji="1" lang="en-US" altLang="ja-JP" sz="9000" i="1" dirty="0">
                <a:latin typeface="Aqua かな" panose="020B0300000000000000" pitchFamily="34" charset="-128"/>
                <a:ea typeface="Aqua かな" panose="020B0300000000000000" pitchFamily="34" charset="-128"/>
              </a:rPr>
              <a:t> </a:t>
            </a:r>
            <a:r>
              <a:rPr kumimoji="1" lang="ja-JP" altLang="en-US" sz="9000" i="1" dirty="0">
                <a:latin typeface="Aqua かな" panose="020B0300000000000000" pitchFamily="34" charset="-128"/>
                <a:ea typeface="Aqua かな" panose="020B0300000000000000" pitchFamily="34" charset="-128"/>
              </a:rPr>
              <a:t>日比谷編へようこそ！</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5379026" y="5805054"/>
            <a:ext cx="20075237" cy="8463855"/>
          </a:xfrm>
          <a:prstGeom prst="rect">
            <a:avLst/>
          </a:prstGeom>
          <a:noFill/>
        </p:spPr>
        <p:txBody>
          <a:bodyPr wrap="square" rtlCol="0">
            <a:spAutoFit/>
          </a:bodyPr>
          <a:lstStyle/>
          <a:p>
            <a:r>
              <a:rPr kumimoji="1" lang="ja-JP" altLang="en-US" sz="5000" spc="300" dirty="0">
                <a:latin typeface="Yu Gothic UI Semilight" panose="020B0400000000000000" pitchFamily="50" charset="-128"/>
                <a:ea typeface="Yu Gothic UI Semilight" panose="020B0400000000000000" pitchFamily="50" charset="-128"/>
              </a:rPr>
              <a:t>・このゲームのプレイには、「</a:t>
            </a:r>
            <a:r>
              <a:rPr kumimoji="1" lang="en-US" altLang="ja-JP" sz="5000" spc="300" dirty="0">
                <a:latin typeface="Yu Gothic UI Semilight" panose="020B0400000000000000" pitchFamily="50" charset="-128"/>
                <a:ea typeface="Yu Gothic UI Semilight" panose="020B0400000000000000" pitchFamily="50" charset="-128"/>
              </a:rPr>
              <a:t>DirectX9.0c</a:t>
            </a:r>
            <a:r>
              <a:rPr kumimoji="1" lang="ja-JP" altLang="en-US" sz="5000" spc="300" dirty="0">
                <a:latin typeface="Yu Gothic UI Semilight" panose="020B0400000000000000" pitchFamily="50" charset="-128"/>
                <a:ea typeface="Yu Gothic UI Semilight" panose="020B0400000000000000" pitchFamily="50" charset="-128"/>
              </a:rPr>
              <a:t>」「</a:t>
            </a:r>
            <a:r>
              <a:rPr kumimoji="1" lang="en-US" altLang="ja-JP" sz="5000" spc="300" dirty="0">
                <a:latin typeface="Yu Gothic UI Semilight" panose="020B0400000000000000" pitchFamily="50" charset="-128"/>
                <a:ea typeface="Yu Gothic UI Semilight" panose="020B0400000000000000" pitchFamily="50" charset="-128"/>
              </a:rPr>
              <a:t>.NET FrameWork3.5 sp1</a:t>
            </a:r>
            <a:r>
              <a:rPr kumimoji="1" lang="ja-JP" altLang="en-US" sz="5000" spc="300" dirty="0">
                <a:latin typeface="Yu Gothic UI Semilight" panose="020B0400000000000000" pitchFamily="50" charset="-128"/>
                <a:ea typeface="Yu Gothic UI Semilight" panose="020B0400000000000000" pitchFamily="50" charset="-128"/>
              </a:rPr>
              <a:t>」の</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en-US" altLang="ja-JP" sz="5000" spc="300" dirty="0">
                <a:latin typeface="Yu Gothic UI Semilight" panose="020B0400000000000000" pitchFamily="50" charset="-128"/>
                <a:ea typeface="Yu Gothic UI Semilight" panose="020B0400000000000000" pitchFamily="50" charset="-128"/>
              </a:rPr>
              <a:t>  </a:t>
            </a:r>
            <a:r>
              <a:rPr kumimoji="1" lang="ja-JP" altLang="en-US" sz="5000" spc="300" dirty="0">
                <a:latin typeface="Yu Gothic UI Semilight" panose="020B0400000000000000" pitchFamily="50" charset="-128"/>
                <a:ea typeface="Yu Gothic UI Semilight" panose="020B0400000000000000" pitchFamily="50" charset="-128"/>
              </a:rPr>
              <a:t>インストールが必要です。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en-US" altLang="ja-JP" sz="3000" spc="300" dirty="0">
                <a:latin typeface="Yu Gothic UI Semilight" panose="020B0400000000000000" pitchFamily="50" charset="-128"/>
                <a:ea typeface="Yu Gothic UI Semilight" panose="020B0400000000000000" pitchFamily="50" charset="-128"/>
              </a:rPr>
              <a:t>   </a:t>
            </a:r>
          </a:p>
          <a:p>
            <a:r>
              <a:rPr kumimoji="1" lang="ja-JP" altLang="en-US" sz="5000" spc="300" dirty="0">
                <a:latin typeface="Yu Gothic UI Semilight" panose="020B0400000000000000" pitchFamily="50" charset="-128"/>
                <a:ea typeface="Yu Gothic UI Semilight" panose="020B0400000000000000" pitchFamily="50" charset="-128"/>
              </a:rPr>
              <a:t>・既に「</a:t>
            </a:r>
            <a:r>
              <a:rPr kumimoji="1" lang="en-US" altLang="ja-JP" sz="5000" spc="300" dirty="0">
                <a:latin typeface="Yu Gothic UI Semilight" panose="020B0400000000000000" pitchFamily="50" charset="-128"/>
                <a:ea typeface="Yu Gothic UI Semilight" panose="020B0400000000000000" pitchFamily="50" charset="-128"/>
              </a:rPr>
              <a:t>BVE </a:t>
            </a:r>
            <a:r>
              <a:rPr kumimoji="1" lang="en-US" altLang="ja-JP" sz="5000" spc="300" dirty="0" err="1">
                <a:latin typeface="Yu Gothic UI Semilight" panose="020B0400000000000000" pitchFamily="50" charset="-128"/>
                <a:ea typeface="Yu Gothic UI Semilight" panose="020B0400000000000000" pitchFamily="50" charset="-128"/>
              </a:rPr>
              <a:t>Trainism</a:t>
            </a:r>
            <a:r>
              <a:rPr kumimoji="1" lang="en-US" altLang="ja-JP" sz="5000" spc="300" dirty="0">
                <a:latin typeface="Yu Gothic UI Semilight" panose="020B0400000000000000" pitchFamily="50" charset="-128"/>
                <a:ea typeface="Yu Gothic UI Semilight" panose="020B0400000000000000" pitchFamily="50" charset="-128"/>
              </a:rPr>
              <a:t> 5.8</a:t>
            </a:r>
            <a:r>
              <a:rPr kumimoji="1" lang="ja-JP" altLang="en-US" sz="5000" spc="300" dirty="0">
                <a:latin typeface="Yu Gothic UI Semilight" panose="020B0400000000000000" pitchFamily="50" charset="-128"/>
                <a:ea typeface="Yu Gothic UI Semilight" panose="020B0400000000000000" pitchFamily="50" charset="-128"/>
              </a:rPr>
              <a:t>」をプレイできる環境にある方は「</a:t>
            </a:r>
            <a:r>
              <a:rPr kumimoji="1" lang="en-US" altLang="ja-JP" sz="5000" spc="300" dirty="0">
                <a:latin typeface="Yu Gothic UI Semilight" panose="020B0400000000000000" pitchFamily="50" charset="-128"/>
                <a:ea typeface="Yu Gothic UI Semilight" panose="020B0400000000000000" pitchFamily="50" charset="-128"/>
              </a:rPr>
              <a:t>Cancel</a:t>
            </a:r>
            <a:r>
              <a:rPr kumimoji="1" lang="ja-JP" altLang="en-US" sz="5000" spc="300" dirty="0">
                <a:latin typeface="Yu Gothic UI Semilight" panose="020B0400000000000000" pitchFamily="50" charset="-128"/>
                <a:ea typeface="Yu Gothic UI Semilight" panose="020B0400000000000000" pitchFamily="50" charset="-128"/>
              </a:rPr>
              <a:t>」、そうでない方は「</a:t>
            </a:r>
            <a:r>
              <a:rPr kumimoji="1" lang="en-US" altLang="ja-JP" sz="5000" spc="300" dirty="0">
                <a:latin typeface="Yu Gothic UI Semilight" panose="020B0400000000000000" pitchFamily="50" charset="-128"/>
                <a:ea typeface="Yu Gothic UI Semilight" panose="020B0400000000000000" pitchFamily="50" charset="-128"/>
              </a:rPr>
              <a:t>Install</a:t>
            </a:r>
            <a:r>
              <a:rPr kumimoji="1" lang="ja-JP" altLang="en-US" sz="5000" spc="300" dirty="0">
                <a:latin typeface="Yu Gothic UI Semilight" panose="020B0400000000000000" pitchFamily="50" charset="-128"/>
                <a:ea typeface="Yu Gothic UI Semilight" panose="020B0400000000000000" pitchFamily="50" charset="-128"/>
              </a:rPr>
              <a:t>」を押して下さい。（外部アプリが起動します。）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ja-JP" altLang="en-US" sz="2000" spc="300" dirty="0">
                <a:latin typeface="Yu Gothic UI Semilight" panose="020B0400000000000000" pitchFamily="50" charset="-128"/>
                <a:ea typeface="Yu Gothic UI Semilight" panose="020B0400000000000000" pitchFamily="50" charset="-128"/>
              </a:rPr>
              <a:t>　　</a:t>
            </a:r>
            <a:endParaRPr kumimoji="1" lang="en-US" altLang="ja-JP" sz="2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・よくわからない方は「</a:t>
            </a:r>
            <a:r>
              <a:rPr kumimoji="1" lang="en-US" altLang="ja-JP" sz="5000" spc="300" dirty="0">
                <a:latin typeface="Yu Gothic UI Semilight" panose="020B0400000000000000" pitchFamily="50" charset="-128"/>
                <a:ea typeface="Yu Gothic UI Semilight" panose="020B0400000000000000" pitchFamily="50" charset="-128"/>
              </a:rPr>
              <a:t>Install</a:t>
            </a:r>
            <a:r>
              <a:rPr kumimoji="1" lang="ja-JP" altLang="en-US" sz="5000" spc="300" dirty="0">
                <a:latin typeface="Yu Gothic UI Semilight" panose="020B0400000000000000" pitchFamily="50" charset="-128"/>
                <a:ea typeface="Yu Gothic UI Semilight" panose="020B0400000000000000" pitchFamily="50" charset="-128"/>
              </a:rPr>
              <a:t>」をクリックして下さい。</a:t>
            </a:r>
            <a:r>
              <a:rPr kumimoji="1" lang="ja-JP" altLang="en-US" sz="5400" spc="300" dirty="0">
                <a:latin typeface="Yu Gothic UI Semilight" panose="020B0400000000000000" pitchFamily="50" charset="-128"/>
                <a:ea typeface="Yu Gothic UI Semilight" panose="020B0400000000000000" pitchFamily="50" charset="-128"/>
              </a:rPr>
              <a:t>　　</a:t>
            </a:r>
          </a:p>
          <a:p>
            <a:r>
              <a:rPr kumimoji="1" lang="en-US" altLang="ja-JP" sz="3000" spc="300" dirty="0">
                <a:latin typeface="Yu Gothic UI Semilight" panose="020B0400000000000000" pitchFamily="50" charset="-128"/>
                <a:ea typeface="Yu Gothic UI Semilight" panose="020B0400000000000000" pitchFamily="50" charset="-128"/>
              </a:rPr>
              <a:t>   </a:t>
            </a:r>
          </a:p>
          <a:p>
            <a:r>
              <a:rPr kumimoji="1" lang="ja-JP" altLang="en-US" sz="5000" spc="300" dirty="0">
                <a:latin typeface="Yu Gothic UI Semilight" panose="020B0400000000000000" pitchFamily="50" charset="-128"/>
                <a:ea typeface="Yu Gothic UI Semilight" panose="020B0400000000000000" pitchFamily="50" charset="-128"/>
              </a:rPr>
              <a:t>・このアプリは</a:t>
            </a:r>
            <a:r>
              <a:rPr kumimoji="1" lang="en-US" altLang="ja-JP" sz="5000" spc="300" dirty="0">
                <a:latin typeface="Yu Gothic UI Semilight" panose="020B0400000000000000" pitchFamily="50" charset="-128"/>
                <a:ea typeface="Yu Gothic UI Semilight" panose="020B0400000000000000" pitchFamily="50" charset="-128"/>
              </a:rPr>
              <a:t>Mac</a:t>
            </a:r>
            <a:r>
              <a:rPr kumimoji="1" lang="ja-JP" altLang="en-US" sz="5000" spc="300" dirty="0">
                <a:latin typeface="Yu Gothic UI Semilight" panose="020B0400000000000000" pitchFamily="50" charset="-128"/>
                <a:ea typeface="Yu Gothic UI Semilight" panose="020B0400000000000000" pitchFamily="50" charset="-128"/>
              </a:rPr>
              <a:t>ではサポートされていません。ご了承ください。</a:t>
            </a:r>
            <a:endParaRPr kumimoji="1" lang="en-US" altLang="ja-JP" sz="5000" spc="300" dirty="0">
              <a:latin typeface="Yu Gothic UI Semilight" panose="020B0400000000000000" pitchFamily="50" charset="-128"/>
              <a:ea typeface="Yu Gothic UI Semilight" panose="020B0400000000000000" pitchFamily="50" charset="-128"/>
            </a:endParaRPr>
          </a:p>
          <a:p>
            <a:endParaRPr kumimoji="1" lang="en-US" altLang="ja-JP" sz="3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・選択メニュー</a:t>
            </a:r>
            <a:r>
              <a:rPr kumimoji="1" lang="en-US" altLang="ja-JP" sz="5000" spc="300" dirty="0">
                <a:latin typeface="Yu Gothic UI Semilight" panose="020B0400000000000000" pitchFamily="50" charset="-128"/>
                <a:ea typeface="Yu Gothic UI Semilight" panose="020B0400000000000000" pitchFamily="50" charset="-128"/>
              </a:rPr>
              <a:t>&gt;</a:t>
            </a:r>
            <a:r>
              <a:rPr kumimoji="1" lang="ja-JP" altLang="en-US" sz="5000" spc="300" dirty="0">
                <a:latin typeface="Yu Gothic UI Semilight" panose="020B0400000000000000" pitchFamily="50" charset="-128"/>
                <a:ea typeface="Yu Gothic UI Semilight" panose="020B0400000000000000" pitchFamily="50" charset="-128"/>
              </a:rPr>
              <a:t>「その他」からもインストールすることが可能です。</a:t>
            </a:r>
            <a:endParaRPr kumimoji="1" lang="en-US" altLang="ja-JP" sz="5000" spc="300" dirty="0">
              <a:latin typeface="Yu Gothic UI Semilight" panose="020B0400000000000000" pitchFamily="50" charset="-128"/>
              <a:ea typeface="Yu Gothic UI Semilight" panose="020B0400000000000000" pitchFamily="50" charset="-128"/>
            </a:endParaRPr>
          </a:p>
          <a:p>
            <a:endParaRPr kumimoji="1" lang="en-US" altLang="ja-JP" sz="3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・詳細は</a:t>
            </a:r>
            <a:r>
              <a:rPr kumimoji="1" lang="en-US" altLang="ja-JP" sz="5000" spc="300" dirty="0">
                <a:latin typeface="Yu Gothic UI Semilight" panose="020B0400000000000000" pitchFamily="50" charset="-128"/>
                <a:ea typeface="Yu Gothic UI Semilight" panose="020B0400000000000000" pitchFamily="50" charset="-128"/>
              </a:rPr>
              <a:t>ReadMe</a:t>
            </a:r>
            <a:r>
              <a:rPr kumimoji="1" lang="ja-JP" altLang="en-US" sz="5000" spc="300" dirty="0">
                <a:latin typeface="Yu Gothic UI Semilight" panose="020B0400000000000000" pitchFamily="50" charset="-128"/>
                <a:ea typeface="Yu Gothic UI Semilight" panose="020B0400000000000000" pitchFamily="50" charset="-128"/>
              </a:rPr>
              <a:t>を御覧ください。</a:t>
            </a:r>
          </a:p>
        </p:txBody>
      </p:sp>
    </p:spTree>
    <p:extLst>
      <p:ext uri="{BB962C8B-B14F-4D97-AF65-F5344CB8AC3E}">
        <p14:creationId xmlns:p14="http://schemas.microsoft.com/office/powerpoint/2010/main" val="115307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8" y="11015198"/>
            <a:ext cx="2474375"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05</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012182" y="9845907"/>
            <a:ext cx="19982151" cy="2400657"/>
          </a:xfrm>
          <a:prstGeom prst="rect">
            <a:avLst/>
          </a:prstGeom>
          <a:noFill/>
        </p:spPr>
        <p:txBody>
          <a:bodyPr wrap="square" rtlCol="0">
            <a:spAutoFit/>
          </a:bodyPr>
          <a:lstStyle/>
          <a:p>
            <a:r>
              <a:rPr kumimoji="1" lang="ja-JP" altLang="en-US" sz="15000" i="1" dirty="0">
                <a:solidFill>
                  <a:srgbClr val="FFFDF1"/>
                </a:solidFill>
                <a:latin typeface="マキナス 4 Square" panose="02000600000000000000" pitchFamily="50" charset="-128"/>
                <a:ea typeface="マキナス 4 Square" panose="02000600000000000000" pitchFamily="50" charset="-128"/>
              </a:rPr>
              <a:t>ゲーム終了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exit this game</a:t>
            </a:r>
            <a:endParaRPr kumimoji="1" lang="ja-JP" altLang="en-US" sz="8000" i="1" dirty="0">
              <a:solidFill>
                <a:srgbClr val="FFFDF1"/>
              </a:solidFill>
              <a:latin typeface="マキナス 4 Square" panose="02000600000000000000" pitchFamily="50" charset="-128"/>
              <a:ea typeface="マキナス 4 Square" panose="02000600000000000000" pitchFamily="50"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539963" y="10711898"/>
            <a:ext cx="7709959"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338969" y="971760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9528" y="5083460"/>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80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4031672" y="2565434"/>
            <a:ext cx="22174200" cy="14643574"/>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130635" y="3377254"/>
            <a:ext cx="20075237" cy="1477328"/>
          </a:xfrm>
          <a:prstGeom prst="rect">
            <a:avLst/>
          </a:prstGeom>
          <a:noFill/>
        </p:spPr>
        <p:txBody>
          <a:bodyPr wrap="square" rtlCol="0">
            <a:spAutoFit/>
          </a:bodyPr>
          <a:lstStyle/>
          <a:p>
            <a:r>
              <a:rPr kumimoji="1" lang="en-US" altLang="ja-JP" sz="9000" i="1" dirty="0" err="1">
                <a:latin typeface="Aqua かな" panose="020B0300000000000000" pitchFamily="34" charset="-128"/>
                <a:ea typeface="Aqua かな" panose="020B0300000000000000" pitchFamily="34" charset="-128"/>
              </a:rPr>
              <a:t>MetroDrive</a:t>
            </a:r>
            <a:r>
              <a:rPr kumimoji="1" lang="en-US" altLang="ja-JP" sz="9000" i="1" dirty="0">
                <a:latin typeface="Aqua かな" panose="020B0300000000000000" pitchFamily="34" charset="-128"/>
                <a:ea typeface="Aqua かな" panose="020B0300000000000000" pitchFamily="34" charset="-128"/>
              </a:rPr>
              <a:t> </a:t>
            </a:r>
            <a:r>
              <a:rPr kumimoji="1" lang="ja-JP" altLang="en-US" sz="9000" i="1" dirty="0">
                <a:latin typeface="Aqua かな" panose="020B0300000000000000" pitchFamily="34" charset="-128"/>
                <a:ea typeface="Aqua かな" panose="020B0300000000000000" pitchFamily="34" charset="-128"/>
              </a:rPr>
              <a:t>日比谷編へようこそ！</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5379026" y="5805054"/>
            <a:ext cx="20075237" cy="8771632"/>
          </a:xfrm>
          <a:prstGeom prst="rect">
            <a:avLst/>
          </a:prstGeom>
          <a:noFill/>
        </p:spPr>
        <p:txBody>
          <a:bodyPr wrap="square" rtlCol="0">
            <a:spAutoFit/>
          </a:bodyPr>
          <a:lstStyle/>
          <a:p>
            <a:r>
              <a:rPr kumimoji="1" lang="ja-JP" altLang="en-US" sz="5000" spc="300" dirty="0">
                <a:latin typeface="Yu Gothic UI Semilight" panose="020B0400000000000000" pitchFamily="50" charset="-128"/>
                <a:ea typeface="Yu Gothic UI Semilight" panose="020B0400000000000000" pitchFamily="50" charset="-128"/>
              </a:rPr>
              <a:t>・このゲームのプレイには、「</a:t>
            </a:r>
            <a:r>
              <a:rPr kumimoji="1" lang="en-US" altLang="ja-JP" sz="5000" spc="300" dirty="0">
                <a:latin typeface="Yu Gothic UI Semilight" panose="020B0400000000000000" pitchFamily="50" charset="-128"/>
                <a:ea typeface="Yu Gothic UI Semilight" panose="020B0400000000000000" pitchFamily="50" charset="-128"/>
              </a:rPr>
              <a:t>DirectX9.0c</a:t>
            </a:r>
            <a:r>
              <a:rPr kumimoji="1" lang="ja-JP" altLang="en-US" sz="5000" spc="300" dirty="0">
                <a:latin typeface="Yu Gothic UI Semilight" panose="020B0400000000000000" pitchFamily="50" charset="-128"/>
                <a:ea typeface="Yu Gothic UI Semilight" panose="020B0400000000000000" pitchFamily="50" charset="-128"/>
              </a:rPr>
              <a:t>」のインストールが必要です。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en-US" altLang="ja-JP" sz="3000" spc="300" dirty="0">
                <a:latin typeface="Yu Gothic UI Semilight" panose="020B0400000000000000" pitchFamily="50" charset="-128"/>
                <a:ea typeface="Yu Gothic UI Semilight" panose="020B0400000000000000" pitchFamily="50" charset="-128"/>
              </a:rPr>
              <a:t>   </a:t>
            </a:r>
          </a:p>
          <a:p>
            <a:r>
              <a:rPr kumimoji="1" lang="ja-JP" altLang="en-US" sz="5000" spc="300" dirty="0">
                <a:latin typeface="Yu Gothic UI Semilight" panose="020B0400000000000000" pitchFamily="50" charset="-128"/>
                <a:ea typeface="Yu Gothic UI Semilight" panose="020B0400000000000000" pitchFamily="50" charset="-128"/>
              </a:rPr>
              <a:t>・既に「</a:t>
            </a:r>
            <a:r>
              <a:rPr kumimoji="1" lang="en-US" altLang="ja-JP" sz="5000" spc="300" dirty="0" err="1">
                <a:latin typeface="Yu Gothic UI Semilight" panose="020B0400000000000000" pitchFamily="50" charset="-128"/>
                <a:ea typeface="Yu Gothic UI Semilight" panose="020B0400000000000000" pitchFamily="50" charset="-128"/>
              </a:rPr>
              <a:t>Bve</a:t>
            </a:r>
            <a:r>
              <a:rPr kumimoji="1" lang="en-US" altLang="ja-JP" sz="5000" spc="300" dirty="0">
                <a:latin typeface="Yu Gothic UI Semilight" panose="020B0400000000000000" pitchFamily="50" charset="-128"/>
                <a:ea typeface="Yu Gothic UI Semilight" panose="020B0400000000000000" pitchFamily="50" charset="-128"/>
              </a:rPr>
              <a:t> </a:t>
            </a:r>
            <a:r>
              <a:rPr kumimoji="1" lang="en-US" altLang="ja-JP" sz="5000" spc="300" dirty="0" err="1">
                <a:latin typeface="Yu Gothic UI Semilight" panose="020B0400000000000000" pitchFamily="50" charset="-128"/>
                <a:ea typeface="Yu Gothic UI Semilight" panose="020B0400000000000000" pitchFamily="50" charset="-128"/>
              </a:rPr>
              <a:t>Trainsim</a:t>
            </a:r>
            <a:r>
              <a:rPr kumimoji="1" lang="en-US" altLang="ja-JP" sz="5000" spc="300" dirty="0">
                <a:latin typeface="Yu Gothic UI Semilight" panose="020B0400000000000000" pitchFamily="50" charset="-128"/>
                <a:ea typeface="Yu Gothic UI Semilight" panose="020B0400000000000000" pitchFamily="50" charset="-128"/>
              </a:rPr>
              <a:t> 6.0</a:t>
            </a:r>
            <a:r>
              <a:rPr kumimoji="1" lang="ja-JP" altLang="en-US" sz="5000" spc="300" dirty="0">
                <a:latin typeface="Yu Gothic UI Semilight" panose="020B0400000000000000" pitchFamily="50" charset="-128"/>
                <a:ea typeface="Yu Gothic UI Semilight" panose="020B0400000000000000" pitchFamily="50" charset="-128"/>
              </a:rPr>
              <a:t>」をプレイできる環境にある方は「</a:t>
            </a:r>
            <a:r>
              <a:rPr kumimoji="1" lang="en-US" altLang="ja-JP" sz="5000" spc="300" dirty="0">
                <a:latin typeface="Yu Gothic UI Semilight" panose="020B0400000000000000" pitchFamily="50" charset="-128"/>
                <a:ea typeface="Yu Gothic UI Semilight" panose="020B0400000000000000" pitchFamily="50" charset="-128"/>
              </a:rPr>
              <a:t>Cancel</a:t>
            </a:r>
            <a:r>
              <a:rPr kumimoji="1" lang="ja-JP" altLang="en-US" sz="5000" spc="300" dirty="0">
                <a:latin typeface="Yu Gothic UI Semilight" panose="020B0400000000000000" pitchFamily="50" charset="-128"/>
                <a:ea typeface="Yu Gothic UI Semilight" panose="020B0400000000000000" pitchFamily="50" charset="-128"/>
              </a:rPr>
              <a:t>」、そうでない方は「</a:t>
            </a:r>
            <a:r>
              <a:rPr kumimoji="1" lang="en-US" altLang="ja-JP" sz="5000" spc="300" dirty="0">
                <a:latin typeface="Yu Gothic UI Semilight" panose="020B0400000000000000" pitchFamily="50" charset="-128"/>
                <a:ea typeface="Yu Gothic UI Semilight" panose="020B0400000000000000" pitchFamily="50" charset="-128"/>
              </a:rPr>
              <a:t>Install</a:t>
            </a:r>
            <a:r>
              <a:rPr kumimoji="1" lang="ja-JP" altLang="en-US" sz="5000" spc="300" dirty="0">
                <a:latin typeface="Yu Gothic UI Semilight" panose="020B0400000000000000" pitchFamily="50" charset="-128"/>
                <a:ea typeface="Yu Gothic UI Semilight" panose="020B0400000000000000" pitchFamily="50" charset="-128"/>
              </a:rPr>
              <a:t>」を押して下さい。（外部アプリが起動します。）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ja-JP" altLang="en-US" sz="3000" spc="300" dirty="0">
                <a:latin typeface="Yu Gothic UI Semilight" panose="020B0400000000000000" pitchFamily="50" charset="-128"/>
                <a:ea typeface="Yu Gothic UI Semilight" panose="020B0400000000000000" pitchFamily="50" charset="-128"/>
              </a:rPr>
              <a:t>　</a:t>
            </a:r>
            <a:endParaRPr kumimoji="1" lang="en-US" altLang="ja-JP" sz="3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・ゲーム中は</a:t>
            </a:r>
            <a:r>
              <a:rPr kumimoji="1" lang="en-US" altLang="ja-JP" sz="5000" spc="300" dirty="0" err="1">
                <a:latin typeface="Yu Gothic UI Semilight" panose="020B0400000000000000" pitchFamily="50" charset="-128"/>
                <a:ea typeface="Yu Gothic UI Semilight" panose="020B0400000000000000" pitchFamily="50" charset="-128"/>
              </a:rPr>
              <a:t>Bve</a:t>
            </a:r>
            <a:r>
              <a:rPr kumimoji="1" lang="ja-JP" altLang="en-US" sz="5000" spc="300" dirty="0">
                <a:latin typeface="Yu Gothic UI Semilight" panose="020B0400000000000000" pitchFamily="50" charset="-128"/>
                <a:ea typeface="Yu Gothic UI Semilight" panose="020B0400000000000000" pitchFamily="50" charset="-128"/>
              </a:rPr>
              <a:t>の設定ファイルが書き換わります。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本家</a:t>
            </a:r>
            <a:r>
              <a:rPr kumimoji="1" lang="en-US" altLang="ja-JP" sz="5000" spc="300" dirty="0" err="1">
                <a:latin typeface="Yu Gothic UI Semilight" panose="020B0400000000000000" pitchFamily="50" charset="-128"/>
                <a:ea typeface="Yu Gothic UI Semilight" panose="020B0400000000000000" pitchFamily="50" charset="-128"/>
              </a:rPr>
              <a:t>Bve</a:t>
            </a:r>
            <a:r>
              <a:rPr kumimoji="1" lang="ja-JP" altLang="en-US" sz="5000" spc="300" dirty="0">
                <a:latin typeface="Yu Gothic UI Semilight" panose="020B0400000000000000" pitchFamily="50" charset="-128"/>
                <a:ea typeface="Yu Gothic UI Semilight" panose="020B0400000000000000" pitchFamily="50" charset="-128"/>
              </a:rPr>
              <a:t>を起動する場合は、ゲームを終了させてください。</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ja-JP" altLang="en-US" sz="2000" spc="300" dirty="0">
                <a:latin typeface="Yu Gothic UI Semilight" panose="020B0400000000000000" pitchFamily="50" charset="-128"/>
                <a:ea typeface="Yu Gothic UI Semilight" panose="020B0400000000000000" pitchFamily="50" charset="-128"/>
              </a:rPr>
              <a:t>　　</a:t>
            </a:r>
            <a:endParaRPr kumimoji="1" lang="en-US" altLang="ja-JP" sz="2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・よくわからない方は「</a:t>
            </a:r>
            <a:r>
              <a:rPr kumimoji="1" lang="en-US" altLang="ja-JP" sz="5000" spc="300" dirty="0">
                <a:latin typeface="Yu Gothic UI Semilight" panose="020B0400000000000000" pitchFamily="50" charset="-128"/>
                <a:ea typeface="Yu Gothic UI Semilight" panose="020B0400000000000000" pitchFamily="50" charset="-128"/>
              </a:rPr>
              <a:t>Install</a:t>
            </a:r>
            <a:r>
              <a:rPr kumimoji="1" lang="ja-JP" altLang="en-US" sz="5000" spc="300" dirty="0">
                <a:latin typeface="Yu Gothic UI Semilight" panose="020B0400000000000000" pitchFamily="50" charset="-128"/>
                <a:ea typeface="Yu Gothic UI Semilight" panose="020B0400000000000000" pitchFamily="50" charset="-128"/>
              </a:rPr>
              <a:t>」をクリックして下さい。</a:t>
            </a:r>
            <a:r>
              <a:rPr kumimoji="1" lang="ja-JP" altLang="en-US" sz="5400" spc="300" dirty="0">
                <a:latin typeface="Yu Gothic UI Semilight" panose="020B0400000000000000" pitchFamily="50" charset="-128"/>
                <a:ea typeface="Yu Gothic UI Semilight" panose="020B0400000000000000" pitchFamily="50" charset="-128"/>
              </a:rPr>
              <a:t>　　</a:t>
            </a:r>
          </a:p>
          <a:p>
            <a:r>
              <a:rPr kumimoji="1" lang="en-US" altLang="ja-JP" sz="3000" spc="300" dirty="0">
                <a:latin typeface="Yu Gothic UI Semilight" panose="020B0400000000000000" pitchFamily="50" charset="-128"/>
                <a:ea typeface="Yu Gothic UI Semilight" panose="020B0400000000000000" pitchFamily="50" charset="-128"/>
              </a:rPr>
              <a:t>   </a:t>
            </a:r>
          </a:p>
          <a:p>
            <a:r>
              <a:rPr kumimoji="1" lang="ja-JP" altLang="en-US" sz="5000" spc="300" dirty="0">
                <a:latin typeface="Yu Gothic UI Semilight" panose="020B0400000000000000" pitchFamily="50" charset="-128"/>
                <a:ea typeface="Yu Gothic UI Semilight" panose="020B0400000000000000" pitchFamily="50" charset="-128"/>
              </a:rPr>
              <a:t>・このアプリは</a:t>
            </a:r>
            <a:r>
              <a:rPr kumimoji="1" lang="en-US" altLang="ja-JP" sz="5000" spc="300" dirty="0">
                <a:latin typeface="Yu Gothic UI Semilight" panose="020B0400000000000000" pitchFamily="50" charset="-128"/>
                <a:ea typeface="Yu Gothic UI Semilight" panose="020B0400000000000000" pitchFamily="50" charset="-128"/>
              </a:rPr>
              <a:t>Mac</a:t>
            </a:r>
            <a:r>
              <a:rPr kumimoji="1" lang="ja-JP" altLang="en-US" sz="5000" spc="300" dirty="0">
                <a:latin typeface="Yu Gothic UI Semilight" panose="020B0400000000000000" pitchFamily="50" charset="-128"/>
                <a:ea typeface="Yu Gothic UI Semilight" panose="020B0400000000000000" pitchFamily="50" charset="-128"/>
              </a:rPr>
              <a:t>ではサポートされていません。ご了承ください。</a:t>
            </a:r>
            <a:endParaRPr kumimoji="1" lang="en-US" altLang="ja-JP" sz="5000" spc="300" dirty="0">
              <a:latin typeface="Yu Gothic UI Semilight" panose="020B0400000000000000" pitchFamily="50" charset="-128"/>
              <a:ea typeface="Yu Gothic UI Semilight" panose="020B0400000000000000" pitchFamily="50" charset="-128"/>
            </a:endParaRPr>
          </a:p>
          <a:p>
            <a:endParaRPr kumimoji="1" lang="en-US" altLang="ja-JP" sz="3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・詳細は</a:t>
            </a:r>
            <a:r>
              <a:rPr kumimoji="1" lang="en-US" altLang="ja-JP" sz="5000" spc="300" dirty="0">
                <a:latin typeface="Yu Gothic UI Semilight" panose="020B0400000000000000" pitchFamily="50" charset="-128"/>
                <a:ea typeface="Yu Gothic UI Semilight" panose="020B0400000000000000" pitchFamily="50" charset="-128"/>
              </a:rPr>
              <a:t>ReadMe</a:t>
            </a:r>
            <a:r>
              <a:rPr kumimoji="1" lang="ja-JP" altLang="en-US" sz="5000" spc="300" dirty="0">
                <a:latin typeface="Yu Gothic UI Semilight" panose="020B0400000000000000" pitchFamily="50" charset="-128"/>
                <a:ea typeface="Yu Gothic UI Semilight" panose="020B0400000000000000" pitchFamily="50" charset="-128"/>
              </a:rPr>
              <a:t>を御覧ください。</a:t>
            </a:r>
          </a:p>
        </p:txBody>
      </p:sp>
    </p:spTree>
    <p:extLst>
      <p:ext uri="{BB962C8B-B14F-4D97-AF65-F5344CB8AC3E}">
        <p14:creationId xmlns:p14="http://schemas.microsoft.com/office/powerpoint/2010/main" val="3860386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8618381"/>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4981774" y="1782915"/>
            <a:ext cx="20075237"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必須ソフトウェアのインストール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230165" y="4210715"/>
            <a:ext cx="20075237" cy="2862322"/>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メトロドライブ日比谷編をご購入頂きましてありがとうございます。</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今から必須ソフトウェアのインストールを開始します。</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よろしければ「</a:t>
            </a:r>
            <a:r>
              <a:rPr kumimoji="1" lang="en-US" altLang="ja-JP" sz="6000" spc="300" dirty="0">
                <a:latin typeface="Yu Gothic UI Semilight" panose="020B0400000000000000" pitchFamily="50" charset="-128"/>
                <a:ea typeface="Yu Gothic UI Semilight" panose="020B0400000000000000" pitchFamily="50" charset="-128"/>
              </a:rPr>
              <a:t>Start</a:t>
            </a:r>
            <a:r>
              <a:rPr kumimoji="1" lang="ja-JP" altLang="en-US" sz="6000" spc="300" dirty="0">
                <a:latin typeface="Yu Gothic UI Semilight" panose="020B0400000000000000" pitchFamily="50" charset="-128"/>
                <a:ea typeface="Yu Gothic UI Semilight" panose="020B0400000000000000" pitchFamily="50" charset="-128"/>
              </a:rPr>
              <a:t>」を押して下さい。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937846" y="7537938"/>
            <a:ext cx="10972800" cy="2051538"/>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7340510" y="10940726"/>
            <a:ext cx="15357764" cy="1477328"/>
          </a:xfrm>
          <a:prstGeom prst="rect">
            <a:avLst/>
          </a:prstGeom>
          <a:noFill/>
        </p:spPr>
        <p:txBody>
          <a:bodyPr wrap="square" rtlCol="0">
            <a:spAutoFit/>
          </a:bodyPr>
          <a:lstStyle/>
          <a:p>
            <a:r>
              <a:rPr kumimoji="1" lang="en-US" altLang="ja-JP" sz="9000" i="1" dirty="0">
                <a:solidFill>
                  <a:schemeClr val="bg1"/>
                </a:solidFill>
                <a:latin typeface="Aqua かな" panose="020B0300000000000000" pitchFamily="34" charset="-128"/>
                <a:ea typeface="Aqua かな" panose="020B0300000000000000" pitchFamily="34" charset="-128"/>
              </a:rPr>
              <a:t>.NET </a:t>
            </a:r>
            <a:r>
              <a:rPr kumimoji="1" lang="ja-JP" altLang="en-US" sz="9000" i="1" dirty="0">
                <a:solidFill>
                  <a:schemeClr val="bg1"/>
                </a:solidFill>
                <a:latin typeface="Aqua かな" panose="020B0300000000000000" pitchFamily="34" charset="-128"/>
                <a:ea typeface="Aqua かな" panose="020B0300000000000000" pitchFamily="34" charset="-128"/>
              </a:rPr>
              <a:t>のインストール</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6346185" y="12418054"/>
            <a:ext cx="17346414" cy="193899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以下の「インストール」ボタンを押して下さい。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開いたウインドウの指示に従ってインストールして下さい。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3872754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8618381"/>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338390" y="1852241"/>
            <a:ext cx="15263042" cy="1477328"/>
          </a:xfrm>
          <a:prstGeom prst="rect">
            <a:avLst/>
          </a:prstGeom>
          <a:noFill/>
        </p:spPr>
        <p:txBody>
          <a:bodyPr wrap="square" rtlCol="0">
            <a:spAutoFit/>
          </a:bodyPr>
          <a:lstStyle/>
          <a:p>
            <a:r>
              <a:rPr kumimoji="1" lang="en-US" altLang="ja-JP" sz="9000" i="1" dirty="0">
                <a:latin typeface="Aqua かな" panose="020B0300000000000000" pitchFamily="34" charset="-128"/>
                <a:ea typeface="Aqua かな" panose="020B0300000000000000" pitchFamily="34" charset="-128"/>
              </a:rPr>
              <a:t>DirectX 9.0c</a:t>
            </a:r>
            <a:r>
              <a:rPr kumimoji="1" lang="ja-JP" altLang="en-US" sz="9000" i="1" dirty="0">
                <a:latin typeface="Aqua かな" panose="020B0300000000000000" pitchFamily="34" charset="-128"/>
                <a:ea typeface="Aqua かな" panose="020B0300000000000000" pitchFamily="34" charset="-128"/>
              </a:rPr>
              <a:t>のインストール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230165" y="4210715"/>
            <a:ext cx="20075237" cy="1015663"/>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a:t>
            </a:r>
            <a:r>
              <a:rPr kumimoji="1" lang="en-US" altLang="ja-JP" sz="6000" spc="300" dirty="0">
                <a:latin typeface="Yu Gothic UI Semilight" panose="020B0400000000000000" pitchFamily="50" charset="-128"/>
                <a:ea typeface="Yu Gothic UI Semilight" panose="020B0400000000000000" pitchFamily="50" charset="-128"/>
              </a:rPr>
              <a:t>Start</a:t>
            </a:r>
            <a:r>
              <a:rPr kumimoji="1" lang="ja-JP" altLang="en-US" sz="6000" spc="300" dirty="0">
                <a:latin typeface="Yu Gothic UI Semilight" panose="020B0400000000000000" pitchFamily="50" charset="-128"/>
                <a:ea typeface="Yu Gothic UI Semilight" panose="020B0400000000000000" pitchFamily="50" charset="-128"/>
              </a:rPr>
              <a:t>」</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980059" y="10312657"/>
            <a:ext cx="3250106" cy="738664"/>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6721329" y="9943325"/>
            <a:ext cx="15357764" cy="1477328"/>
          </a:xfrm>
          <a:prstGeom prst="rect">
            <a:avLst/>
          </a:prstGeom>
          <a:noFill/>
        </p:spPr>
        <p:txBody>
          <a:bodyPr wrap="square" rtlCol="0">
            <a:spAutoFit/>
          </a:bodyPr>
          <a:lstStyle/>
          <a:p>
            <a:r>
              <a:rPr kumimoji="1" lang="en-US" altLang="ja-JP" sz="9000" i="1" dirty="0">
                <a:solidFill>
                  <a:schemeClr val="bg1"/>
                </a:solidFill>
                <a:latin typeface="Aqua かな" panose="020B0300000000000000" pitchFamily="34" charset="-128"/>
                <a:ea typeface="Aqua かな" panose="020B0300000000000000" pitchFamily="34" charset="-128"/>
              </a:rPr>
              <a:t>DirectX 9.0c</a:t>
            </a:r>
            <a:r>
              <a:rPr kumimoji="1" lang="ja-JP" altLang="en-US" sz="9000" i="1" dirty="0">
                <a:solidFill>
                  <a:schemeClr val="bg1"/>
                </a:solidFill>
                <a:latin typeface="Aqua かな" panose="020B0300000000000000" pitchFamily="34" charset="-128"/>
                <a:ea typeface="Aqua かな" panose="020B0300000000000000" pitchFamily="34" charset="-128"/>
              </a:rPr>
              <a:t>のインストール</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5895558" y="11420653"/>
            <a:ext cx="17009305" cy="2862322"/>
          </a:xfrm>
          <a:prstGeom prst="rect">
            <a:avLst/>
          </a:prstGeom>
          <a:noFill/>
        </p:spPr>
        <p:txBody>
          <a:bodyPr wrap="square" rtlCol="0">
            <a:spAutoFit/>
          </a:bodyPr>
          <a:lstStyle/>
          <a:p>
            <a:pPr algn="ct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インストールに成功しました。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pPr algn="ct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Next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.NET Framework3.5</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のインストール処理を実行して下さい。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4233190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4"/>
            <a:ext cx="22174200" cy="15229343"/>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7572779" y="1863011"/>
            <a:ext cx="13654861"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トラブルシューティング</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230165" y="4210715"/>
            <a:ext cx="20075237" cy="9402574"/>
          </a:xfrm>
          <a:prstGeom prst="rect">
            <a:avLst/>
          </a:prstGeom>
          <a:noFill/>
        </p:spPr>
        <p:txBody>
          <a:bodyPr wrap="square" rtlCol="0">
            <a:spAutoFit/>
          </a:bodyPr>
          <a:lstStyle/>
          <a:p>
            <a:r>
              <a:rPr kumimoji="1" lang="ja-JP" altLang="en-US" sz="5500" spc="300" dirty="0">
                <a:latin typeface="Yu Gothic UI Semilight" panose="020B0400000000000000" pitchFamily="50" charset="-128"/>
                <a:ea typeface="Yu Gothic UI Semilight" panose="020B0400000000000000" pitchFamily="50" charset="-128"/>
              </a:rPr>
              <a:t>申し訳ありません。問題が発生し、ゲームを開始できませんでした。</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以下のコンポーネントがインストールされているかをご確認ください。</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インストールされている場合は、再インストールをお試し下さい。</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a:t>
            </a:r>
            <a:r>
              <a:rPr kumimoji="1" lang="en-US" altLang="ja-JP" sz="5500" spc="300" dirty="0">
                <a:latin typeface="Yu Gothic UI Semilight" panose="020B0400000000000000" pitchFamily="50" charset="-128"/>
                <a:ea typeface="Yu Gothic UI Semilight" panose="020B0400000000000000" pitchFamily="50" charset="-128"/>
              </a:rPr>
              <a:t>DirectX 9.0c,.NET FrameWork4.8</a:t>
            </a:r>
          </a:p>
          <a:p>
            <a:r>
              <a:rPr kumimoji="1" lang="ja-JP" altLang="en-US" sz="5500" spc="300" dirty="0">
                <a:latin typeface="Yu Gothic UI Semilight" panose="020B0400000000000000" pitchFamily="50" charset="-128"/>
                <a:ea typeface="Yu Gothic UI Semilight" panose="020B0400000000000000" pitchFamily="50" charset="-128"/>
              </a:rPr>
              <a:t>それでも起動できない場合は、一旦他のアプリを全て落としてから</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もう一度お試し下さい。また、お使いの</a:t>
            </a:r>
            <a:r>
              <a:rPr kumimoji="1" lang="en-US" altLang="ja-JP" sz="5500" spc="300" dirty="0">
                <a:latin typeface="Yu Gothic UI Semilight" panose="020B0400000000000000" pitchFamily="50" charset="-128"/>
                <a:ea typeface="Yu Gothic UI Semilight" panose="020B0400000000000000" pitchFamily="50" charset="-128"/>
              </a:rPr>
              <a:t>PC</a:t>
            </a:r>
            <a:r>
              <a:rPr kumimoji="1" lang="ja-JP" altLang="en-US" sz="5500" spc="300" dirty="0">
                <a:latin typeface="Yu Gothic UI Semilight" panose="020B0400000000000000" pitchFamily="50" charset="-128"/>
                <a:ea typeface="Yu Gothic UI Semilight" panose="020B0400000000000000" pitchFamily="50" charset="-128"/>
              </a:rPr>
              <a:t>が推奨スペックを満たしているかについてもご確認下さい。</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それでもこの画面が表示される場合は、以下の</a:t>
            </a:r>
            <a:r>
              <a:rPr kumimoji="1" lang="en-US" altLang="ja-JP" sz="5500" spc="300" dirty="0">
                <a:latin typeface="Yu Gothic UI Semilight" panose="020B0400000000000000" pitchFamily="50" charset="-128"/>
                <a:ea typeface="Yu Gothic UI Semilight" panose="020B0400000000000000" pitchFamily="50" charset="-128"/>
              </a:rPr>
              <a:t>twitter</a:t>
            </a:r>
            <a:r>
              <a:rPr kumimoji="1" lang="ja-JP" altLang="en-US" sz="5500" spc="300" dirty="0">
                <a:latin typeface="Yu Gothic UI Semilight" panose="020B0400000000000000" pitchFamily="50" charset="-128"/>
                <a:ea typeface="Yu Gothic UI Semilight" panose="020B0400000000000000" pitchFamily="50" charset="-128"/>
              </a:rPr>
              <a:t>アカウント</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若しくは電子メールにて作者にお問い合わせ下さい。</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a:t>
            </a:r>
            <a:r>
              <a:rPr kumimoji="1" lang="en-US" altLang="ja-JP" sz="5500" spc="300" dirty="0">
                <a:latin typeface="Yu Gothic UI Semilight" panose="020B0400000000000000" pitchFamily="50" charset="-128"/>
                <a:ea typeface="Yu Gothic UI Semilight" panose="020B0400000000000000" pitchFamily="50" charset="-128"/>
              </a:rPr>
              <a:t>twitter(</a:t>
            </a:r>
            <a:r>
              <a:rPr kumimoji="1" lang="ja-JP" altLang="en-US" sz="5500" spc="300" dirty="0">
                <a:latin typeface="Yu Gothic UI Semilight" panose="020B0400000000000000" pitchFamily="50" charset="-128"/>
                <a:ea typeface="Yu Gothic UI Semilight" panose="020B0400000000000000" pitchFamily="50" charset="-128"/>
              </a:rPr>
              <a:t>現</a:t>
            </a:r>
            <a:r>
              <a:rPr kumimoji="1" lang="en-US" altLang="ja-JP" sz="5500" spc="300" dirty="0">
                <a:latin typeface="Yu Gothic UI Semilight" panose="020B0400000000000000" pitchFamily="50" charset="-128"/>
                <a:ea typeface="Yu Gothic UI Semilight" panose="020B0400000000000000" pitchFamily="50" charset="-128"/>
              </a:rPr>
              <a:t>X):@</a:t>
            </a:r>
            <a:r>
              <a:rPr kumimoji="1" lang="en-US" altLang="ja-JP" sz="5500" spc="300" dirty="0" err="1">
                <a:latin typeface="Yu Gothic UI Semilight" panose="020B0400000000000000" pitchFamily="50" charset="-128"/>
                <a:ea typeface="Yu Gothic UI Semilight" panose="020B0400000000000000" pitchFamily="50" charset="-128"/>
              </a:rPr>
              <a:t>wattzmaro</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・電子メール</a:t>
            </a:r>
            <a:r>
              <a:rPr kumimoji="1" lang="en-US" altLang="ja-JP" sz="5500" spc="300" dirty="0">
                <a:latin typeface="Yu Gothic UI Semilight" panose="020B0400000000000000" pitchFamily="50" charset="-128"/>
                <a:ea typeface="Yu Gothic UI Semilight" panose="020B0400000000000000" pitchFamily="50" charset="-128"/>
              </a:rPr>
              <a:t>:wattzwatanabe@gmail.com</a:t>
            </a: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802723" y="7143841"/>
            <a:ext cx="3250106" cy="738664"/>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9912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8618381"/>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338390" y="1852241"/>
            <a:ext cx="15263042" cy="1477328"/>
          </a:xfrm>
          <a:prstGeom prst="rect">
            <a:avLst/>
          </a:prstGeom>
          <a:noFill/>
        </p:spPr>
        <p:txBody>
          <a:bodyPr wrap="square" rtlCol="0">
            <a:spAutoFit/>
          </a:bodyPr>
          <a:lstStyle/>
          <a:p>
            <a:r>
              <a:rPr kumimoji="1" lang="en-US" altLang="ja-JP" sz="9000" i="1" dirty="0">
                <a:latin typeface="Aqua かな" panose="020B0300000000000000" pitchFamily="34" charset="-128"/>
                <a:ea typeface="Aqua かな" panose="020B0300000000000000" pitchFamily="34" charset="-128"/>
              </a:rPr>
              <a:t>DirectX 9.0c</a:t>
            </a:r>
            <a:r>
              <a:rPr kumimoji="1" lang="ja-JP" altLang="en-US" sz="9000" i="1" dirty="0">
                <a:latin typeface="Aqua かな" panose="020B0300000000000000" pitchFamily="34" charset="-128"/>
                <a:ea typeface="Aqua かな" panose="020B0300000000000000" pitchFamily="34" charset="-128"/>
              </a:rPr>
              <a:t>のインストール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230165" y="4210715"/>
            <a:ext cx="20075237" cy="1015663"/>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a:t>
            </a:r>
            <a:r>
              <a:rPr kumimoji="1" lang="en-US" altLang="ja-JP" sz="6000" spc="300" dirty="0">
                <a:latin typeface="Yu Gothic UI Semilight" panose="020B0400000000000000" pitchFamily="50" charset="-128"/>
                <a:ea typeface="Yu Gothic UI Semilight" panose="020B0400000000000000" pitchFamily="50" charset="-128"/>
              </a:rPr>
              <a:t>Start</a:t>
            </a:r>
            <a:r>
              <a:rPr kumimoji="1" lang="ja-JP" altLang="en-US" sz="6000" spc="300" dirty="0">
                <a:latin typeface="Yu Gothic UI Semilight" panose="020B0400000000000000" pitchFamily="50" charset="-128"/>
                <a:ea typeface="Yu Gothic UI Semilight" panose="020B0400000000000000" pitchFamily="50" charset="-128"/>
              </a:rPr>
              <a:t>」</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0" y="9220144"/>
            <a:ext cx="3250106" cy="738664"/>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4194975" y="10797086"/>
            <a:ext cx="19549872" cy="1477328"/>
          </a:xfrm>
          <a:prstGeom prst="rect">
            <a:avLst/>
          </a:prstGeom>
          <a:noFill/>
        </p:spPr>
        <p:txBody>
          <a:bodyPr wrap="square" rtlCol="0">
            <a:spAutoFit/>
          </a:bodyPr>
          <a:lstStyle/>
          <a:p>
            <a:r>
              <a:rPr kumimoji="1" lang="en-US" altLang="ja-JP" sz="9000" i="1" dirty="0">
                <a:solidFill>
                  <a:schemeClr val="bg1"/>
                </a:solidFill>
                <a:latin typeface="Aqua かな" panose="020B0300000000000000" pitchFamily="34" charset="-128"/>
                <a:ea typeface="Aqua かな" panose="020B0300000000000000" pitchFamily="34" charset="-128"/>
              </a:rPr>
              <a:t>.NET Framework3.5</a:t>
            </a:r>
            <a:r>
              <a:rPr kumimoji="1" lang="ja-JP" altLang="en-US" sz="9000" i="1" dirty="0">
                <a:solidFill>
                  <a:schemeClr val="bg1"/>
                </a:solidFill>
                <a:latin typeface="Aqua かな" panose="020B0300000000000000" pitchFamily="34" charset="-128"/>
                <a:ea typeface="Aqua かな" panose="020B0300000000000000" pitchFamily="34" charset="-128"/>
              </a:rPr>
              <a:t>のインストール</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6346185" y="12418054"/>
            <a:ext cx="17346414"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Install</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」ボタンを押すとインストールが開始します。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Skip</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」ボタンで操作をスキップすることが可能です。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　　　インストールは自動で進行します。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3769641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777536" y="1694276"/>
            <a:ext cx="14384749"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インターネット接続の確認</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0" y="16200438"/>
            <a:ext cx="10972800" cy="2051538"/>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8985082" y="10898812"/>
            <a:ext cx="10830259" cy="1477328"/>
          </a:xfrm>
          <a:prstGeom prst="rect">
            <a:avLst/>
          </a:prstGeom>
          <a:noFill/>
        </p:spPr>
        <p:txBody>
          <a:bodyPr wrap="square" rtlCol="0">
            <a:spAutoFit/>
          </a:bodyPr>
          <a:lstStyle/>
          <a:p>
            <a:r>
              <a:rPr kumimoji="1" lang="ja-JP" altLang="en-US" sz="9000" i="1" dirty="0">
                <a:solidFill>
                  <a:schemeClr val="bg1"/>
                </a:solidFill>
                <a:latin typeface="Aqua かな" panose="020B0300000000000000" pitchFamily="34" charset="-128"/>
                <a:ea typeface="Aqua かな" panose="020B0300000000000000" pitchFamily="34" charset="-128"/>
              </a:rPr>
              <a:t>インストールの完了</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6346185" y="12418054"/>
            <a:ext cx="17346414"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インストールが完了しました。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途中でエラーが出た場合は「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Retry</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そうでない場合は「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Quit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」を押して終了します。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1092138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3071446" y="1694276"/>
            <a:ext cx="22672431"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画面の指示に従ってインストール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8985082" y="10898812"/>
            <a:ext cx="10830259" cy="1477328"/>
          </a:xfrm>
          <a:prstGeom prst="rect">
            <a:avLst/>
          </a:prstGeom>
          <a:noFill/>
        </p:spPr>
        <p:txBody>
          <a:bodyPr wrap="square" rtlCol="0">
            <a:spAutoFit/>
          </a:bodyPr>
          <a:lstStyle/>
          <a:p>
            <a:r>
              <a:rPr kumimoji="1" lang="ja-JP" altLang="en-US" sz="9000" i="1" dirty="0">
                <a:solidFill>
                  <a:schemeClr val="bg1"/>
                </a:solidFill>
                <a:latin typeface="Aqua かな" panose="020B0300000000000000" pitchFamily="34" charset="-128"/>
                <a:ea typeface="Aqua かな" panose="020B0300000000000000" pitchFamily="34" charset="-128"/>
              </a:rPr>
              <a:t>インストールの完了</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6346185" y="12418054"/>
            <a:ext cx="17346414"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インストールが完了しました。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途中でエラーが出た場合は「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Retry</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そうでない場合は「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Quit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」を押して終了します。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1688056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9031149" y="10950481"/>
            <a:ext cx="10738124" cy="1477328"/>
          </a:xfrm>
          <a:prstGeom prst="rect">
            <a:avLst/>
          </a:prstGeom>
          <a:noFill/>
        </p:spPr>
        <p:txBody>
          <a:bodyPr wrap="square" rtlCol="0">
            <a:spAutoFit/>
          </a:bodyPr>
          <a:lstStyle/>
          <a:p>
            <a:r>
              <a:rPr kumimoji="1" lang="ja-JP" altLang="en-US" sz="9000" i="1" dirty="0">
                <a:solidFill>
                  <a:schemeClr val="bg1"/>
                </a:solidFill>
                <a:latin typeface="Aqua かな" panose="020B0300000000000000" pitchFamily="34" charset="-128"/>
                <a:ea typeface="Aqua かな" panose="020B0300000000000000" pitchFamily="34" charset="-128"/>
              </a:rPr>
              <a:t>インストールの終了</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5352655" y="12607459"/>
            <a:ext cx="18095112"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インストールが終了しました。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途中でエラーが発生した場合は、「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Retry</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正常に完了した場合は、「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Quit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」で終了して下さい。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2902697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8061885" y="10950481"/>
            <a:ext cx="3057219" cy="1477328"/>
          </a:xfrm>
          <a:prstGeom prst="rect">
            <a:avLst/>
          </a:prstGeom>
          <a:noFill/>
        </p:spPr>
        <p:txBody>
          <a:bodyPr wrap="square" rtlCol="0">
            <a:spAutoFit/>
          </a:bodyPr>
          <a:lstStyle/>
          <a:p>
            <a:r>
              <a:rPr kumimoji="1" lang="en-US" altLang="ja-JP" sz="9000" i="1" dirty="0">
                <a:solidFill>
                  <a:schemeClr val="bg1"/>
                </a:solidFill>
                <a:latin typeface="AppleTP" panose="020B0303030403020204" pitchFamily="50" charset="-128"/>
                <a:ea typeface="AppleTP" panose="020B0303030403020204" pitchFamily="50" charset="-128"/>
              </a:rPr>
              <a:t>Ready</a:t>
            </a:r>
            <a:endParaRPr kumimoji="1" lang="ja-JP" altLang="en-US" sz="9000" i="1" dirty="0">
              <a:solidFill>
                <a:schemeClr val="bg1"/>
              </a:solidFill>
              <a:latin typeface="AppleTP" panose="020B0303030403020204" pitchFamily="50" charset="-128"/>
              <a:ea typeface="AppleTP" panose="020B0303030403020204" pitchFamily="50" charset="-128"/>
            </a:endParaRP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5352655" y="12607459"/>
            <a:ext cx="18095112"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インストールが終了しました。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途中でエラーが発生した場合は、「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Retry</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正常に完了した場合は、「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Quit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」で終了して下さい。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
        <p:nvSpPr>
          <p:cNvPr id="2" name="テキスト ボックス 1">
            <a:extLst>
              <a:ext uri="{FF2B5EF4-FFF2-40B4-BE49-F238E27FC236}">
                <a16:creationId xmlns:a16="http://schemas.microsoft.com/office/drawing/2014/main" id="{CE19521D-B290-5159-463F-1AB6B06E7A07}"/>
              </a:ext>
            </a:extLst>
          </p:cNvPr>
          <p:cNvSpPr txBox="1"/>
          <p:nvPr/>
        </p:nvSpPr>
        <p:spPr>
          <a:xfrm>
            <a:off x="12396113" y="10913438"/>
            <a:ext cx="5160367" cy="1477328"/>
          </a:xfrm>
          <a:prstGeom prst="rect">
            <a:avLst/>
          </a:prstGeom>
          <a:noFill/>
        </p:spPr>
        <p:txBody>
          <a:bodyPr wrap="square" rtlCol="0">
            <a:spAutoFit/>
          </a:bodyPr>
          <a:lstStyle/>
          <a:p>
            <a:r>
              <a:rPr kumimoji="1" lang="en-US" altLang="ja-JP" sz="9000" i="1" dirty="0">
                <a:solidFill>
                  <a:schemeClr val="bg1"/>
                </a:solidFill>
                <a:latin typeface="AppleTP" panose="020B0303030403020204" pitchFamily="50" charset="-128"/>
                <a:ea typeface="AppleTP" panose="020B0303030403020204" pitchFamily="50" charset="-128"/>
              </a:rPr>
              <a:t>Installing…</a:t>
            </a:r>
            <a:endParaRPr kumimoji="1" lang="ja-JP" altLang="en-US" sz="9000" i="1" dirty="0">
              <a:solidFill>
                <a:schemeClr val="bg1"/>
              </a:solidFill>
              <a:latin typeface="AppleTP" panose="020B0303030403020204" pitchFamily="50" charset="-128"/>
              <a:ea typeface="AppleTP" panose="020B0303030403020204" pitchFamily="50" charset="-128"/>
            </a:endParaRPr>
          </a:p>
        </p:txBody>
      </p:sp>
      <p:sp>
        <p:nvSpPr>
          <p:cNvPr id="5" name="テキスト ボックス 4">
            <a:extLst>
              <a:ext uri="{FF2B5EF4-FFF2-40B4-BE49-F238E27FC236}">
                <a16:creationId xmlns:a16="http://schemas.microsoft.com/office/drawing/2014/main" id="{85193EB0-94E4-98A3-51E3-28E9B0C53C75}"/>
              </a:ext>
            </a:extLst>
          </p:cNvPr>
          <p:cNvSpPr txBox="1"/>
          <p:nvPr/>
        </p:nvSpPr>
        <p:spPr>
          <a:xfrm>
            <a:off x="15069313" y="9824392"/>
            <a:ext cx="2487167" cy="1477328"/>
          </a:xfrm>
          <a:prstGeom prst="rect">
            <a:avLst/>
          </a:prstGeom>
          <a:noFill/>
        </p:spPr>
        <p:txBody>
          <a:bodyPr wrap="square" rtlCol="0">
            <a:spAutoFit/>
          </a:bodyPr>
          <a:lstStyle/>
          <a:p>
            <a:r>
              <a:rPr kumimoji="1" lang="en-US" altLang="ja-JP" sz="9000" i="1" dirty="0">
                <a:solidFill>
                  <a:schemeClr val="bg1"/>
                </a:solidFill>
                <a:latin typeface="AppleTP" panose="020B0303030403020204" pitchFamily="50" charset="-128"/>
                <a:ea typeface="AppleTP" panose="020B0303030403020204" pitchFamily="50" charset="-128"/>
              </a:rPr>
              <a:t>Error</a:t>
            </a:r>
            <a:endParaRPr kumimoji="1" lang="ja-JP" altLang="en-US" sz="9000" i="1" dirty="0">
              <a:solidFill>
                <a:schemeClr val="bg1"/>
              </a:solidFill>
              <a:latin typeface="AppleTP" panose="020B0303030403020204" pitchFamily="50" charset="-128"/>
              <a:ea typeface="AppleTP" panose="020B0303030403020204" pitchFamily="50" charset="-128"/>
            </a:endParaRPr>
          </a:p>
        </p:txBody>
      </p:sp>
      <p:sp>
        <p:nvSpPr>
          <p:cNvPr id="8" name="テキスト ボックス 7">
            <a:extLst>
              <a:ext uri="{FF2B5EF4-FFF2-40B4-BE49-F238E27FC236}">
                <a16:creationId xmlns:a16="http://schemas.microsoft.com/office/drawing/2014/main" id="{2A34B41E-1C4F-CE63-71EE-1EE1602EE2C2}"/>
              </a:ext>
            </a:extLst>
          </p:cNvPr>
          <p:cNvSpPr txBox="1"/>
          <p:nvPr/>
        </p:nvSpPr>
        <p:spPr>
          <a:xfrm>
            <a:off x="18819578" y="11144661"/>
            <a:ext cx="3057219" cy="1477328"/>
          </a:xfrm>
          <a:prstGeom prst="rect">
            <a:avLst/>
          </a:prstGeom>
          <a:noFill/>
        </p:spPr>
        <p:txBody>
          <a:bodyPr wrap="square" rtlCol="0">
            <a:spAutoFit/>
          </a:bodyPr>
          <a:lstStyle/>
          <a:p>
            <a:r>
              <a:rPr kumimoji="1" lang="en-US" altLang="ja-JP" sz="9000" i="1" dirty="0">
                <a:solidFill>
                  <a:schemeClr val="bg1"/>
                </a:solidFill>
                <a:latin typeface="AppleTP" panose="020B0303030403020204" pitchFamily="50" charset="-128"/>
                <a:ea typeface="AppleTP" panose="020B0303030403020204" pitchFamily="50" charset="-128"/>
              </a:rPr>
              <a:t>Done</a:t>
            </a:r>
            <a:endParaRPr kumimoji="1" lang="ja-JP" altLang="en-US" sz="9000" i="1" dirty="0">
              <a:solidFill>
                <a:schemeClr val="bg1"/>
              </a:solidFill>
              <a:latin typeface="AppleTP" panose="020B0303030403020204" pitchFamily="50" charset="-128"/>
              <a:ea typeface="AppleTP" panose="020B0303030403020204" pitchFamily="50" charset="-128"/>
            </a:endParaRPr>
          </a:p>
        </p:txBody>
      </p:sp>
    </p:spTree>
    <p:extLst>
      <p:ext uri="{BB962C8B-B14F-4D97-AF65-F5344CB8AC3E}">
        <p14:creationId xmlns:p14="http://schemas.microsoft.com/office/powerpoint/2010/main" val="2837479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4994030" y="1633198"/>
            <a:ext cx="22672431"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画面の指示に従ってインストール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9591327" y="10950481"/>
            <a:ext cx="9617770" cy="1477328"/>
          </a:xfrm>
          <a:prstGeom prst="rect">
            <a:avLst/>
          </a:prstGeom>
          <a:noFill/>
        </p:spPr>
        <p:txBody>
          <a:bodyPr wrap="square" rtlCol="0">
            <a:spAutoFit/>
          </a:bodyPr>
          <a:lstStyle/>
          <a:p>
            <a:r>
              <a:rPr kumimoji="1" lang="ja-JP" altLang="en-US" sz="9000" i="1" dirty="0">
                <a:solidFill>
                  <a:schemeClr val="bg1"/>
                </a:solidFill>
                <a:latin typeface="Aqua かな" panose="020B0300000000000000" pitchFamily="34" charset="-128"/>
                <a:ea typeface="Aqua かな" panose="020B0300000000000000" pitchFamily="34" charset="-128"/>
              </a:rPr>
              <a:t>インストール中</a:t>
            </a:r>
            <a:r>
              <a:rPr kumimoji="1" lang="en-US" altLang="ja-JP" sz="9000" i="1" dirty="0">
                <a:solidFill>
                  <a:schemeClr val="bg1"/>
                </a:solidFill>
                <a:latin typeface="Aqua かな" panose="020B0300000000000000" pitchFamily="34" charset="-128"/>
                <a:ea typeface="Aqua かな" panose="020B0300000000000000" pitchFamily="34" charset="-128"/>
              </a:rPr>
              <a:t>...</a:t>
            </a:r>
            <a:endParaRPr kumimoji="1" lang="ja-JP" altLang="en-US" sz="9000" i="1" dirty="0">
              <a:solidFill>
                <a:schemeClr val="bg1"/>
              </a:solidFill>
              <a:latin typeface="Aqua かな" panose="020B0300000000000000" pitchFamily="34" charset="-128"/>
              <a:ea typeface="Aqua かな" panose="020B0300000000000000" pitchFamily="34" charset="-128"/>
            </a:endParaRP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5955735" y="12692520"/>
            <a:ext cx="16888953" cy="193899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画面の指示に従ってインストールを完了させて下さい。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よくわからない場合、「</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Install</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424836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9528" y="5083460"/>
            <a:ext cx="2321267" cy="2539227"/>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2324CDF7-6601-7EA1-BB8E-9048E5A3502C}"/>
              </a:ext>
            </a:extLst>
          </p:cNvPr>
          <p:cNvSpPr/>
          <p:nvPr/>
        </p:nvSpPr>
        <p:spPr>
          <a:xfrm rot="2805913">
            <a:off x="1096981" y="12682519"/>
            <a:ext cx="2563680" cy="338167"/>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7FB8B615-DD89-A83C-76CE-F125DEEDBC7F}"/>
              </a:ext>
            </a:extLst>
          </p:cNvPr>
          <p:cNvSpPr/>
          <p:nvPr/>
        </p:nvSpPr>
        <p:spPr>
          <a:xfrm>
            <a:off x="3127419" y="13658606"/>
            <a:ext cx="25706691" cy="558782"/>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2741F523-A81D-DA57-50F2-7FAA4FAD4E0C}"/>
              </a:ext>
            </a:extLst>
          </p:cNvPr>
          <p:cNvSpPr/>
          <p:nvPr/>
        </p:nvSpPr>
        <p:spPr>
          <a:xfrm rot="16200000">
            <a:off x="21729204" y="10829695"/>
            <a:ext cx="7709959" cy="31257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3984CB3-FAAC-7A10-9656-082E9D2824E8}"/>
              </a:ext>
            </a:extLst>
          </p:cNvPr>
          <p:cNvSpPr/>
          <p:nvPr/>
        </p:nvSpPr>
        <p:spPr>
          <a:xfrm>
            <a:off x="4992586" y="8102416"/>
            <a:ext cx="24355494" cy="627623"/>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0F90FDAD-33A3-D5A2-4C9A-A838A4308882}"/>
              </a:ext>
            </a:extLst>
          </p:cNvPr>
          <p:cNvSpPr/>
          <p:nvPr/>
        </p:nvSpPr>
        <p:spPr>
          <a:xfrm rot="18963949">
            <a:off x="581203" y="9940862"/>
            <a:ext cx="5310191" cy="411923"/>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78748" y="7012749"/>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632047" y="9737177"/>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2966167" y="14030280"/>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49296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025" name="正方形/長方形 1024">
            <a:extLst>
              <a:ext uri="{FF2B5EF4-FFF2-40B4-BE49-F238E27FC236}">
                <a16:creationId xmlns:a16="http://schemas.microsoft.com/office/drawing/2014/main" id="{86AADC75-EFF6-CBEA-E1A8-0E26D5F5DB2D}"/>
              </a:ext>
            </a:extLst>
          </p:cNvPr>
          <p:cNvSpPr/>
          <p:nvPr/>
        </p:nvSpPr>
        <p:spPr>
          <a:xfrm>
            <a:off x="93734" y="-2875808"/>
            <a:ext cx="8125981" cy="6827519"/>
          </a:xfrm>
          <a:prstGeom prst="rect">
            <a:avLst/>
          </a:prstGeom>
          <a:solidFill>
            <a:srgbClr val="FF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PlayStation (ゲーム機) - Wikipedia">
            <a:extLst>
              <a:ext uri="{FF2B5EF4-FFF2-40B4-BE49-F238E27FC236}">
                <a16:creationId xmlns:a16="http://schemas.microsoft.com/office/drawing/2014/main" id="{C267C418-43BF-F6AE-CE57-C825B3F19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4678" y="5930686"/>
            <a:ext cx="6096000" cy="4638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トピック］初代 PlayStation のロゴについて それは、「立体的」です | PSfan">
            <a:extLst>
              <a:ext uri="{FF2B5EF4-FFF2-40B4-BE49-F238E27FC236}">
                <a16:creationId xmlns:a16="http://schemas.microsoft.com/office/drawing/2014/main" id="{52272EE1-0D75-EE25-C2E7-C1B3D1F717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88" t="10031" r="33562" b="43188"/>
          <a:stretch/>
        </p:blipFill>
        <p:spPr bwMode="auto">
          <a:xfrm>
            <a:off x="6471138" y="-112662"/>
            <a:ext cx="5045202" cy="4004865"/>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2C4523F2-75C0-736F-5639-A2657C37647E}"/>
              </a:ext>
            </a:extLst>
          </p:cNvPr>
          <p:cNvSpPr/>
          <p:nvPr/>
        </p:nvSpPr>
        <p:spPr>
          <a:xfrm>
            <a:off x="23537757" y="479003"/>
            <a:ext cx="1676838" cy="6827519"/>
          </a:xfrm>
          <a:prstGeom prst="rect">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9EEB0FBB-BC38-4186-76FC-C91834DAF7A2}"/>
              </a:ext>
            </a:extLst>
          </p:cNvPr>
          <p:cNvSpPr/>
          <p:nvPr/>
        </p:nvSpPr>
        <p:spPr>
          <a:xfrm rot="5400000">
            <a:off x="23725419" y="-126252"/>
            <a:ext cx="1302622" cy="1675727"/>
          </a:xfrm>
          <a:prstGeom prst="triangle">
            <a:avLst>
              <a:gd name="adj" fmla="val 32909"/>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255C3F85-FE17-ECF3-2AEE-5E1E5E330C94}"/>
              </a:ext>
            </a:extLst>
          </p:cNvPr>
          <p:cNvSpPr/>
          <p:nvPr/>
        </p:nvSpPr>
        <p:spPr>
          <a:xfrm rot="5400000" flipV="1">
            <a:off x="23798609" y="6535534"/>
            <a:ext cx="1154029" cy="1675732"/>
          </a:xfrm>
          <a:prstGeom prst="triangle">
            <a:avLst>
              <a:gd name="adj" fmla="val 44134"/>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E855BC8-0754-15F8-8D16-52E71135E17D}"/>
              </a:ext>
            </a:extLst>
          </p:cNvPr>
          <p:cNvSpPr/>
          <p:nvPr/>
        </p:nvSpPr>
        <p:spPr>
          <a:xfrm>
            <a:off x="27048318" y="1299128"/>
            <a:ext cx="1676838" cy="6827519"/>
          </a:xfrm>
          <a:prstGeom prst="rect">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1CDC8F75-2B5B-DD8E-ECA6-11BEC8BB199B}"/>
              </a:ext>
            </a:extLst>
          </p:cNvPr>
          <p:cNvSpPr/>
          <p:nvPr/>
        </p:nvSpPr>
        <p:spPr>
          <a:xfrm rot="5400000">
            <a:off x="27235980" y="693873"/>
            <a:ext cx="1302622" cy="1675727"/>
          </a:xfrm>
          <a:prstGeom prst="triangle">
            <a:avLst>
              <a:gd name="adj" fmla="val 32909"/>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1B74AC84-85D3-DC1B-83AC-C100EEE07940}"/>
              </a:ext>
            </a:extLst>
          </p:cNvPr>
          <p:cNvSpPr/>
          <p:nvPr/>
        </p:nvSpPr>
        <p:spPr>
          <a:xfrm rot="5400000" flipV="1">
            <a:off x="27309170" y="7355659"/>
            <a:ext cx="1154029" cy="1675732"/>
          </a:xfrm>
          <a:prstGeom prst="triangle">
            <a:avLst>
              <a:gd name="adj" fmla="val 44134"/>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42ED5FA-F7F1-57FA-8428-9E4089A5A887}"/>
              </a:ext>
            </a:extLst>
          </p:cNvPr>
          <p:cNvSpPr/>
          <p:nvPr/>
        </p:nvSpPr>
        <p:spPr>
          <a:xfrm>
            <a:off x="28724051" y="1208928"/>
            <a:ext cx="175242" cy="7561612"/>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7CD4D0-95CD-9685-E304-C4F4E1335EA1}"/>
              </a:ext>
            </a:extLst>
          </p:cNvPr>
          <p:cNvSpPr/>
          <p:nvPr/>
        </p:nvSpPr>
        <p:spPr>
          <a:xfrm rot="17065471">
            <a:off x="28037074" y="287557"/>
            <a:ext cx="147129" cy="1582105"/>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E079CC8F-5EC9-9CDF-396D-5F1623C9F8BA}"/>
              </a:ext>
            </a:extLst>
          </p:cNvPr>
          <p:cNvSpPr/>
          <p:nvPr/>
        </p:nvSpPr>
        <p:spPr>
          <a:xfrm rot="5400000" flipV="1">
            <a:off x="27126799" y="731832"/>
            <a:ext cx="154780" cy="311737"/>
          </a:xfrm>
          <a:prstGeom prst="triangle">
            <a:avLst>
              <a:gd name="adj" fmla="val 46448"/>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2B50B87F-9805-ED27-73DA-FAABCBFC3C4B}"/>
              </a:ext>
            </a:extLst>
          </p:cNvPr>
          <p:cNvSpPr/>
          <p:nvPr/>
        </p:nvSpPr>
        <p:spPr>
          <a:xfrm rot="5400000">
            <a:off x="30097636" y="1118946"/>
            <a:ext cx="154780" cy="260969"/>
          </a:xfrm>
          <a:prstGeom prst="triangle">
            <a:avLst>
              <a:gd name="adj" fmla="val 45216"/>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A51C5391-095D-C89F-CCAF-BE7D66CB5CF6}"/>
              </a:ext>
            </a:extLst>
          </p:cNvPr>
          <p:cNvSpPr/>
          <p:nvPr/>
        </p:nvSpPr>
        <p:spPr>
          <a:xfrm>
            <a:off x="25208092" y="390155"/>
            <a:ext cx="175242" cy="7561612"/>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5876EFB-D13F-B41F-314A-1BE05EF7F08C}"/>
              </a:ext>
            </a:extLst>
          </p:cNvPr>
          <p:cNvSpPr/>
          <p:nvPr/>
        </p:nvSpPr>
        <p:spPr>
          <a:xfrm rot="17065471">
            <a:off x="24521033" y="-521401"/>
            <a:ext cx="147129" cy="1582105"/>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3B0AD50-B9B4-24B8-F42B-F75BAB49FA94}"/>
              </a:ext>
            </a:extLst>
          </p:cNvPr>
          <p:cNvSpPr/>
          <p:nvPr/>
        </p:nvSpPr>
        <p:spPr>
          <a:xfrm rot="5400000" flipV="1">
            <a:off x="23613050" y="-78479"/>
            <a:ext cx="154780" cy="311737"/>
          </a:xfrm>
          <a:prstGeom prst="triangle">
            <a:avLst>
              <a:gd name="adj" fmla="val 46448"/>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BE32A5AB-7CCC-F7C3-8ECC-5A2A875CCB4C}"/>
              </a:ext>
            </a:extLst>
          </p:cNvPr>
          <p:cNvSpPr/>
          <p:nvPr/>
        </p:nvSpPr>
        <p:spPr>
          <a:xfrm rot="17220441">
            <a:off x="15325142" y="6665494"/>
            <a:ext cx="198015" cy="2268768"/>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1D7F812C-C978-C5F0-AE9C-77079CDBE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054" y="9682853"/>
            <a:ext cx="6096851" cy="4639322"/>
          </a:xfrm>
          <a:prstGeom prst="rect">
            <a:avLst/>
          </a:prstGeom>
        </p:spPr>
      </p:pic>
      <p:sp>
        <p:nvSpPr>
          <p:cNvPr id="31" name="正方形/長方形 30">
            <a:extLst>
              <a:ext uri="{FF2B5EF4-FFF2-40B4-BE49-F238E27FC236}">
                <a16:creationId xmlns:a16="http://schemas.microsoft.com/office/drawing/2014/main" id="{C4540B48-4056-34A1-6365-A756E753A8B0}"/>
              </a:ext>
            </a:extLst>
          </p:cNvPr>
          <p:cNvSpPr/>
          <p:nvPr/>
        </p:nvSpPr>
        <p:spPr>
          <a:xfrm rot="15074574">
            <a:off x="12178001" y="12592829"/>
            <a:ext cx="520906" cy="1219853"/>
          </a:xfrm>
          <a:prstGeom prst="rect">
            <a:avLst/>
          </a:prstGeom>
          <a:solidFill>
            <a:srgbClr val="00AA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9" name="図 1028">
            <a:extLst>
              <a:ext uri="{FF2B5EF4-FFF2-40B4-BE49-F238E27FC236}">
                <a16:creationId xmlns:a16="http://schemas.microsoft.com/office/drawing/2014/main" id="{F3CEC4FE-6B60-D17F-3C1E-06CC42946A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381" y="4683115"/>
            <a:ext cx="8126672" cy="6834208"/>
          </a:xfrm>
          <a:prstGeom prst="rect">
            <a:avLst/>
          </a:prstGeom>
        </p:spPr>
      </p:pic>
      <p:sp>
        <p:nvSpPr>
          <p:cNvPr id="1030" name="正方形/長方形 1029">
            <a:extLst>
              <a:ext uri="{FF2B5EF4-FFF2-40B4-BE49-F238E27FC236}">
                <a16:creationId xmlns:a16="http://schemas.microsoft.com/office/drawing/2014/main" id="{7A986BE7-E056-60ED-A5C6-3CC4107D6674}"/>
              </a:ext>
            </a:extLst>
          </p:cNvPr>
          <p:cNvSpPr/>
          <p:nvPr/>
        </p:nvSpPr>
        <p:spPr>
          <a:xfrm rot="11922648">
            <a:off x="11471845" y="13357501"/>
            <a:ext cx="856048" cy="277453"/>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31" name="正方形/長方形 1030">
            <a:extLst>
              <a:ext uri="{FF2B5EF4-FFF2-40B4-BE49-F238E27FC236}">
                <a16:creationId xmlns:a16="http://schemas.microsoft.com/office/drawing/2014/main" id="{9AC16623-D6BB-910A-DF75-7DA3D6C04E0A}"/>
              </a:ext>
            </a:extLst>
          </p:cNvPr>
          <p:cNvSpPr/>
          <p:nvPr/>
        </p:nvSpPr>
        <p:spPr>
          <a:xfrm rot="9668996">
            <a:off x="11833778" y="13539706"/>
            <a:ext cx="892132" cy="277453"/>
          </a:xfrm>
          <a:prstGeom prst="rect">
            <a:avLst/>
          </a:prstGeom>
          <a:solidFill>
            <a:srgbClr val="FF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033" name="図 1032">
            <a:extLst>
              <a:ext uri="{FF2B5EF4-FFF2-40B4-BE49-F238E27FC236}">
                <a16:creationId xmlns:a16="http://schemas.microsoft.com/office/drawing/2014/main" id="{4BFBECAA-FE4C-F247-9BA9-40519AB29794}"/>
              </a:ext>
            </a:extLst>
          </p:cNvPr>
          <p:cNvPicPr>
            <a:picLocks noChangeAspect="1"/>
          </p:cNvPicPr>
          <p:nvPr/>
        </p:nvPicPr>
        <p:blipFill rotWithShape="1">
          <a:blip r:embed="rId6">
            <a:extLst>
              <a:ext uri="{28A0092B-C50C-407E-A947-70E740481C1C}">
                <a14:useLocalDpi xmlns:a14="http://schemas.microsoft.com/office/drawing/2010/main" val="0"/>
              </a:ext>
            </a:extLst>
          </a:blip>
          <a:srcRect t="54409"/>
          <a:stretch/>
        </p:blipFill>
        <p:spPr>
          <a:xfrm>
            <a:off x="12923520" y="9261204"/>
            <a:ext cx="9372931" cy="2924652"/>
          </a:xfrm>
          <a:prstGeom prst="rect">
            <a:avLst/>
          </a:prstGeom>
        </p:spPr>
      </p:pic>
      <p:pic>
        <p:nvPicPr>
          <p:cNvPr id="24" name="図 23">
            <a:extLst>
              <a:ext uri="{FF2B5EF4-FFF2-40B4-BE49-F238E27FC236}">
                <a16:creationId xmlns:a16="http://schemas.microsoft.com/office/drawing/2014/main" id="{C2C127E9-671A-7D57-8A7B-2B187B0F90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96337" y="3617960"/>
            <a:ext cx="1510400" cy="7955970"/>
          </a:xfrm>
          <a:prstGeom prst="rect">
            <a:avLst/>
          </a:prstGeom>
        </p:spPr>
      </p:pic>
      <p:pic>
        <p:nvPicPr>
          <p:cNvPr id="22" name="図 21">
            <a:extLst>
              <a:ext uri="{FF2B5EF4-FFF2-40B4-BE49-F238E27FC236}">
                <a16:creationId xmlns:a16="http://schemas.microsoft.com/office/drawing/2014/main" id="{815CF15F-13C8-A21C-0F21-AFB1C0C3B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28970" y="4122234"/>
            <a:ext cx="1510400" cy="7955970"/>
          </a:xfrm>
          <a:prstGeom prst="rect">
            <a:avLst/>
          </a:prstGeom>
        </p:spPr>
      </p:pic>
      <p:sp>
        <p:nvSpPr>
          <p:cNvPr id="27" name="正方形/長方形 26">
            <a:extLst>
              <a:ext uri="{FF2B5EF4-FFF2-40B4-BE49-F238E27FC236}">
                <a16:creationId xmlns:a16="http://schemas.microsoft.com/office/drawing/2014/main" id="{6210EEB5-AF7D-816E-09C8-8DCCBCC1B7A9}"/>
              </a:ext>
            </a:extLst>
          </p:cNvPr>
          <p:cNvSpPr/>
          <p:nvPr/>
        </p:nvSpPr>
        <p:spPr>
          <a:xfrm rot="17238884">
            <a:off x="14831674" y="6842895"/>
            <a:ext cx="981158" cy="2964208"/>
          </a:xfrm>
          <a:prstGeom prst="rect">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5" name="図 1034">
            <a:extLst>
              <a:ext uri="{FF2B5EF4-FFF2-40B4-BE49-F238E27FC236}">
                <a16:creationId xmlns:a16="http://schemas.microsoft.com/office/drawing/2014/main" id="{C4D10089-B48D-62CC-4B8A-EC3EF2FAC5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40229" y="3100860"/>
            <a:ext cx="11759881" cy="15245339"/>
          </a:xfrm>
          <a:prstGeom prst="rect">
            <a:avLst/>
          </a:prstGeom>
        </p:spPr>
      </p:pic>
      <p:sp>
        <p:nvSpPr>
          <p:cNvPr id="1036" name="正方形/長方形 1035">
            <a:extLst>
              <a:ext uri="{FF2B5EF4-FFF2-40B4-BE49-F238E27FC236}">
                <a16:creationId xmlns:a16="http://schemas.microsoft.com/office/drawing/2014/main" id="{D456E4C6-9B88-6A00-807E-0F73F6EB5E3C}"/>
              </a:ext>
            </a:extLst>
          </p:cNvPr>
          <p:cNvSpPr/>
          <p:nvPr/>
        </p:nvSpPr>
        <p:spPr>
          <a:xfrm rot="17364389">
            <a:off x="8618430" y="4173727"/>
            <a:ext cx="232548" cy="2521683"/>
          </a:xfrm>
          <a:prstGeom prst="rect">
            <a:avLst/>
          </a:prstGeom>
          <a:solidFill>
            <a:srgbClr val="6217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7" name="正方形/長方形 1036">
            <a:extLst>
              <a:ext uri="{FF2B5EF4-FFF2-40B4-BE49-F238E27FC236}">
                <a16:creationId xmlns:a16="http://schemas.microsoft.com/office/drawing/2014/main" id="{6D1F0D11-C3C1-B75E-2BE3-1F4BB23AB5F0}"/>
              </a:ext>
            </a:extLst>
          </p:cNvPr>
          <p:cNvSpPr/>
          <p:nvPr/>
        </p:nvSpPr>
        <p:spPr>
          <a:xfrm rot="15572493">
            <a:off x="7552894" y="4728498"/>
            <a:ext cx="232548" cy="425694"/>
          </a:xfrm>
          <a:prstGeom prst="rect">
            <a:avLst/>
          </a:prstGeom>
          <a:solidFill>
            <a:srgbClr val="FF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8" name="正方形/長方形 1037">
            <a:extLst>
              <a:ext uri="{FF2B5EF4-FFF2-40B4-BE49-F238E27FC236}">
                <a16:creationId xmlns:a16="http://schemas.microsoft.com/office/drawing/2014/main" id="{024F2C4E-EEAA-F5B6-1CBA-597E319B5170}"/>
              </a:ext>
            </a:extLst>
          </p:cNvPr>
          <p:cNvSpPr/>
          <p:nvPr/>
        </p:nvSpPr>
        <p:spPr>
          <a:xfrm rot="17364389">
            <a:off x="4418405" y="2826027"/>
            <a:ext cx="234259" cy="2573563"/>
          </a:xfrm>
          <a:prstGeom prst="rect">
            <a:avLst/>
          </a:prstGeom>
          <a:solidFill>
            <a:srgbClr val="6217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9" name="正方形/長方形 1038">
            <a:extLst>
              <a:ext uri="{FF2B5EF4-FFF2-40B4-BE49-F238E27FC236}">
                <a16:creationId xmlns:a16="http://schemas.microsoft.com/office/drawing/2014/main" id="{737E1A60-D86E-4946-CD7F-0AC2F57DCDF7}"/>
              </a:ext>
            </a:extLst>
          </p:cNvPr>
          <p:cNvSpPr/>
          <p:nvPr/>
        </p:nvSpPr>
        <p:spPr>
          <a:xfrm rot="15572493">
            <a:off x="3482046" y="3216687"/>
            <a:ext cx="232548" cy="819010"/>
          </a:xfrm>
          <a:prstGeom prst="rect">
            <a:avLst/>
          </a:prstGeom>
          <a:solidFill>
            <a:srgbClr val="FF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167981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FBFCCC0-D405-A516-89DB-96C9BEBA0E94}"/>
              </a:ext>
            </a:extLst>
          </p:cNvPr>
          <p:cNvPicPr>
            <a:picLocks noChangeAspect="1"/>
          </p:cNvPicPr>
          <p:nvPr/>
        </p:nvPicPr>
        <p:blipFill>
          <a:blip r:embed="rId2">
            <a:clrChange>
              <a:clrFrom>
                <a:srgbClr val="787878">
                  <a:alpha val="60784"/>
                </a:srgbClr>
              </a:clrFrom>
              <a:clrTo>
                <a:srgbClr val="787878">
                  <a:alpha val="0"/>
                </a:srgbClr>
              </a:clrTo>
            </a:clrChange>
            <a:extLst>
              <a:ext uri="{BEBA8EAE-BF5A-486C-A8C5-ECC9F3942E4B}">
                <a14:imgProps xmlns:a14="http://schemas.microsoft.com/office/drawing/2010/main">
                  <a14:imgLayer r:embed="rId3">
                    <a14:imgEffect>
                      <a14:colorTemperature colorTemp="5600"/>
                    </a14:imgEffect>
                    <a14:imgEffect>
                      <a14:saturation sat="0"/>
                    </a14:imgEffect>
                    <a14:imgEffect>
                      <a14:brightnessContrast contrast="-100000"/>
                    </a14:imgEffect>
                  </a14:imgLayer>
                </a14:imgProps>
              </a:ext>
              <a:ext uri="{28A0092B-C50C-407E-A947-70E740481C1C}">
                <a14:useLocalDpi xmlns:a14="http://schemas.microsoft.com/office/drawing/2010/main" val="0"/>
              </a:ext>
            </a:extLst>
          </a:blip>
          <a:srcRect/>
          <a:stretch/>
        </p:blipFill>
        <p:spPr>
          <a:xfrm>
            <a:off x="-6928985" y="418808"/>
            <a:ext cx="15139410" cy="3104025"/>
          </a:xfrm>
          <a:prstGeom prst="rect">
            <a:avLst/>
          </a:prstGeom>
          <a:effectLst>
            <a:glow rad="1270000">
              <a:srgbClr val="FFC000">
                <a:alpha val="70000"/>
              </a:srgbClr>
            </a:glow>
          </a:effectLst>
        </p:spPr>
      </p:pic>
      <p:pic>
        <p:nvPicPr>
          <p:cNvPr id="7" name="図 6">
            <a:extLst>
              <a:ext uri="{FF2B5EF4-FFF2-40B4-BE49-F238E27FC236}">
                <a16:creationId xmlns:a16="http://schemas.microsoft.com/office/drawing/2014/main" id="{F6C2D7FE-F3D6-A30F-D14E-1378CB87964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9000"/>
                    </a14:imgEffect>
                    <a14:imgEffect>
                      <a14:brightnessContrast bright="50000"/>
                    </a14:imgEffect>
                  </a14:imgLayer>
                </a14:imgProps>
              </a:ext>
              <a:ext uri="{28A0092B-C50C-407E-A947-70E740481C1C}">
                <a14:useLocalDpi xmlns:a14="http://schemas.microsoft.com/office/drawing/2010/main" val="0"/>
              </a:ext>
            </a:extLst>
          </a:blip>
          <a:stretch>
            <a:fillRect/>
          </a:stretch>
        </p:blipFill>
        <p:spPr>
          <a:xfrm>
            <a:off x="5870297" y="12383885"/>
            <a:ext cx="15201961" cy="3104025"/>
          </a:xfrm>
          <a:prstGeom prst="rect">
            <a:avLst/>
          </a:prstGeom>
          <a:effectLst>
            <a:glow rad="1270000">
              <a:srgbClr val="FFC000">
                <a:alpha val="70000"/>
              </a:srgbClr>
            </a:glow>
          </a:effectLst>
        </p:spPr>
      </p:pic>
      <p:pic>
        <p:nvPicPr>
          <p:cNvPr id="13" name="図 12">
            <a:extLst>
              <a:ext uri="{FF2B5EF4-FFF2-40B4-BE49-F238E27FC236}">
                <a16:creationId xmlns:a16="http://schemas.microsoft.com/office/drawing/2014/main" id="{CFC9AB31-86A8-762F-3774-272EEF52F8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93921" y="696835"/>
            <a:ext cx="7378995" cy="2825998"/>
          </a:xfrm>
          <a:prstGeom prst="rect">
            <a:avLst/>
          </a:prstGeom>
        </p:spPr>
      </p:pic>
      <p:pic>
        <p:nvPicPr>
          <p:cNvPr id="14" name="図 13">
            <a:extLst>
              <a:ext uri="{FF2B5EF4-FFF2-40B4-BE49-F238E27FC236}">
                <a16:creationId xmlns:a16="http://schemas.microsoft.com/office/drawing/2014/main" id="{053E5851-13B1-0600-A488-1AEBCA554BDE}"/>
              </a:ext>
            </a:extLst>
          </p:cNvPr>
          <p:cNvPicPr>
            <a:picLocks noChangeAspect="1"/>
          </p:cNvPicPr>
          <p:nvPr/>
        </p:nvPicPr>
        <p:blipFill rotWithShape="1">
          <a:blip r:embed="rId6">
            <a:extLst>
              <a:ext uri="{28A0092B-C50C-407E-A947-70E740481C1C}">
                <a14:useLocalDpi xmlns:a14="http://schemas.microsoft.com/office/drawing/2010/main" val="0"/>
              </a:ext>
            </a:extLst>
          </a:blip>
          <a:srcRect l="78830" t="62888" r="2490" b="21071"/>
          <a:stretch/>
        </p:blipFill>
        <p:spPr>
          <a:xfrm>
            <a:off x="10101480" y="1627121"/>
            <a:ext cx="8644917" cy="2842960"/>
          </a:xfrm>
          <a:prstGeom prst="rect">
            <a:avLst/>
          </a:prstGeom>
        </p:spPr>
      </p:pic>
      <p:sp>
        <p:nvSpPr>
          <p:cNvPr id="16" name="四角形: 角を丸くする 15">
            <a:extLst>
              <a:ext uri="{FF2B5EF4-FFF2-40B4-BE49-F238E27FC236}">
                <a16:creationId xmlns:a16="http://schemas.microsoft.com/office/drawing/2014/main" id="{4AA2D0D3-4CAB-CA5C-50B0-C05B2087ACB7}"/>
              </a:ext>
            </a:extLst>
          </p:cNvPr>
          <p:cNvSpPr/>
          <p:nvPr/>
        </p:nvSpPr>
        <p:spPr>
          <a:xfrm>
            <a:off x="24593754" y="4906410"/>
            <a:ext cx="1658679" cy="156499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ln w="1270">
                  <a:solidFill>
                    <a:schemeClr val="accent1">
                      <a:shade val="15000"/>
                    </a:schemeClr>
                  </a:solidFill>
                </a:ln>
                <a:effectLst>
                  <a:glow rad="254000">
                    <a:schemeClr val="accent1">
                      <a:alpha val="50000"/>
                    </a:schemeClr>
                  </a:glow>
                </a:effectLst>
                <a:latin typeface="マキナス 4 Square" panose="02000600000000000000" pitchFamily="50" charset="-128"/>
                <a:ea typeface="マキナス 4 Square" panose="02000600000000000000" pitchFamily="50" charset="-128"/>
              </a:rPr>
              <a:t>↑</a:t>
            </a:r>
          </a:p>
        </p:txBody>
      </p:sp>
      <p:sp>
        <p:nvSpPr>
          <p:cNvPr id="18" name="正方形/長方形 17">
            <a:extLst>
              <a:ext uri="{FF2B5EF4-FFF2-40B4-BE49-F238E27FC236}">
                <a16:creationId xmlns:a16="http://schemas.microsoft.com/office/drawing/2014/main" id="{C6A45F5C-27CB-B055-EDB6-C691DCDE922C}"/>
              </a:ext>
            </a:extLst>
          </p:cNvPr>
          <p:cNvSpPr/>
          <p:nvPr/>
        </p:nvSpPr>
        <p:spPr>
          <a:xfrm flipV="1">
            <a:off x="23072651" y="4470080"/>
            <a:ext cx="569009" cy="2001323"/>
          </a:xfrm>
          <a:prstGeom prst="rect">
            <a:avLst/>
          </a:prstGeom>
          <a:solidFill>
            <a:schemeClr val="accent1">
              <a:lumMod val="20000"/>
              <a:lumOff val="80000"/>
            </a:schemeClr>
          </a:solidFill>
          <a:ln>
            <a:noFill/>
          </a:ln>
          <a:effectLst>
            <a:glow rad="10160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四角形: 角を丸くする 20">
            <a:extLst>
              <a:ext uri="{FF2B5EF4-FFF2-40B4-BE49-F238E27FC236}">
                <a16:creationId xmlns:a16="http://schemas.microsoft.com/office/drawing/2014/main" id="{95FEF729-C5D1-89AA-D1BB-D0A142433CA0}"/>
              </a:ext>
            </a:extLst>
          </p:cNvPr>
          <p:cNvSpPr/>
          <p:nvPr/>
        </p:nvSpPr>
        <p:spPr>
          <a:xfrm>
            <a:off x="6185531" y="8247256"/>
            <a:ext cx="3268111" cy="1425421"/>
          </a:xfrm>
          <a:prstGeom prst="roundRect">
            <a:avLst/>
          </a:prstGeom>
          <a:solidFill>
            <a:schemeClr val="tx1">
              <a:lumMod val="85000"/>
              <a:lumOff val="15000"/>
            </a:schemeClr>
          </a:solidFill>
          <a:ln>
            <a:noFill/>
          </a:ln>
          <a:effectLst>
            <a:glow rad="19050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DB3A7EA0-22BC-DDD1-1F40-4E6D69FDB23B}"/>
              </a:ext>
            </a:extLst>
          </p:cNvPr>
          <p:cNvSpPr/>
          <p:nvPr/>
        </p:nvSpPr>
        <p:spPr>
          <a:xfrm>
            <a:off x="6185531" y="6810275"/>
            <a:ext cx="3268111" cy="1425421"/>
          </a:xfrm>
          <a:prstGeom prst="roundRect">
            <a:avLst/>
          </a:prstGeom>
          <a:solidFill>
            <a:schemeClr val="tx1">
              <a:lumMod val="85000"/>
              <a:lumOff val="15000"/>
            </a:schemeClr>
          </a:solidFill>
          <a:ln>
            <a:noFill/>
          </a:ln>
          <a:effectLst>
            <a:glow rad="19050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44EEF6EA-2802-7671-27E1-13A507F484B6}"/>
              </a:ext>
            </a:extLst>
          </p:cNvPr>
          <p:cNvSpPr/>
          <p:nvPr/>
        </p:nvSpPr>
        <p:spPr>
          <a:xfrm>
            <a:off x="6263836" y="6935985"/>
            <a:ext cx="3111500" cy="1173999"/>
          </a:xfrm>
          <a:prstGeom prst="roundRect">
            <a:avLst/>
          </a:prstGeom>
          <a:gradFill>
            <a:gsLst>
              <a:gs pos="0">
                <a:schemeClr val="bg1">
                  <a:lumMod val="75000"/>
                </a:schemeClr>
              </a:gs>
              <a:gs pos="38000">
                <a:schemeClr val="bg1"/>
              </a:gs>
              <a:gs pos="66000">
                <a:schemeClr val="bg1"/>
              </a:gs>
              <a:gs pos="100000">
                <a:schemeClr val="bg1">
                  <a:lumMod val="75000"/>
                </a:schemeClr>
              </a:gs>
            </a:gsLst>
            <a:lin ang="5400000" scaled="1"/>
          </a:gradFill>
          <a:ln>
            <a:noFill/>
          </a:ln>
          <a:effectLst>
            <a:glow>
              <a:srgbClr val="D9D9D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77EC54E-22CE-6CB4-775B-E831198CF2DE}"/>
              </a:ext>
            </a:extLst>
          </p:cNvPr>
          <p:cNvSpPr/>
          <p:nvPr/>
        </p:nvSpPr>
        <p:spPr>
          <a:xfrm>
            <a:off x="6185531" y="8228907"/>
            <a:ext cx="3268110" cy="1417688"/>
          </a:xfrm>
          <a:prstGeom prst="roundRect">
            <a:avLst/>
          </a:prstGeom>
          <a:solidFill>
            <a:schemeClr val="tx1">
              <a:lumMod val="85000"/>
              <a:lumOff val="15000"/>
            </a:schemeClr>
          </a:solidFill>
          <a:ln>
            <a:noFill/>
          </a:ln>
          <a:effectLst>
            <a:glow>
              <a:srgbClr val="D9D9D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525662A1-C04E-244C-F4FD-89EF5BA9C4FA}"/>
              </a:ext>
            </a:extLst>
          </p:cNvPr>
          <p:cNvSpPr/>
          <p:nvPr/>
        </p:nvSpPr>
        <p:spPr>
          <a:xfrm>
            <a:off x="6263836" y="8361404"/>
            <a:ext cx="3111500" cy="1173999"/>
          </a:xfrm>
          <a:prstGeom prst="roundRect">
            <a:avLst/>
          </a:prstGeom>
          <a:gradFill>
            <a:gsLst>
              <a:gs pos="0">
                <a:schemeClr val="bg1">
                  <a:lumMod val="75000"/>
                </a:schemeClr>
              </a:gs>
              <a:gs pos="64000">
                <a:schemeClr val="bg1"/>
              </a:gs>
              <a:gs pos="34000">
                <a:schemeClr val="bg1"/>
              </a:gs>
              <a:gs pos="100000">
                <a:schemeClr val="bg1">
                  <a:lumMod val="75000"/>
                </a:schemeClr>
              </a:gs>
            </a:gsLst>
            <a:lin ang="5400000" scaled="1"/>
          </a:gradFill>
          <a:ln>
            <a:noFill/>
          </a:ln>
          <a:effectLst>
            <a:glow>
              <a:srgbClr val="D9D9D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FF3A9F2-1837-5C8C-6254-97F3404870DE}"/>
              </a:ext>
            </a:extLst>
          </p:cNvPr>
          <p:cNvSpPr txBox="1"/>
          <p:nvPr/>
        </p:nvSpPr>
        <p:spPr>
          <a:xfrm>
            <a:off x="7228507" y="6916690"/>
            <a:ext cx="1963839" cy="1169551"/>
          </a:xfrm>
          <a:prstGeom prst="rect">
            <a:avLst/>
          </a:prstGeom>
          <a:noFill/>
        </p:spPr>
        <p:txBody>
          <a:bodyPr wrap="square" rtlCol="0">
            <a:spAutoFit/>
          </a:bodyPr>
          <a:lstStyle/>
          <a:p>
            <a:r>
              <a:rPr kumimoji="1" lang="ja-JP" altLang="en-US" sz="7000" dirty="0">
                <a:ln w="19050">
                  <a:solidFill>
                    <a:schemeClr val="bg1"/>
                  </a:solidFill>
                </a:ln>
                <a:latin typeface="Agency FB" panose="020B0503020202020204" pitchFamily="34" charset="0"/>
                <a:ea typeface="マキナス 4 Square" panose="02000600000000000000" pitchFamily="50" charset="-128"/>
              </a:rPr>
              <a:t>↑</a:t>
            </a:r>
          </a:p>
        </p:txBody>
      </p:sp>
      <p:sp>
        <p:nvSpPr>
          <p:cNvPr id="25" name="テキスト ボックス 24">
            <a:extLst>
              <a:ext uri="{FF2B5EF4-FFF2-40B4-BE49-F238E27FC236}">
                <a16:creationId xmlns:a16="http://schemas.microsoft.com/office/drawing/2014/main" id="{F139BAF9-DF00-56C0-47A1-00568EF07FC6}"/>
              </a:ext>
            </a:extLst>
          </p:cNvPr>
          <p:cNvSpPr txBox="1"/>
          <p:nvPr/>
        </p:nvSpPr>
        <p:spPr>
          <a:xfrm>
            <a:off x="7228506" y="8340318"/>
            <a:ext cx="1963839" cy="1169551"/>
          </a:xfrm>
          <a:prstGeom prst="rect">
            <a:avLst/>
          </a:prstGeom>
          <a:noFill/>
        </p:spPr>
        <p:txBody>
          <a:bodyPr wrap="square" rtlCol="0">
            <a:spAutoFit/>
          </a:bodyPr>
          <a:lstStyle/>
          <a:p>
            <a:r>
              <a:rPr kumimoji="1" lang="ja-JP" altLang="en-US" sz="7000" dirty="0">
                <a:ln w="19050">
                  <a:solidFill>
                    <a:schemeClr val="bg1"/>
                  </a:solidFill>
                </a:ln>
                <a:latin typeface="Agency FB" panose="020B0503020202020204" pitchFamily="34" charset="0"/>
                <a:ea typeface="マキナス 4 Square" panose="02000600000000000000" pitchFamily="50" charset="-128"/>
              </a:rPr>
              <a:t>↓</a:t>
            </a:r>
          </a:p>
        </p:txBody>
      </p:sp>
      <p:sp>
        <p:nvSpPr>
          <p:cNvPr id="27" name="テキスト ボックス 26">
            <a:extLst>
              <a:ext uri="{FF2B5EF4-FFF2-40B4-BE49-F238E27FC236}">
                <a16:creationId xmlns:a16="http://schemas.microsoft.com/office/drawing/2014/main" id="{3D2CC2D9-3639-14D7-2457-4DD6B00AD4D7}"/>
              </a:ext>
            </a:extLst>
          </p:cNvPr>
          <p:cNvSpPr txBox="1"/>
          <p:nvPr/>
        </p:nvSpPr>
        <p:spPr>
          <a:xfrm>
            <a:off x="5295373" y="9676500"/>
            <a:ext cx="4916515" cy="1015663"/>
          </a:xfrm>
          <a:prstGeom prst="rect">
            <a:avLst/>
          </a:prstGeom>
          <a:noFill/>
        </p:spPr>
        <p:txBody>
          <a:bodyPr wrap="square" rtlCol="0">
            <a:spAutoFit/>
          </a:bodyPr>
          <a:lstStyle/>
          <a:p>
            <a:r>
              <a:rPr kumimoji="1" lang="ja-JP" altLang="en-US" sz="6000" b="1" dirty="0">
                <a:ln w="19050">
                  <a:solidFill>
                    <a:schemeClr val="bg1"/>
                  </a:solidFill>
                </a:ln>
                <a:latin typeface="マキナス 4 Flat" panose="02000600000000000000" pitchFamily="50" charset="-128"/>
                <a:ea typeface="マキナス 4 Flat" panose="02000600000000000000" pitchFamily="50" charset="-128"/>
              </a:rPr>
              <a:t>メニュー選択</a:t>
            </a:r>
          </a:p>
        </p:txBody>
      </p:sp>
      <p:sp>
        <p:nvSpPr>
          <p:cNvPr id="29" name="四角形: 角を丸くする 28">
            <a:extLst>
              <a:ext uri="{FF2B5EF4-FFF2-40B4-BE49-F238E27FC236}">
                <a16:creationId xmlns:a16="http://schemas.microsoft.com/office/drawing/2014/main" id="{BBDD5914-FC09-0F17-E999-7793D981351D}"/>
              </a:ext>
            </a:extLst>
          </p:cNvPr>
          <p:cNvSpPr/>
          <p:nvPr/>
        </p:nvSpPr>
        <p:spPr>
          <a:xfrm>
            <a:off x="12418479" y="6274081"/>
            <a:ext cx="2825379" cy="3398596"/>
          </a:xfrm>
          <a:prstGeom prst="roundRect">
            <a:avLst/>
          </a:prstGeom>
          <a:solidFill>
            <a:schemeClr val="tx1">
              <a:lumMod val="85000"/>
              <a:lumOff val="15000"/>
            </a:schemeClr>
          </a:solidFill>
          <a:ln>
            <a:noFill/>
          </a:ln>
          <a:effectLst>
            <a:glow rad="19050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5E0D6E3B-A3D4-9663-E786-39C91EC84E4C}"/>
              </a:ext>
            </a:extLst>
          </p:cNvPr>
          <p:cNvSpPr/>
          <p:nvPr/>
        </p:nvSpPr>
        <p:spPr>
          <a:xfrm>
            <a:off x="19626559" y="6252283"/>
            <a:ext cx="1658679" cy="3398596"/>
          </a:xfrm>
          <a:prstGeom prst="roundRect">
            <a:avLst/>
          </a:prstGeom>
          <a:solidFill>
            <a:schemeClr val="bg1"/>
          </a:solidFill>
          <a:ln>
            <a:noFill/>
          </a:ln>
          <a:effectLst>
            <a:glow>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73D73588-2E13-592C-5249-D3B81B23378E}"/>
              </a:ext>
            </a:extLst>
          </p:cNvPr>
          <p:cNvSpPr/>
          <p:nvPr/>
        </p:nvSpPr>
        <p:spPr>
          <a:xfrm>
            <a:off x="19021448" y="6252283"/>
            <a:ext cx="2122739" cy="1585129"/>
          </a:xfrm>
          <a:prstGeom prst="roundRect">
            <a:avLst/>
          </a:prstGeom>
          <a:solidFill>
            <a:schemeClr val="bg1"/>
          </a:solidFill>
          <a:ln>
            <a:noFill/>
          </a:ln>
          <a:effectLst>
            <a:glow>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C2EB526E-EC7C-4C22-B1FB-5D48F3037394}"/>
              </a:ext>
            </a:extLst>
          </p:cNvPr>
          <p:cNvSpPr/>
          <p:nvPr/>
        </p:nvSpPr>
        <p:spPr>
          <a:xfrm>
            <a:off x="19485509" y="7774936"/>
            <a:ext cx="171552" cy="214190"/>
          </a:xfrm>
          <a:prstGeom prst="roundRect">
            <a:avLst/>
          </a:prstGeom>
          <a:solidFill>
            <a:schemeClr val="bg1"/>
          </a:solidFill>
          <a:ln>
            <a:noFill/>
          </a:ln>
          <a:effectLst>
            <a:glow>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1A06E0D6-8C76-48F8-7843-BAF365458029}"/>
              </a:ext>
            </a:extLst>
          </p:cNvPr>
          <p:cNvSpPr/>
          <p:nvPr/>
        </p:nvSpPr>
        <p:spPr>
          <a:xfrm>
            <a:off x="19382740" y="7837412"/>
            <a:ext cx="243819" cy="250774"/>
          </a:xfrm>
          <a:prstGeom prst="ellipse">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6537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2C4F961-9792-095A-37C2-B8CD4F11A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751" y="4200324"/>
            <a:ext cx="23831329" cy="4883319"/>
          </a:xfrm>
          <a:prstGeom prst="rect">
            <a:avLst/>
          </a:prstGeom>
          <a:effectLst>
            <a:glow rad="1270000">
              <a:srgbClr val="F3C200"/>
            </a:glow>
          </a:effectLst>
        </p:spPr>
      </p:pic>
    </p:spTree>
    <p:extLst>
      <p:ext uri="{BB962C8B-B14F-4D97-AF65-F5344CB8AC3E}">
        <p14:creationId xmlns:p14="http://schemas.microsoft.com/office/powerpoint/2010/main" val="276058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13529812-BA69-E72C-F7FF-6734CD7D564F}"/>
              </a:ext>
            </a:extLst>
          </p:cNvPr>
          <p:cNvSpPr/>
          <p:nvPr/>
        </p:nvSpPr>
        <p:spPr>
          <a:xfrm>
            <a:off x="8720375" y="9112795"/>
            <a:ext cx="17048539" cy="1764342"/>
          </a:xfrm>
          <a:prstGeom prst="rect">
            <a:avLst/>
          </a:prstGeom>
          <a:solidFill>
            <a:srgbClr val="E2E3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東武20000」に関する動画（22/36ページ） - 鉄道コム">
            <a:extLst>
              <a:ext uri="{FF2B5EF4-FFF2-40B4-BE49-F238E27FC236}">
                <a16:creationId xmlns:a16="http://schemas.microsoft.com/office/drawing/2014/main" id="{9BF1ED99-C1C9-3F14-0269-2577D958C7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193"/>
          <a:stretch/>
        </p:blipFill>
        <p:spPr bwMode="auto">
          <a:xfrm>
            <a:off x="2764994" y="-288254"/>
            <a:ext cx="4309075" cy="109543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F5A30F8F-C8F1-084B-7288-B82CE2E9FA76}"/>
              </a:ext>
            </a:extLst>
          </p:cNvPr>
          <p:cNvSpPr/>
          <p:nvPr/>
        </p:nvSpPr>
        <p:spPr>
          <a:xfrm>
            <a:off x="9425353" y="1055076"/>
            <a:ext cx="15638586" cy="750277"/>
          </a:xfrm>
          <a:prstGeom prst="rect">
            <a:avLst/>
          </a:prstGeom>
          <a:solidFill>
            <a:srgbClr val="661F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5E2FB0E7-C27F-CCC9-9800-137BD3F89252}"/>
              </a:ext>
            </a:extLst>
          </p:cNvPr>
          <p:cNvSpPr/>
          <p:nvPr/>
        </p:nvSpPr>
        <p:spPr>
          <a:xfrm>
            <a:off x="16929796" y="2429598"/>
            <a:ext cx="3821725" cy="750277"/>
          </a:xfrm>
          <a:prstGeom prst="rect">
            <a:avLst/>
          </a:prstGeom>
          <a:solidFill>
            <a:srgbClr val="661F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AF7FA120-73BA-4975-AA32-32D6DD72F0CE}"/>
              </a:ext>
            </a:extLst>
          </p:cNvPr>
          <p:cNvSpPr/>
          <p:nvPr/>
        </p:nvSpPr>
        <p:spPr>
          <a:xfrm rot="16200000">
            <a:off x="16193311" y="2444281"/>
            <a:ext cx="750279" cy="720912"/>
          </a:xfrm>
          <a:prstGeom prst="triangle">
            <a:avLst>
              <a:gd name="adj" fmla="val 100000"/>
            </a:avLst>
          </a:prstGeom>
          <a:solidFill>
            <a:srgbClr val="661F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4D4FDEA9-4EC2-8D1C-FE3F-DCC9E8F2251E}"/>
              </a:ext>
            </a:extLst>
          </p:cNvPr>
          <p:cNvPicPr>
            <a:picLocks noChangeAspect="1"/>
          </p:cNvPicPr>
          <p:nvPr/>
        </p:nvPicPr>
        <p:blipFill>
          <a:blip r:embed="rId3"/>
          <a:stretch>
            <a:fillRect/>
          </a:stretch>
        </p:blipFill>
        <p:spPr>
          <a:xfrm>
            <a:off x="9284676" y="-7378938"/>
            <a:ext cx="22266865" cy="3449796"/>
          </a:xfrm>
          <a:prstGeom prst="rect">
            <a:avLst/>
          </a:prstGeom>
        </p:spPr>
      </p:pic>
      <p:pic>
        <p:nvPicPr>
          <p:cNvPr id="9" name="図 8">
            <a:extLst>
              <a:ext uri="{FF2B5EF4-FFF2-40B4-BE49-F238E27FC236}">
                <a16:creationId xmlns:a16="http://schemas.microsoft.com/office/drawing/2014/main" id="{7ACD25C6-8894-E913-4BBD-F4393423BEF0}"/>
              </a:ext>
            </a:extLst>
          </p:cNvPr>
          <p:cNvPicPr>
            <a:picLocks noChangeAspect="1"/>
          </p:cNvPicPr>
          <p:nvPr/>
        </p:nvPicPr>
        <p:blipFill>
          <a:blip r:embed="rId4"/>
          <a:stretch>
            <a:fillRect/>
          </a:stretch>
        </p:blipFill>
        <p:spPr>
          <a:xfrm>
            <a:off x="4705478" y="22489117"/>
            <a:ext cx="30370994" cy="6539022"/>
          </a:xfrm>
          <a:prstGeom prst="rect">
            <a:avLst/>
          </a:prstGeom>
        </p:spPr>
      </p:pic>
      <p:sp>
        <p:nvSpPr>
          <p:cNvPr id="10" name="正方形/長方形 9">
            <a:extLst>
              <a:ext uri="{FF2B5EF4-FFF2-40B4-BE49-F238E27FC236}">
                <a16:creationId xmlns:a16="http://schemas.microsoft.com/office/drawing/2014/main" id="{678D1B7B-C72F-A8F9-F83B-942BA95C9839}"/>
              </a:ext>
            </a:extLst>
          </p:cNvPr>
          <p:cNvSpPr/>
          <p:nvPr/>
        </p:nvSpPr>
        <p:spPr>
          <a:xfrm>
            <a:off x="21553549" y="5110408"/>
            <a:ext cx="3821725" cy="750277"/>
          </a:xfrm>
          <a:prstGeom prst="rect">
            <a:avLst/>
          </a:prstGeom>
          <a:solidFill>
            <a:srgbClr val="001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a:extLst>
              <a:ext uri="{FF2B5EF4-FFF2-40B4-BE49-F238E27FC236}">
                <a16:creationId xmlns:a16="http://schemas.microsoft.com/office/drawing/2014/main" id="{E90B2B9F-1A3B-41CF-0246-F9300595DC10}"/>
              </a:ext>
            </a:extLst>
          </p:cNvPr>
          <p:cNvSpPr/>
          <p:nvPr/>
        </p:nvSpPr>
        <p:spPr>
          <a:xfrm rot="16200000">
            <a:off x="19692864" y="3979118"/>
            <a:ext cx="750279" cy="3012855"/>
          </a:xfrm>
          <a:prstGeom prst="triangle">
            <a:avLst>
              <a:gd name="adj" fmla="val 100000"/>
            </a:avLst>
          </a:prstGeom>
          <a:solidFill>
            <a:srgbClr val="001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270F8462-293E-9E85-183E-D1DE85910A88}"/>
              </a:ext>
            </a:extLst>
          </p:cNvPr>
          <p:cNvPicPr>
            <a:picLocks noChangeAspect="1"/>
          </p:cNvPicPr>
          <p:nvPr/>
        </p:nvPicPr>
        <p:blipFill>
          <a:blip r:embed="rId5"/>
          <a:stretch>
            <a:fillRect/>
          </a:stretch>
        </p:blipFill>
        <p:spPr>
          <a:xfrm>
            <a:off x="12873785" y="2336261"/>
            <a:ext cx="2893802" cy="2156701"/>
          </a:xfrm>
          <a:prstGeom prst="rect">
            <a:avLst/>
          </a:prstGeom>
        </p:spPr>
      </p:pic>
      <p:sp>
        <p:nvSpPr>
          <p:cNvPr id="15" name="正方形/長方形 14">
            <a:extLst>
              <a:ext uri="{FF2B5EF4-FFF2-40B4-BE49-F238E27FC236}">
                <a16:creationId xmlns:a16="http://schemas.microsoft.com/office/drawing/2014/main" id="{109A8D14-DF53-2885-86C4-5C9FC3FCFDBA}"/>
              </a:ext>
            </a:extLst>
          </p:cNvPr>
          <p:cNvSpPr/>
          <p:nvPr/>
        </p:nvSpPr>
        <p:spPr>
          <a:xfrm>
            <a:off x="8326735" y="5110406"/>
            <a:ext cx="13868399" cy="157066"/>
          </a:xfrm>
          <a:prstGeom prst="rect">
            <a:avLst/>
          </a:prstGeom>
          <a:solidFill>
            <a:srgbClr val="001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D723E6C-B90E-8B3C-3F9E-D8B024E904DE}"/>
              </a:ext>
            </a:extLst>
          </p:cNvPr>
          <p:cNvSpPr/>
          <p:nvPr/>
        </p:nvSpPr>
        <p:spPr>
          <a:xfrm>
            <a:off x="8720376" y="7606120"/>
            <a:ext cx="17048539" cy="785669"/>
          </a:xfrm>
          <a:prstGeom prst="rect">
            <a:avLst/>
          </a:prstGeom>
          <a:solidFill>
            <a:srgbClr val="CFE7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08089B6F-7B04-87C0-8CC5-5F39FB9F99B5}"/>
              </a:ext>
            </a:extLst>
          </p:cNvPr>
          <p:cNvPicPr>
            <a:picLocks noChangeAspect="1"/>
          </p:cNvPicPr>
          <p:nvPr/>
        </p:nvPicPr>
        <p:blipFill>
          <a:blip r:embed="rId6"/>
          <a:stretch>
            <a:fillRect/>
          </a:stretch>
        </p:blipFill>
        <p:spPr>
          <a:xfrm>
            <a:off x="26035431" y="6459712"/>
            <a:ext cx="4629796" cy="5306165"/>
          </a:xfrm>
          <a:prstGeom prst="rect">
            <a:avLst/>
          </a:prstGeom>
        </p:spPr>
      </p:pic>
      <p:sp>
        <p:nvSpPr>
          <p:cNvPr id="19" name="正方形/長方形 18">
            <a:extLst>
              <a:ext uri="{FF2B5EF4-FFF2-40B4-BE49-F238E27FC236}">
                <a16:creationId xmlns:a16="http://schemas.microsoft.com/office/drawing/2014/main" id="{1A3EB82C-BDB7-53F0-A15D-3CFFC24467F6}"/>
              </a:ext>
            </a:extLst>
          </p:cNvPr>
          <p:cNvSpPr/>
          <p:nvPr/>
        </p:nvSpPr>
        <p:spPr>
          <a:xfrm>
            <a:off x="2272604" y="12326429"/>
            <a:ext cx="17048539" cy="1537748"/>
          </a:xfrm>
          <a:prstGeom prst="rect">
            <a:avLst/>
          </a:prstGeom>
          <a:solidFill>
            <a:srgbClr val="F32E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913E84BD-647D-245D-4FFE-244C486BA9A9}"/>
              </a:ext>
            </a:extLst>
          </p:cNvPr>
          <p:cNvSpPr/>
          <p:nvPr/>
        </p:nvSpPr>
        <p:spPr>
          <a:xfrm>
            <a:off x="1849373" y="12919643"/>
            <a:ext cx="17471769" cy="1280370"/>
          </a:xfrm>
          <a:prstGeom prst="rect">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四角形: 角を丸くする 20">
            <a:extLst>
              <a:ext uri="{FF2B5EF4-FFF2-40B4-BE49-F238E27FC236}">
                <a16:creationId xmlns:a16="http://schemas.microsoft.com/office/drawing/2014/main" id="{48E3078A-7957-7398-F6C6-37F3F0259545}"/>
              </a:ext>
            </a:extLst>
          </p:cNvPr>
          <p:cNvSpPr/>
          <p:nvPr/>
        </p:nvSpPr>
        <p:spPr>
          <a:xfrm>
            <a:off x="20167600" y="11634970"/>
            <a:ext cx="3586480" cy="3655830"/>
          </a:xfrm>
          <a:prstGeom prst="round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二等辺三角形 22">
            <a:extLst>
              <a:ext uri="{FF2B5EF4-FFF2-40B4-BE49-F238E27FC236}">
                <a16:creationId xmlns:a16="http://schemas.microsoft.com/office/drawing/2014/main" id="{14368CF0-FF82-5981-3126-D4A8C856F93E}"/>
              </a:ext>
            </a:extLst>
          </p:cNvPr>
          <p:cNvSpPr/>
          <p:nvPr/>
        </p:nvSpPr>
        <p:spPr>
          <a:xfrm>
            <a:off x="1002917" y="12919643"/>
            <a:ext cx="846456" cy="1280370"/>
          </a:xfrm>
          <a:prstGeom prst="triangle">
            <a:avLst>
              <a:gd name="adj" fmla="val 100000"/>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DB7C400C-8986-1B31-5F0C-9A42FCE66F49}"/>
              </a:ext>
            </a:extLst>
          </p:cNvPr>
          <p:cNvSpPr/>
          <p:nvPr/>
        </p:nvSpPr>
        <p:spPr>
          <a:xfrm>
            <a:off x="1849372" y="12326429"/>
            <a:ext cx="423232" cy="593214"/>
          </a:xfrm>
          <a:prstGeom prst="triangle">
            <a:avLst>
              <a:gd name="adj" fmla="val 100000"/>
            </a:avLst>
          </a:prstGeom>
          <a:solidFill>
            <a:srgbClr val="F32E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6859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05762EE9-774A-F865-4F83-E0D15D1F47A7}"/>
              </a:ext>
            </a:extLst>
          </p:cNvPr>
          <p:cNvSpPr/>
          <p:nvPr/>
        </p:nvSpPr>
        <p:spPr>
          <a:xfrm>
            <a:off x="9550543" y="4087115"/>
            <a:ext cx="11881369"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FDE999DC-05EC-6846-EDAE-E910A1D9552C}"/>
              </a:ext>
            </a:extLst>
          </p:cNvPr>
          <p:cNvSpPr/>
          <p:nvPr/>
        </p:nvSpPr>
        <p:spPr>
          <a:xfrm>
            <a:off x="9302231" y="1140791"/>
            <a:ext cx="10370128"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5C2A93AB-07DC-DEE3-17D7-985CACC79048}"/>
              </a:ext>
            </a:extLst>
          </p:cNvPr>
          <p:cNvSpPr txBox="1"/>
          <p:nvPr/>
        </p:nvSpPr>
        <p:spPr>
          <a:xfrm>
            <a:off x="6235679" y="3148044"/>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　　資料館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Material Hall</a:t>
            </a:r>
          </a:p>
        </p:txBody>
      </p:sp>
      <p:sp>
        <p:nvSpPr>
          <p:cNvPr id="17" name="テキスト ボックス 16">
            <a:extLst>
              <a:ext uri="{FF2B5EF4-FFF2-40B4-BE49-F238E27FC236}">
                <a16:creationId xmlns:a16="http://schemas.microsoft.com/office/drawing/2014/main" id="{E4F3AD0B-62BF-6D73-20D1-519BB2F48DB1}"/>
              </a:ext>
            </a:extLst>
          </p:cNvPr>
          <p:cNvSpPr txBox="1"/>
          <p:nvPr/>
        </p:nvSpPr>
        <p:spPr>
          <a:xfrm>
            <a:off x="6153201" y="3126273"/>
            <a:ext cx="17164813" cy="2400657"/>
          </a:xfrm>
          <a:prstGeom prst="rect">
            <a:avLst/>
          </a:prstGeom>
          <a:noFill/>
          <a:effectLst>
            <a:glow rad="635000">
              <a:srgbClr val="E2E2E2"/>
            </a:glo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5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　　資料館 </a:t>
            </a:r>
            <a:r>
              <a:rPr kumimoji="1" lang="en-US" altLang="ja-JP" sz="5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Material Hall</a:t>
            </a:r>
          </a:p>
        </p:txBody>
      </p:sp>
      <p:sp>
        <p:nvSpPr>
          <p:cNvPr id="25" name="星: 5 pt 24">
            <a:extLst>
              <a:ext uri="{FF2B5EF4-FFF2-40B4-BE49-F238E27FC236}">
                <a16:creationId xmlns:a16="http://schemas.microsoft.com/office/drawing/2014/main" id="{E310E9BF-9078-BDCE-08AA-FE1D01D1E72A}"/>
              </a:ext>
            </a:extLst>
          </p:cNvPr>
          <p:cNvSpPr/>
          <p:nvPr/>
        </p:nvSpPr>
        <p:spPr>
          <a:xfrm>
            <a:off x="4866128" y="4764964"/>
            <a:ext cx="2160000" cy="2160000"/>
          </a:xfrm>
          <a:prstGeom prst="star5">
            <a:avLst>
              <a:gd name="adj" fmla="val 24192"/>
              <a:gd name="hf" fmla="val 105146"/>
              <a:gd name="vf" fmla="val 110557"/>
            </a:avLst>
          </a:prstGeom>
          <a:gradFill>
            <a:gsLst>
              <a:gs pos="0">
                <a:srgbClr val="C4C3D3"/>
              </a:gs>
              <a:gs pos="53000">
                <a:srgbClr val="535260"/>
              </a:gs>
              <a:gs pos="92086">
                <a:srgbClr val="B9B8C6"/>
              </a:gs>
              <a:gs pos="33000">
                <a:schemeClr val="bg1"/>
              </a:gs>
              <a:gs pos="70000">
                <a:srgbClr val="B9B8C6"/>
              </a:gs>
            </a:gsLst>
            <a:lin ang="2700000" scaled="0"/>
          </a:gradFill>
          <a:ln w="101600">
            <a:gradFill>
              <a:gsLst>
                <a:gs pos="0">
                  <a:schemeClr val="tx1">
                    <a:lumMod val="85000"/>
                    <a:lumOff val="15000"/>
                  </a:schemeClr>
                </a:gs>
                <a:gs pos="45000">
                  <a:schemeClr val="bg2"/>
                </a:gs>
                <a:gs pos="70000">
                  <a:schemeClr val="bg1"/>
                </a:gs>
                <a:gs pos="100000">
                  <a:schemeClr val="tx1">
                    <a:lumMod val="75000"/>
                    <a:lumOff val="25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48381F8-5982-E89F-47F4-010626EB0055}"/>
              </a:ext>
            </a:extLst>
          </p:cNvPr>
          <p:cNvSpPr txBox="1"/>
          <p:nvPr/>
        </p:nvSpPr>
        <p:spPr>
          <a:xfrm>
            <a:off x="9911832" y="8051908"/>
            <a:ext cx="12403882" cy="1631216"/>
          </a:xfrm>
          <a:prstGeom prst="rect">
            <a:avLst/>
          </a:prstGeom>
          <a:noFill/>
          <a:effectLst>
            <a:glow rad="635000">
              <a:srgbClr val="E2E2E2"/>
            </a:glo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0" i="1" dirty="0">
                <a:ln>
                  <a:solidFill>
                    <a:schemeClr val="bg1"/>
                  </a:solidFill>
                </a:ln>
                <a:latin typeface="マキナス 4 Square" panose="02000600000000000000" pitchFamily="50" charset="-128"/>
                <a:ea typeface="マキナス 4 Square" panose="02000600000000000000" pitchFamily="50" charset="-128"/>
              </a:rPr>
              <a:t>♪音楽</a:t>
            </a:r>
            <a:r>
              <a:rPr kumimoji="1" lang="en-US" altLang="ja-JP" sz="10000" i="1" dirty="0">
                <a:ln>
                  <a:solidFill>
                    <a:schemeClr val="bg1"/>
                  </a:solidFill>
                </a:ln>
                <a:latin typeface="マキナス 4 Square" panose="02000600000000000000" pitchFamily="50" charset="-128"/>
                <a:ea typeface="マキナス 4 Square" panose="02000600000000000000" pitchFamily="50" charset="-128"/>
              </a:rPr>
              <a:t>/</a:t>
            </a:r>
            <a:r>
              <a:rPr kumimoji="1" lang="ja-JP" altLang="en-US" sz="10000" i="1" dirty="0">
                <a:ln>
                  <a:solidFill>
                    <a:schemeClr val="bg1"/>
                  </a:solidFill>
                </a:ln>
                <a:latin typeface="マキナス 4 Square" panose="02000600000000000000" pitchFamily="50" charset="-128"/>
                <a:ea typeface="マキナス 4 Square" panose="02000600000000000000" pitchFamily="50" charset="-128"/>
              </a:rPr>
              <a:t>効果音フロア</a:t>
            </a:r>
            <a:endParaRPr kumimoji="1" lang="en-US" altLang="ja-JP" sz="10000" b="0" i="1" u="none" strike="noStrike" kern="1200" cap="none" spc="0" normalizeH="0" baseline="0" noProof="0" dirty="0">
              <a:ln>
                <a:solidFill>
                  <a:schemeClr val="bg1"/>
                </a:solidFill>
              </a:ln>
              <a:effectLst/>
              <a:uLnTx/>
              <a:uFillTx/>
              <a:latin typeface="マキナス 4 Square" panose="02000600000000000000" pitchFamily="50" charset="-128"/>
              <a:ea typeface="マキナス 4 Square" panose="02000600000000000000" pitchFamily="50" charset="-128"/>
              <a:cs typeface="+mn-cs"/>
            </a:endParaRPr>
          </a:p>
        </p:txBody>
      </p:sp>
      <p:sp>
        <p:nvSpPr>
          <p:cNvPr id="27" name="テキスト ボックス 26">
            <a:extLst>
              <a:ext uri="{FF2B5EF4-FFF2-40B4-BE49-F238E27FC236}">
                <a16:creationId xmlns:a16="http://schemas.microsoft.com/office/drawing/2014/main" id="{457D6C3A-F968-D302-3AC6-4D44F888E244}"/>
              </a:ext>
            </a:extLst>
          </p:cNvPr>
          <p:cNvSpPr txBox="1"/>
          <p:nvPr/>
        </p:nvSpPr>
        <p:spPr>
          <a:xfrm>
            <a:off x="9190458" y="9666957"/>
            <a:ext cx="13846629" cy="1631216"/>
          </a:xfrm>
          <a:prstGeom prst="rect">
            <a:avLst/>
          </a:prstGeom>
          <a:noFill/>
          <a:effectLst>
            <a:glow rad="635000">
              <a:srgbClr val="E2E2E2"/>
            </a:glo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0" i="1" dirty="0">
                <a:ln>
                  <a:solidFill>
                    <a:schemeClr val="bg1"/>
                  </a:solidFill>
                </a:ln>
                <a:latin typeface="マキナス 4 Square" panose="02000600000000000000" pitchFamily="50" charset="-128"/>
                <a:ea typeface="マキナス 4 Square" panose="02000600000000000000" pitchFamily="50" charset="-128"/>
              </a:rPr>
              <a:t>📷️🎦写真</a:t>
            </a:r>
            <a:r>
              <a:rPr kumimoji="1" lang="en-US" altLang="ja-JP" sz="10000" i="1" dirty="0">
                <a:ln>
                  <a:solidFill>
                    <a:schemeClr val="bg1"/>
                  </a:solidFill>
                </a:ln>
                <a:latin typeface="マキナス 4 Square" panose="02000600000000000000" pitchFamily="50" charset="-128"/>
                <a:ea typeface="マキナス 4 Square" panose="02000600000000000000" pitchFamily="50" charset="-128"/>
              </a:rPr>
              <a:t>/</a:t>
            </a:r>
            <a:r>
              <a:rPr kumimoji="1" lang="ja-JP" altLang="en-US" sz="10000" i="1" dirty="0">
                <a:ln>
                  <a:solidFill>
                    <a:schemeClr val="bg1"/>
                  </a:solidFill>
                </a:ln>
                <a:latin typeface="マキナス 4 Square" panose="02000600000000000000" pitchFamily="50" charset="-128"/>
                <a:ea typeface="マキナス 4 Square" panose="02000600000000000000" pitchFamily="50" charset="-128"/>
              </a:rPr>
              <a:t>動画フロア</a:t>
            </a:r>
            <a:endParaRPr kumimoji="1" lang="en-US" altLang="ja-JP" sz="10000" b="0" i="1" u="none" strike="noStrike" kern="1200" cap="none" spc="0" normalizeH="0" baseline="0" noProof="0" dirty="0">
              <a:ln>
                <a:solidFill>
                  <a:schemeClr val="bg1"/>
                </a:solidFill>
              </a:ln>
              <a:effectLst/>
              <a:uLnTx/>
              <a:uFillTx/>
              <a:latin typeface="マキナス 4 Square" panose="02000600000000000000" pitchFamily="50" charset="-128"/>
              <a:ea typeface="マキナス 4 Square" panose="02000600000000000000" pitchFamily="50" charset="-128"/>
              <a:cs typeface="+mn-cs"/>
            </a:endParaRPr>
          </a:p>
        </p:txBody>
      </p:sp>
      <p:sp>
        <p:nvSpPr>
          <p:cNvPr id="28" name="二等辺三角形 27">
            <a:extLst>
              <a:ext uri="{FF2B5EF4-FFF2-40B4-BE49-F238E27FC236}">
                <a16:creationId xmlns:a16="http://schemas.microsoft.com/office/drawing/2014/main" id="{A5444413-7C57-2659-EF85-4E6EC9B8B5E1}"/>
              </a:ext>
            </a:extLst>
          </p:cNvPr>
          <p:cNvSpPr/>
          <p:nvPr/>
        </p:nvSpPr>
        <p:spPr>
          <a:xfrm rot="5400000">
            <a:off x="4289798" y="9071815"/>
            <a:ext cx="3360831" cy="2111829"/>
          </a:xfrm>
          <a:prstGeom prst="triangle">
            <a:avLst/>
          </a:prstGeom>
          <a:gradFill>
            <a:gsLst>
              <a:gs pos="0">
                <a:srgbClr val="FBFBFC"/>
              </a:gs>
              <a:gs pos="43000">
                <a:srgbClr val="575664"/>
              </a:gs>
              <a:gs pos="83000">
                <a:schemeClr val="accent1">
                  <a:lumMod val="45000"/>
                  <a:lumOff val="55000"/>
                </a:schemeClr>
              </a:gs>
              <a:gs pos="100000">
                <a:schemeClr val="accent1">
                  <a:lumMod val="30000"/>
                  <a:lumOff val="70000"/>
                </a:schemeClr>
              </a:gs>
            </a:gsLst>
            <a:lin ang="18900000" scaled="0"/>
          </a:gradFill>
          <a:ln w="127000">
            <a:gradFill>
              <a:gsLst>
                <a:gs pos="0">
                  <a:schemeClr val="accent1">
                    <a:lumMod val="5000"/>
                    <a:lumOff val="95000"/>
                  </a:schemeClr>
                </a:gs>
                <a:gs pos="33000">
                  <a:srgbClr val="D9D9DC"/>
                </a:gs>
                <a:gs pos="100000">
                  <a:srgbClr val="F9F9F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B8B5EE9-2834-E460-C88B-595F4562369C}"/>
              </a:ext>
            </a:extLst>
          </p:cNvPr>
          <p:cNvSpPr txBox="1"/>
          <p:nvPr/>
        </p:nvSpPr>
        <p:spPr>
          <a:xfrm>
            <a:off x="1142197" y="12728084"/>
            <a:ext cx="11223975" cy="1631216"/>
          </a:xfrm>
          <a:prstGeom prst="rect">
            <a:avLst/>
          </a:prstGeom>
          <a:noFill/>
        </p:spPr>
        <p:txBody>
          <a:bodyPr wrap="square" rtlCol="0">
            <a:spAutoFit/>
          </a:bodyPr>
          <a:lstStyle/>
          <a:p>
            <a:r>
              <a:rPr kumimoji="1" lang="ja-JP" altLang="en-US" sz="10000" i="1" dirty="0">
                <a:solidFill>
                  <a:schemeClr val="bg1"/>
                </a:solidFill>
                <a:latin typeface="マキナス 4 Square" panose="02000600000000000000" pitchFamily="50" charset="-128"/>
                <a:ea typeface="マキナス 4 Square" panose="02000600000000000000" pitchFamily="50" charset="-128"/>
              </a:rPr>
              <a:t>音楽</a:t>
            </a:r>
            <a:r>
              <a:rPr kumimoji="1" lang="en-US" altLang="ja-JP" sz="10000" i="1" dirty="0">
                <a:solidFill>
                  <a:schemeClr val="bg1"/>
                </a:solidFill>
                <a:latin typeface="マキナス 4 Square" panose="02000600000000000000" pitchFamily="50" charset="-128"/>
                <a:ea typeface="マキナス 4 Square" panose="02000600000000000000" pitchFamily="50" charset="-128"/>
              </a:rPr>
              <a:t>/</a:t>
            </a:r>
            <a:r>
              <a:rPr kumimoji="1" lang="ja-JP" altLang="en-US" sz="10000" i="1" dirty="0">
                <a:solidFill>
                  <a:schemeClr val="bg1"/>
                </a:solidFill>
                <a:latin typeface="マキナス 4 Square" panose="02000600000000000000" pitchFamily="50" charset="-128"/>
                <a:ea typeface="マキナス 4 Square" panose="02000600000000000000" pitchFamily="50" charset="-128"/>
              </a:rPr>
              <a:t>効果音フロア</a:t>
            </a:r>
            <a:endParaRPr kumimoji="1" lang="en-US" altLang="ja-JP" sz="10000" i="1" dirty="0">
              <a:solidFill>
                <a:schemeClr val="bg1"/>
              </a:solidFill>
              <a:latin typeface="マキナス 4 Square" panose="02000600000000000000" pitchFamily="50" charset="-128"/>
              <a:ea typeface="マキナス 4 Square" panose="02000600000000000000" pitchFamily="50" charset="-128"/>
            </a:endParaRPr>
          </a:p>
        </p:txBody>
      </p:sp>
      <p:sp>
        <p:nvSpPr>
          <p:cNvPr id="31" name="テキスト ボックス 30">
            <a:extLst>
              <a:ext uri="{FF2B5EF4-FFF2-40B4-BE49-F238E27FC236}">
                <a16:creationId xmlns:a16="http://schemas.microsoft.com/office/drawing/2014/main" id="{03F2EE65-8D90-A5F9-63BA-339FFF640E1D}"/>
              </a:ext>
            </a:extLst>
          </p:cNvPr>
          <p:cNvSpPr txBox="1"/>
          <p:nvPr/>
        </p:nvSpPr>
        <p:spPr>
          <a:xfrm>
            <a:off x="1098654" y="12674436"/>
            <a:ext cx="11223975" cy="1631216"/>
          </a:xfrm>
          <a:prstGeom prst="rect">
            <a:avLst/>
          </a:prstGeom>
          <a:noFill/>
          <a:effectLst>
            <a:glow rad="635000">
              <a:srgbClr val="E2E2E2"/>
            </a:glo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音楽</a:t>
            </a:r>
            <a:r>
              <a:rPr kumimoji="1" lang="en-US" altLang="ja-JP" sz="10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a:t>
            </a:r>
            <a:r>
              <a:rPr kumimoji="1" lang="ja-JP" altLang="en-US" sz="10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効果音フロア</a:t>
            </a:r>
            <a:endParaRPr kumimoji="1" lang="en-US" altLang="ja-JP" sz="10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endParaRPr>
          </a:p>
        </p:txBody>
      </p:sp>
      <p:sp>
        <p:nvSpPr>
          <p:cNvPr id="1024" name="テキスト ボックス 1023">
            <a:extLst>
              <a:ext uri="{FF2B5EF4-FFF2-40B4-BE49-F238E27FC236}">
                <a16:creationId xmlns:a16="http://schemas.microsoft.com/office/drawing/2014/main" id="{35CE5E14-8B93-A654-8555-210E777FA662}"/>
              </a:ext>
            </a:extLst>
          </p:cNvPr>
          <p:cNvSpPr txBox="1"/>
          <p:nvPr/>
        </p:nvSpPr>
        <p:spPr>
          <a:xfrm>
            <a:off x="13399513" y="12981326"/>
            <a:ext cx="6738072" cy="1631216"/>
          </a:xfrm>
          <a:prstGeom prst="rect">
            <a:avLst/>
          </a:prstGeom>
          <a:noFill/>
        </p:spPr>
        <p:txBody>
          <a:bodyPr wrap="square" rtlCol="0">
            <a:spAutoFit/>
          </a:bodyPr>
          <a:lstStyle/>
          <a:p>
            <a:r>
              <a:rPr kumimoji="1" lang="ja-JP" altLang="en-US" sz="10000" i="1" dirty="0">
                <a:solidFill>
                  <a:schemeClr val="bg1"/>
                </a:solidFill>
                <a:latin typeface="マキナス 4 Square" panose="02000600000000000000" pitchFamily="50" charset="-128"/>
                <a:ea typeface="マキナス 4 Square" panose="02000600000000000000" pitchFamily="50" charset="-128"/>
              </a:rPr>
              <a:t>写真フロア</a:t>
            </a:r>
            <a:endParaRPr kumimoji="1" lang="en-US" altLang="ja-JP" sz="10000" i="1" dirty="0">
              <a:solidFill>
                <a:schemeClr val="bg1"/>
              </a:solidFill>
              <a:latin typeface="マキナス 4 Square" panose="02000600000000000000" pitchFamily="50" charset="-128"/>
              <a:ea typeface="マキナス 4 Square" panose="02000600000000000000" pitchFamily="50" charset="-128"/>
            </a:endParaRPr>
          </a:p>
        </p:txBody>
      </p:sp>
      <p:sp>
        <p:nvSpPr>
          <p:cNvPr id="1025" name="テキスト ボックス 1024">
            <a:extLst>
              <a:ext uri="{FF2B5EF4-FFF2-40B4-BE49-F238E27FC236}">
                <a16:creationId xmlns:a16="http://schemas.microsoft.com/office/drawing/2014/main" id="{519D905E-48C3-8DD1-702B-5F5B870D2156}"/>
              </a:ext>
            </a:extLst>
          </p:cNvPr>
          <p:cNvSpPr txBox="1"/>
          <p:nvPr/>
        </p:nvSpPr>
        <p:spPr>
          <a:xfrm>
            <a:off x="13355970" y="12903602"/>
            <a:ext cx="6738071" cy="1631216"/>
          </a:xfrm>
          <a:prstGeom prst="rect">
            <a:avLst/>
          </a:prstGeom>
          <a:noFill/>
          <a:effectLst>
            <a:glow rad="635000">
              <a:srgbClr val="E2E2E2"/>
            </a:glow>
          </a:effectLst>
        </p:spPr>
        <p:txBody>
          <a:bodyPr wrap="square" rtlCol="0">
            <a:spAutoFit/>
          </a:bodyPr>
          <a:lstStyle/>
          <a:p>
            <a:r>
              <a:rPr kumimoji="1" lang="ja-JP" altLang="en-US" sz="10000" i="1" dirty="0">
                <a:latin typeface="マキナス 4 Square" panose="02000600000000000000" pitchFamily="50" charset="-128"/>
                <a:ea typeface="マキナス 4 Square" panose="02000600000000000000" pitchFamily="50" charset="-128"/>
              </a:rPr>
              <a:t>写真フロア</a:t>
            </a:r>
            <a:endParaRPr kumimoji="1" lang="en-US" altLang="ja-JP" sz="10000" i="1" dirty="0">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3027875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D27D22-F306-F60A-AA0A-A80CD538AFF7}"/>
              </a:ext>
            </a:extLst>
          </p:cNvPr>
          <p:cNvSpPr txBox="1"/>
          <p:nvPr/>
        </p:nvSpPr>
        <p:spPr>
          <a:xfrm>
            <a:off x="3387437" y="2352846"/>
            <a:ext cx="11887202" cy="3046988"/>
          </a:xfrm>
          <a:prstGeom prst="rect">
            <a:avLst/>
          </a:prstGeom>
          <a:noFill/>
        </p:spPr>
        <p:txBody>
          <a:bodyPr wrap="square" rtlCol="0">
            <a:spAutoFit/>
          </a:bodyPr>
          <a:lstStyle/>
          <a:p>
            <a:r>
              <a:rPr kumimoji="1" lang="ja-JP" altLang="en-US"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a:t>
            </a:r>
            <a:r>
              <a:rPr kumimoji="1" lang="en-US" altLang="ja-JP"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a:t>
            </a:r>
            <a:r>
              <a:rPr kumimoji="1" lang="ja-JP" altLang="en-US"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トラック移動</a:t>
            </a:r>
            <a:endParaRPr kumimoji="1" lang="en-US" altLang="ja-JP"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endParaRPr>
          </a:p>
          <a:p>
            <a:r>
              <a:rPr kumimoji="1" lang="en-US" altLang="ja-JP"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esc:</a:t>
            </a:r>
            <a:r>
              <a:rPr kumimoji="1" lang="ja-JP" altLang="en-US"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戻る</a:t>
            </a:r>
          </a:p>
        </p:txBody>
      </p:sp>
    </p:spTree>
    <p:extLst>
      <p:ext uri="{BB962C8B-B14F-4D97-AF65-F5344CB8AC3E}">
        <p14:creationId xmlns:p14="http://schemas.microsoft.com/office/powerpoint/2010/main" val="381621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02</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0058DD"/>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北千住→秋葉原</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539963" y="10711898"/>
            <a:ext cx="7709959"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7486" y="4118426"/>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07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01</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FE0000"/>
                </a:solidFill>
                <a:latin typeface="マキナス 4 Square" panose="02000600000000000000" pitchFamily="50" charset="-128"/>
                <a:ea typeface="マキナス 4 Square" panose="02000600000000000000" pitchFamily="50" charset="-128"/>
              </a:rPr>
              <a:t>回送</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上野→秋葉原</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0970" y="8926306"/>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1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02</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70090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型　</a:t>
            </a:r>
            <a:r>
              <a:rPr kumimoji="1" lang="en-US" altLang="ja-JP" sz="9000" i="1" dirty="0">
                <a:ln>
                  <a:solidFill>
                    <a:schemeClr val="tx1"/>
                  </a:solidFill>
                </a:ln>
                <a:solidFill>
                  <a:srgbClr val="FE0000"/>
                </a:solidFill>
                <a:latin typeface="マキナス 4 Square" panose="02000600000000000000" pitchFamily="50" charset="-128"/>
                <a:ea typeface="マキナス 4 Square" panose="02000600000000000000" pitchFamily="50" charset="-128"/>
              </a:rPr>
              <a:t>TH</a:t>
            </a:r>
            <a:r>
              <a:rPr kumimoji="1" lang="ja-JP" altLang="en-US" sz="9000" i="1" dirty="0">
                <a:ln>
                  <a:solidFill>
                    <a:schemeClr val="tx1"/>
                  </a:solidFill>
                </a:ln>
                <a:solidFill>
                  <a:srgbClr val="FE0000"/>
                </a:solidFill>
                <a:latin typeface="マキナス 4 Square" panose="02000600000000000000" pitchFamily="50" charset="-128"/>
                <a:ea typeface="マキナス 4 Square" panose="02000600000000000000" pitchFamily="50" charset="-128"/>
              </a:rPr>
              <a:t>ライナー</a:t>
            </a:r>
            <a:r>
              <a:rPr kumimoji="1" lang="en-US" altLang="ja-JP" sz="9000" i="1" dirty="0">
                <a:ln>
                  <a:solidFill>
                    <a:schemeClr val="tx1"/>
                  </a:solidFill>
                </a:ln>
                <a:solidFill>
                  <a:srgbClr val="FE0000"/>
                </a:solidFill>
                <a:latin typeface="マキナス 4 Square" panose="02000600000000000000" pitchFamily="50" charset="-128"/>
                <a:ea typeface="マキナス 4 Square" panose="02000600000000000000" pitchFamily="50" charset="-128"/>
              </a:rPr>
              <a:t>4</a:t>
            </a:r>
            <a:r>
              <a:rPr kumimoji="1" lang="ja-JP" altLang="en-US" sz="9000" i="1" dirty="0">
                <a:ln>
                  <a:solidFill>
                    <a:schemeClr val="tx1"/>
                  </a:solidFill>
                </a:ln>
                <a:solidFill>
                  <a:srgbClr val="FE0000"/>
                </a:solidFill>
                <a:latin typeface="マキナス 4 Square" panose="02000600000000000000" pitchFamily="50" charset="-128"/>
                <a:ea typeface="マキナス 4 Square" panose="02000600000000000000" pitchFamily="50" charset="-128"/>
              </a:rPr>
              <a:t>号</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北千住→茅場町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590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03</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973981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70927</TotalTime>
  <Words>1411</Words>
  <Application>Microsoft Office PowerPoint</Application>
  <PresentationFormat>ユーザー設定</PresentationFormat>
  <Paragraphs>241</Paragraphs>
  <Slides>55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55</vt:i4>
      </vt:variant>
    </vt:vector>
  </HeadingPairs>
  <TitlesOfParts>
    <vt:vector size="65" baseType="lpstr">
      <vt:lpstr>AppleTP</vt:lpstr>
      <vt:lpstr>Aqua かな</vt:lpstr>
      <vt:lpstr>Yu Gothic UI Semilight</vt:lpstr>
      <vt:lpstr>マキナス 4 Flat</vt:lpstr>
      <vt:lpstr>マキナス 4 Square</vt:lpstr>
      <vt:lpstr>Agency FB</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wattz</dc:creator>
  <cp:lastModifiedBy>wattz</cp:lastModifiedBy>
  <cp:revision>68</cp:revision>
  <dcterms:created xsi:type="dcterms:W3CDTF">2024-03-30T12:46:06Z</dcterms:created>
  <dcterms:modified xsi:type="dcterms:W3CDTF">2024-08-31T10:07:37Z</dcterms:modified>
</cp:coreProperties>
</file>