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288"/>
    <a:srgbClr val="155086"/>
    <a:srgbClr val="154B83"/>
    <a:srgbClr val="134F86"/>
    <a:srgbClr val="124681"/>
    <a:srgbClr val="134D88"/>
    <a:srgbClr val="26C9E4"/>
    <a:srgbClr val="28C0DD"/>
    <a:srgbClr val="27C0DB"/>
    <a:srgbClr val="27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710"/>
  </p:normalViewPr>
  <p:slideViewPr>
    <p:cSldViewPr snapToGrid="0">
      <p:cViewPr>
        <p:scale>
          <a:sx n="75" d="100"/>
          <a:sy n="75" d="100"/>
        </p:scale>
        <p:origin x="-2597" y="-19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kumimoji="1"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kumimoji="1"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47" y="3081898"/>
            <a:ext cx="5125601" cy="256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147" y="55861"/>
            <a:ext cx="5125601" cy="2562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921913" y="5558344"/>
            <a:ext cx="8749469" cy="25628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1468591" y="807466"/>
            <a:ext cx="293719" cy="1658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3" y="5558344"/>
            <a:ext cx="301506" cy="16582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277879" y="3795122"/>
            <a:ext cx="216465" cy="191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184" y="4807873"/>
            <a:ext cx="5125601" cy="512560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11591589" y="5470956"/>
            <a:ext cx="824231" cy="231859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1633850" y="5255145"/>
            <a:ext cx="293719" cy="2889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921913" y="7936953"/>
            <a:ext cx="163427" cy="172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12" y="2637454"/>
            <a:ext cx="8749469" cy="25628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10396672" y="1144299"/>
            <a:ext cx="7606255" cy="25628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48C9DB-D082-CEAA-1964-51C34CEA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225" r="87121" b="17129"/>
          <a:stretch/>
        </p:blipFill>
        <p:spPr>
          <a:xfrm>
            <a:off x="-815148" y="11080577"/>
            <a:ext cx="5783919" cy="232142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669D53-4B45-2FC4-6E80-D45D320473B0}"/>
              </a:ext>
            </a:extLst>
          </p:cNvPr>
          <p:cNvSpPr/>
          <p:nvPr/>
        </p:nvSpPr>
        <p:spPr>
          <a:xfrm>
            <a:off x="2881890" y="8791995"/>
            <a:ext cx="1809036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429A-3C87-F212-1B71-E4A743B8802F}"/>
              </a:ext>
            </a:extLst>
          </p:cNvPr>
          <p:cNvSpPr/>
          <p:nvPr/>
        </p:nvSpPr>
        <p:spPr>
          <a:xfrm>
            <a:off x="2881890" y="8821396"/>
            <a:ext cx="1809036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876F07-C49B-A5FA-E9A5-8D6B453BF479}"/>
              </a:ext>
            </a:extLst>
          </p:cNvPr>
          <p:cNvSpPr/>
          <p:nvPr/>
        </p:nvSpPr>
        <p:spPr>
          <a:xfrm>
            <a:off x="2881890" y="8840620"/>
            <a:ext cx="1809036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A99653C-5CA4-EC67-5D34-04A8720809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2776362" y="7216627"/>
            <a:ext cx="6895019" cy="28266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83E9B-1790-C8FA-67CF-5A54882B9C39}"/>
              </a:ext>
            </a:extLst>
          </p:cNvPr>
          <p:cNvSpPr/>
          <p:nvPr/>
        </p:nvSpPr>
        <p:spPr>
          <a:xfrm>
            <a:off x="1223420" y="9082580"/>
            <a:ext cx="457290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E2E6B4-04C7-9435-F830-1B55FFE7ABFE}"/>
              </a:ext>
            </a:extLst>
          </p:cNvPr>
          <p:cNvSpPr/>
          <p:nvPr/>
        </p:nvSpPr>
        <p:spPr>
          <a:xfrm>
            <a:off x="1223420" y="9111981"/>
            <a:ext cx="457290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E5F9C41-C31E-F105-CF9A-53084A8E624B}"/>
              </a:ext>
            </a:extLst>
          </p:cNvPr>
          <p:cNvSpPr/>
          <p:nvPr/>
        </p:nvSpPr>
        <p:spPr>
          <a:xfrm rot="5400000">
            <a:off x="1721858" y="9103582"/>
            <a:ext cx="80903" cy="55245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643B83F3-98BA-ABD3-26AA-0EE78B7798B3}"/>
              </a:ext>
            </a:extLst>
          </p:cNvPr>
          <p:cNvSpPr/>
          <p:nvPr/>
        </p:nvSpPr>
        <p:spPr>
          <a:xfrm rot="16200000" flipV="1">
            <a:off x="1633167" y="9216400"/>
            <a:ext cx="204307" cy="109222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EF1BC2-63AD-C569-2A9F-F2EDE0885265}"/>
              </a:ext>
            </a:extLst>
          </p:cNvPr>
          <p:cNvSpPr/>
          <p:nvPr/>
        </p:nvSpPr>
        <p:spPr>
          <a:xfrm>
            <a:off x="1680524" y="9082579"/>
            <a:ext cx="54162" cy="10333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5596CE-DA2A-87F7-CE7B-8CA2E2122BFC}"/>
              </a:ext>
            </a:extLst>
          </p:cNvPr>
          <p:cNvSpPr/>
          <p:nvPr/>
        </p:nvSpPr>
        <p:spPr>
          <a:xfrm>
            <a:off x="1662613" y="9111981"/>
            <a:ext cx="60957" cy="89076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79C75449-0B1D-4828-A2D1-221DD0C1254D}"/>
              </a:ext>
            </a:extLst>
          </p:cNvPr>
          <p:cNvSpPr/>
          <p:nvPr/>
        </p:nvSpPr>
        <p:spPr>
          <a:xfrm rot="5400000">
            <a:off x="1717993" y="9117561"/>
            <a:ext cx="56876" cy="45719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4DD93EF-90BC-6182-A205-06F364C479DA}"/>
              </a:ext>
            </a:extLst>
          </p:cNvPr>
          <p:cNvSpPr/>
          <p:nvPr/>
        </p:nvSpPr>
        <p:spPr>
          <a:xfrm rot="10800000">
            <a:off x="1680523" y="9167067"/>
            <a:ext cx="88767" cy="176698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17F368-AC75-D98D-14FC-DCC7DC34393D}"/>
              </a:ext>
            </a:extLst>
          </p:cNvPr>
          <p:cNvSpPr/>
          <p:nvPr/>
        </p:nvSpPr>
        <p:spPr>
          <a:xfrm>
            <a:off x="1223231" y="9131204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8231E0AB-CB03-F4CE-B2CD-93761B4F5CA5}"/>
              </a:ext>
            </a:extLst>
          </p:cNvPr>
          <p:cNvSpPr/>
          <p:nvPr/>
        </p:nvSpPr>
        <p:spPr>
          <a:xfrm rot="5400000">
            <a:off x="2978098" y="9219697"/>
            <a:ext cx="45719" cy="45722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65ECC8C-519A-F61A-F66D-1C2B95E27FCF}"/>
              </a:ext>
            </a:extLst>
          </p:cNvPr>
          <p:cNvSpPr/>
          <p:nvPr/>
        </p:nvSpPr>
        <p:spPr>
          <a:xfrm rot="5400000" flipH="1">
            <a:off x="1645115" y="9202665"/>
            <a:ext cx="149033" cy="7821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38D44C-3CA2-8F5D-18CF-AFCB212BD48D}"/>
              </a:ext>
            </a:extLst>
          </p:cNvPr>
          <p:cNvSpPr/>
          <p:nvPr/>
        </p:nvSpPr>
        <p:spPr>
          <a:xfrm>
            <a:off x="2030727" y="9174343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986FD705-F220-D759-E414-41963795F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481" y="9287594"/>
            <a:ext cx="2258579" cy="1244811"/>
          </a:xfrm>
          <a:prstGeom prst="rect">
            <a:avLst/>
          </a:prstGeom>
        </p:spPr>
      </p:pic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9C3506B8-68DB-AAB5-8B35-40856F9ABA6D}"/>
              </a:ext>
            </a:extLst>
          </p:cNvPr>
          <p:cNvSpPr/>
          <p:nvPr/>
        </p:nvSpPr>
        <p:spPr>
          <a:xfrm rot="5400000" flipH="1">
            <a:off x="6894474" y="9540301"/>
            <a:ext cx="610005" cy="365760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05BFE5-DC01-323D-3DD7-EB138E97B078}"/>
              </a:ext>
            </a:extLst>
          </p:cNvPr>
          <p:cNvSpPr/>
          <p:nvPr/>
        </p:nvSpPr>
        <p:spPr>
          <a:xfrm>
            <a:off x="7836480" y="9045867"/>
            <a:ext cx="1834901" cy="874395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A6923FA0-7041-202C-2F60-3CA96B1D6F64}"/>
              </a:ext>
            </a:extLst>
          </p:cNvPr>
          <p:cNvSpPr/>
          <p:nvPr/>
        </p:nvSpPr>
        <p:spPr>
          <a:xfrm rot="5400000">
            <a:off x="7191396" y="9234298"/>
            <a:ext cx="219539" cy="148223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09C845-35C6-33E1-111A-6F26AD60942E}"/>
              </a:ext>
            </a:extLst>
          </p:cNvPr>
          <p:cNvSpPr/>
          <p:nvPr/>
        </p:nvSpPr>
        <p:spPr>
          <a:xfrm>
            <a:off x="6875453" y="9198639"/>
            <a:ext cx="351601" cy="30541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A3F15D9-C23F-68AC-A797-359361410AEA}"/>
              </a:ext>
            </a:extLst>
          </p:cNvPr>
          <p:cNvSpPr/>
          <p:nvPr/>
        </p:nvSpPr>
        <p:spPr>
          <a:xfrm>
            <a:off x="5848197" y="9888031"/>
            <a:ext cx="289560" cy="182374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144CF129-E5FF-8B9B-3A23-2A73120C7C37}"/>
              </a:ext>
            </a:extLst>
          </p:cNvPr>
          <p:cNvSpPr/>
          <p:nvPr/>
        </p:nvSpPr>
        <p:spPr>
          <a:xfrm rot="5400000">
            <a:off x="6229757" y="10040185"/>
            <a:ext cx="591672" cy="2873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E899ED4D-48A8-3B2E-E8F5-877B07656F0D}"/>
              </a:ext>
            </a:extLst>
          </p:cNvPr>
          <p:cNvSpPr/>
          <p:nvPr/>
        </p:nvSpPr>
        <p:spPr>
          <a:xfrm rot="5400000" flipH="1">
            <a:off x="5786654" y="10829156"/>
            <a:ext cx="1233723" cy="531520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1BD8D5-D0FC-1601-6036-CFB2FE568839}"/>
              </a:ext>
            </a:extLst>
          </p:cNvPr>
          <p:cNvSpPr/>
          <p:nvPr/>
        </p:nvSpPr>
        <p:spPr>
          <a:xfrm>
            <a:off x="6084770" y="9889114"/>
            <a:ext cx="297818" cy="60455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C1D38A-7A0A-31C3-ADAE-4925B6B34DD5}"/>
              </a:ext>
            </a:extLst>
          </p:cNvPr>
          <p:cNvSpPr/>
          <p:nvPr/>
        </p:nvSpPr>
        <p:spPr>
          <a:xfrm>
            <a:off x="5851443" y="10052139"/>
            <a:ext cx="193023" cy="1504951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AFC8597E-3091-3C88-8176-F6DB73C736C2}"/>
              </a:ext>
            </a:extLst>
          </p:cNvPr>
          <p:cNvSpPr/>
          <p:nvPr/>
        </p:nvSpPr>
        <p:spPr>
          <a:xfrm rot="5400000" flipH="1">
            <a:off x="5743155" y="10780662"/>
            <a:ext cx="1077386" cy="475470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F693E98-AC4A-C08D-B49B-1DB932CE7EF3}"/>
              </a:ext>
            </a:extLst>
          </p:cNvPr>
          <p:cNvSpPr/>
          <p:nvPr/>
        </p:nvSpPr>
        <p:spPr>
          <a:xfrm rot="5400000">
            <a:off x="6186814" y="10153915"/>
            <a:ext cx="434544" cy="230993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1B916BF-F7ED-C6F9-1CAC-3653FC8E5BD6}"/>
              </a:ext>
            </a:extLst>
          </p:cNvPr>
          <p:cNvSpPr/>
          <p:nvPr/>
        </p:nvSpPr>
        <p:spPr>
          <a:xfrm>
            <a:off x="6001948" y="10052138"/>
            <a:ext cx="287368" cy="469979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2CFC5C92-9E7A-AB9E-32AA-A39D261DEDBE}"/>
              </a:ext>
            </a:extLst>
          </p:cNvPr>
          <p:cNvSpPr/>
          <p:nvPr/>
        </p:nvSpPr>
        <p:spPr>
          <a:xfrm rot="5400000">
            <a:off x="6146211" y="10217236"/>
            <a:ext cx="367123" cy="173938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4710DF0-3F57-9A04-9787-A1D70D3EB453}"/>
              </a:ext>
            </a:extLst>
          </p:cNvPr>
          <p:cNvSpPr/>
          <p:nvPr/>
        </p:nvSpPr>
        <p:spPr>
          <a:xfrm rot="5400000" flipH="1">
            <a:off x="5764686" y="10750070"/>
            <a:ext cx="915443" cy="38866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9EF1DD-127C-37F1-C031-05E10E438CCC}"/>
              </a:ext>
            </a:extLst>
          </p:cNvPr>
          <p:cNvSpPr/>
          <p:nvPr/>
        </p:nvSpPr>
        <p:spPr>
          <a:xfrm>
            <a:off x="6000692" y="10127139"/>
            <a:ext cx="243436" cy="53555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584A099-0AAB-07A6-45C1-6B3E14B10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 flipV="1">
            <a:off x="8907404" y="11060151"/>
            <a:ext cx="248584" cy="2826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6861833" y="8333406"/>
            <a:ext cx="1461382" cy="51045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09C480-FEB3-7574-B477-9B01D4D78E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7676128" y="10306057"/>
            <a:ext cx="413533" cy="183640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46134B-252D-DBCC-D168-9B0EADC798CD}"/>
              </a:ext>
            </a:extLst>
          </p:cNvPr>
          <p:cNvSpPr/>
          <p:nvPr/>
        </p:nvSpPr>
        <p:spPr>
          <a:xfrm>
            <a:off x="5844758" y="10127138"/>
            <a:ext cx="185355" cy="1274989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4937001E-0DCE-1720-C4CB-9D5CC933BD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 flipV="1">
            <a:off x="6527047" y="11201481"/>
            <a:ext cx="715824" cy="1400865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0FE6B8-C214-3B6F-AA12-F4D7A6FBFCB5}"/>
              </a:ext>
            </a:extLst>
          </p:cNvPr>
          <p:cNvSpPr/>
          <p:nvPr/>
        </p:nvSpPr>
        <p:spPr>
          <a:xfrm>
            <a:off x="8553272" y="11780282"/>
            <a:ext cx="1056765" cy="96607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53C448A-591C-9E71-877A-8A4C4E4DE172}"/>
              </a:ext>
            </a:extLst>
          </p:cNvPr>
          <p:cNvSpPr/>
          <p:nvPr/>
        </p:nvSpPr>
        <p:spPr>
          <a:xfrm>
            <a:off x="3874141" y="11090000"/>
            <a:ext cx="1097142" cy="14383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5B700F99-F1D8-48C9-D06C-DD7C508E6429}"/>
              </a:ext>
            </a:extLst>
          </p:cNvPr>
          <p:cNvSpPr/>
          <p:nvPr/>
        </p:nvSpPr>
        <p:spPr>
          <a:xfrm rot="5400000" flipV="1">
            <a:off x="3241694" y="11279414"/>
            <a:ext cx="821861" cy="443033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686788B-F203-3BC8-7C7C-90CF42F02CCE}"/>
              </a:ext>
            </a:extLst>
          </p:cNvPr>
          <p:cNvSpPr/>
          <p:nvPr/>
        </p:nvSpPr>
        <p:spPr>
          <a:xfrm rot="5400000" flipH="1" flipV="1">
            <a:off x="3244563" y="12094560"/>
            <a:ext cx="618969" cy="2535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287B107-6C26-7394-0C67-C43B652486AB}"/>
              </a:ext>
            </a:extLst>
          </p:cNvPr>
          <p:cNvSpPr/>
          <p:nvPr/>
        </p:nvSpPr>
        <p:spPr>
          <a:xfrm>
            <a:off x="3677927" y="11840516"/>
            <a:ext cx="253567" cy="69031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A2785BC-7F21-0431-A42B-3D7AC21093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6137691" y="11112139"/>
            <a:ext cx="737762" cy="1469704"/>
          </a:xfrm>
          <a:prstGeom prst="rect">
            <a:avLst/>
          </a:prstGeom>
        </p:spPr>
      </p:pic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2858A41-8C99-7697-621F-0B428E7B7913}"/>
              </a:ext>
            </a:extLst>
          </p:cNvPr>
          <p:cNvSpPr/>
          <p:nvPr/>
        </p:nvSpPr>
        <p:spPr>
          <a:xfrm>
            <a:off x="3932835" y="11201481"/>
            <a:ext cx="1030611" cy="122483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5A6B66DD-0DD4-833D-D7DB-05E9500700CA}"/>
              </a:ext>
            </a:extLst>
          </p:cNvPr>
          <p:cNvSpPr/>
          <p:nvPr/>
        </p:nvSpPr>
        <p:spPr>
          <a:xfrm rot="16200000">
            <a:off x="3401085" y="12082167"/>
            <a:ext cx="501129" cy="187161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2BA506-136A-B537-4807-061A96EA7A83}"/>
              </a:ext>
            </a:extLst>
          </p:cNvPr>
          <p:cNvSpPr/>
          <p:nvPr/>
        </p:nvSpPr>
        <p:spPr>
          <a:xfrm>
            <a:off x="3744665" y="11840516"/>
            <a:ext cx="322785" cy="58354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23AA40A2-A1B7-C3AA-373A-DD504A0FC078}"/>
              </a:ext>
            </a:extLst>
          </p:cNvPr>
          <p:cNvSpPr/>
          <p:nvPr/>
        </p:nvSpPr>
        <p:spPr>
          <a:xfrm rot="5400000" flipV="1">
            <a:off x="3380921" y="11374612"/>
            <a:ext cx="723702" cy="377445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3C7ADA6-08C8-BD1F-8B76-BA535347196B}"/>
              </a:ext>
            </a:extLst>
          </p:cNvPr>
          <p:cNvSpPr/>
          <p:nvPr/>
        </p:nvSpPr>
        <p:spPr>
          <a:xfrm>
            <a:off x="3984479" y="11296869"/>
            <a:ext cx="976690" cy="1023733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13916ECA-63CF-82CA-BBCF-712501E16D0C}"/>
              </a:ext>
            </a:extLst>
          </p:cNvPr>
          <p:cNvSpPr/>
          <p:nvPr/>
        </p:nvSpPr>
        <p:spPr>
          <a:xfrm rot="5400000" flipH="1" flipV="1">
            <a:off x="3508784" y="12034625"/>
            <a:ext cx="418689" cy="153264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ABCE08-CC61-37BF-7DE5-ACB52E966D0A}"/>
              </a:ext>
            </a:extLst>
          </p:cNvPr>
          <p:cNvSpPr/>
          <p:nvPr/>
        </p:nvSpPr>
        <p:spPr>
          <a:xfrm>
            <a:off x="3793976" y="11875469"/>
            <a:ext cx="223061" cy="44421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B3BE47F9-D51A-CDD0-E8E8-A83DFAF7D79A}"/>
              </a:ext>
            </a:extLst>
          </p:cNvPr>
          <p:cNvSpPr/>
          <p:nvPr/>
        </p:nvSpPr>
        <p:spPr>
          <a:xfrm rot="5400000" flipV="1">
            <a:off x="3507569" y="11430796"/>
            <a:ext cx="610838" cy="342985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844A20BA-AD34-BBA5-17D1-9CD1AA487A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6747" y="7219784"/>
            <a:ext cx="356831" cy="276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7C6FF51-3CB2-3EE9-E3FC-07D492F52E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4187" y="7293209"/>
            <a:ext cx="182559" cy="343935"/>
          </a:xfrm>
          <a:prstGeom prst="rect">
            <a:avLst/>
          </a:prstGeom>
        </p:spPr>
      </p:pic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5EB1AC3-1841-D0B7-C837-9C0647A68BFF}"/>
              </a:ext>
            </a:extLst>
          </p:cNvPr>
          <p:cNvSpPr/>
          <p:nvPr/>
        </p:nvSpPr>
        <p:spPr>
          <a:xfrm>
            <a:off x="3714573" y="5764203"/>
            <a:ext cx="413387" cy="154006"/>
          </a:xfrm>
          <a:prstGeom prst="roundRect">
            <a:avLst>
              <a:gd name="adj" fmla="val 15124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DF4DB6-684C-B818-328F-001E3B9F62D9}"/>
              </a:ext>
            </a:extLst>
          </p:cNvPr>
          <p:cNvSpPr/>
          <p:nvPr/>
        </p:nvSpPr>
        <p:spPr>
          <a:xfrm>
            <a:off x="3062453" y="2029146"/>
            <a:ext cx="1385687" cy="354390"/>
          </a:xfrm>
          <a:prstGeom prst="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404E1767-8227-3986-DD76-A0EF716F9608}"/>
              </a:ext>
            </a:extLst>
          </p:cNvPr>
          <p:cNvSpPr/>
          <p:nvPr/>
        </p:nvSpPr>
        <p:spPr>
          <a:xfrm>
            <a:off x="3201593" y="6101341"/>
            <a:ext cx="1400537" cy="1029482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EA3D1AEA-9872-F394-183C-4351E0F8434A}"/>
              </a:ext>
            </a:extLst>
          </p:cNvPr>
          <p:cNvSpPr/>
          <p:nvPr/>
        </p:nvSpPr>
        <p:spPr>
          <a:xfrm>
            <a:off x="3218752" y="6105835"/>
            <a:ext cx="1373505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51263733-5D25-A360-B0BC-0DD9279EF713}"/>
              </a:ext>
            </a:extLst>
          </p:cNvPr>
          <p:cNvSpPr/>
          <p:nvPr/>
        </p:nvSpPr>
        <p:spPr>
          <a:xfrm>
            <a:off x="6172003" y="6113094"/>
            <a:ext cx="140053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36DA2499-0F09-CC29-1B19-26D0247BF13B}"/>
              </a:ext>
            </a:extLst>
          </p:cNvPr>
          <p:cNvSpPr/>
          <p:nvPr/>
        </p:nvSpPr>
        <p:spPr>
          <a:xfrm>
            <a:off x="6185518" y="6105834"/>
            <a:ext cx="1373505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9AC5AD79-DB1D-8524-41C2-8D396B7B6529}"/>
              </a:ext>
            </a:extLst>
          </p:cNvPr>
          <p:cNvSpPr/>
          <p:nvPr/>
        </p:nvSpPr>
        <p:spPr>
          <a:xfrm>
            <a:off x="8944122" y="6095493"/>
            <a:ext cx="511523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748F62F0-FC75-2460-5DBD-28521E67B5C7}"/>
              </a:ext>
            </a:extLst>
          </p:cNvPr>
          <p:cNvSpPr/>
          <p:nvPr/>
        </p:nvSpPr>
        <p:spPr>
          <a:xfrm>
            <a:off x="8966935" y="6107833"/>
            <a:ext cx="489874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100000">
                <a:srgbClr val="2A2A2A"/>
              </a:gs>
              <a:gs pos="100000">
                <a:srgbClr val="7D7D7D"/>
              </a:gs>
              <a:gs pos="100000">
                <a:srgbClr val="565553"/>
              </a:gs>
              <a:gs pos="100000">
                <a:srgbClr val="777674"/>
              </a:gs>
              <a:gs pos="100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C1787F71-F189-8959-EAA4-EC0BF8F40E88}"/>
              </a:ext>
            </a:extLst>
          </p:cNvPr>
          <p:cNvSpPr/>
          <p:nvPr/>
        </p:nvSpPr>
        <p:spPr>
          <a:xfrm>
            <a:off x="8074530" y="6141389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EAEAB67-6F10-CE30-C22E-A2DDD6F6326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0694" y="6050177"/>
            <a:ext cx="662785" cy="1901852"/>
          </a:xfrm>
          <a:prstGeom prst="rect">
            <a:avLst/>
          </a:prstGeom>
        </p:spPr>
      </p:pic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4EC1003A-5FA4-90A2-6E08-F3FF845E09B1}"/>
              </a:ext>
            </a:extLst>
          </p:cNvPr>
          <p:cNvSpPr/>
          <p:nvPr/>
        </p:nvSpPr>
        <p:spPr>
          <a:xfrm>
            <a:off x="5143498" y="6151553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DED9F78F-1601-55CB-8465-B03FA7302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3990" y="6050177"/>
            <a:ext cx="662785" cy="1901852"/>
          </a:xfrm>
          <a:prstGeom prst="rect">
            <a:avLst/>
          </a:prstGeom>
        </p:spPr>
      </p:pic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2FC26C9-B934-D9C9-ED32-3D6F87C83C73}"/>
              </a:ext>
            </a:extLst>
          </p:cNvPr>
          <p:cNvSpPr/>
          <p:nvPr/>
        </p:nvSpPr>
        <p:spPr>
          <a:xfrm>
            <a:off x="2162796" y="6151552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579" y="6050177"/>
            <a:ext cx="662785" cy="1901852"/>
          </a:xfrm>
          <a:prstGeom prst="rect">
            <a:avLst/>
          </a:prstGeom>
        </p:spPr>
      </p:pic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BD2EB175-594B-A741-ED7F-AF060E62CC70}"/>
              </a:ext>
            </a:extLst>
          </p:cNvPr>
          <p:cNvSpPr/>
          <p:nvPr/>
        </p:nvSpPr>
        <p:spPr>
          <a:xfrm>
            <a:off x="6183000" y="7088845"/>
            <a:ext cx="1381324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3A6EEC5E-7BF0-F7BD-716D-B4FD8E065CDE}"/>
              </a:ext>
            </a:extLst>
          </p:cNvPr>
          <p:cNvSpPr/>
          <p:nvPr/>
        </p:nvSpPr>
        <p:spPr>
          <a:xfrm>
            <a:off x="6172004" y="6098645"/>
            <a:ext cx="1400537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43799C1C-5742-5F4E-16F6-7BA292A20409}"/>
              </a:ext>
            </a:extLst>
          </p:cNvPr>
          <p:cNvSpPr/>
          <p:nvPr/>
        </p:nvSpPr>
        <p:spPr>
          <a:xfrm>
            <a:off x="8953867" y="7084658"/>
            <a:ext cx="510421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4BA5A72-30E6-CA31-4ECD-BA0B31C7D984}"/>
              </a:ext>
            </a:extLst>
          </p:cNvPr>
          <p:cNvSpPr/>
          <p:nvPr/>
        </p:nvSpPr>
        <p:spPr>
          <a:xfrm>
            <a:off x="8952766" y="6098645"/>
            <a:ext cx="511522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B188C60-CE8A-B5BC-9E3F-8165C6C31237}"/>
              </a:ext>
            </a:extLst>
          </p:cNvPr>
          <p:cNvSpPr/>
          <p:nvPr/>
        </p:nvSpPr>
        <p:spPr>
          <a:xfrm>
            <a:off x="5415071" y="1216752"/>
            <a:ext cx="45719" cy="1011199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DA317C3-5A29-9C6C-C829-F1A136992BAB}"/>
              </a:ext>
            </a:extLst>
          </p:cNvPr>
          <p:cNvSpPr/>
          <p:nvPr/>
        </p:nvSpPr>
        <p:spPr>
          <a:xfrm>
            <a:off x="3639049" y="6121080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CE40B28-3151-90F4-81EC-DADA0CC4AFCD}"/>
              </a:ext>
            </a:extLst>
          </p:cNvPr>
          <p:cNvSpPr/>
          <p:nvPr/>
        </p:nvSpPr>
        <p:spPr>
          <a:xfrm>
            <a:off x="4142465" y="6123223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DBA1DCF8-F35A-3660-E52E-E29C8F532512}"/>
              </a:ext>
            </a:extLst>
          </p:cNvPr>
          <p:cNvSpPr/>
          <p:nvPr/>
        </p:nvSpPr>
        <p:spPr>
          <a:xfrm>
            <a:off x="3218753" y="7084659"/>
            <a:ext cx="1381324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65FEC23-3F75-19DB-2EC4-D5F5D73999C0}"/>
              </a:ext>
            </a:extLst>
          </p:cNvPr>
          <p:cNvSpPr/>
          <p:nvPr/>
        </p:nvSpPr>
        <p:spPr>
          <a:xfrm>
            <a:off x="3205237" y="6098646"/>
            <a:ext cx="1400537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026D64D-8AA5-2F86-7AAB-5DE3178F7B6D}"/>
              </a:ext>
            </a:extLst>
          </p:cNvPr>
          <p:cNvSpPr/>
          <p:nvPr/>
        </p:nvSpPr>
        <p:spPr>
          <a:xfrm>
            <a:off x="6588556" y="6117087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333333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1886698-9674-5D25-FAE2-D7214E8F686A}"/>
              </a:ext>
            </a:extLst>
          </p:cNvPr>
          <p:cNvSpPr/>
          <p:nvPr/>
        </p:nvSpPr>
        <p:spPr>
          <a:xfrm>
            <a:off x="7107346" y="6117087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333333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6F2BD9E2-3594-4065-0BFC-960F0F396DF1}"/>
              </a:ext>
            </a:extLst>
          </p:cNvPr>
          <p:cNvSpPr/>
          <p:nvPr/>
        </p:nvSpPr>
        <p:spPr>
          <a:xfrm>
            <a:off x="1655220" y="5844403"/>
            <a:ext cx="127319" cy="272684"/>
          </a:xfrm>
          <a:prstGeom prst="roundRect">
            <a:avLst>
              <a:gd name="adj" fmla="val 15171"/>
            </a:avLst>
          </a:prstGeom>
          <a:gradFill>
            <a:gsLst>
              <a:gs pos="43178">
                <a:srgbClr val="27C0DB"/>
              </a:gs>
              <a:gs pos="83000">
                <a:srgbClr val="28C0DD"/>
              </a:gs>
              <a:gs pos="100000">
                <a:srgbClr val="26C9E4"/>
              </a:gs>
              <a:gs pos="11520">
                <a:srgbClr val="3CBDD7"/>
              </a:gs>
              <a:gs pos="0">
                <a:srgbClr val="3CBDD7"/>
              </a:gs>
            </a:gsLst>
            <a:lin ang="0" scaled="0"/>
          </a:gradFill>
          <a:ln>
            <a:noFill/>
          </a:ln>
          <a:effectLst>
            <a:glow rad="12700">
              <a:srgbClr val="26C9E4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06940A-B3B8-10E7-1191-7CC8B5E9CC16}"/>
              </a:ext>
            </a:extLst>
          </p:cNvPr>
          <p:cNvSpPr/>
          <p:nvPr/>
        </p:nvSpPr>
        <p:spPr>
          <a:xfrm>
            <a:off x="1792898" y="5844403"/>
            <a:ext cx="127319" cy="272684"/>
          </a:xfrm>
          <a:prstGeom prst="roundRect">
            <a:avLst>
              <a:gd name="adj" fmla="val 13674"/>
            </a:avLst>
          </a:prstGeom>
          <a:gradFill>
            <a:gsLst>
              <a:gs pos="43178">
                <a:srgbClr val="154B83"/>
              </a:gs>
              <a:gs pos="83000">
                <a:srgbClr val="155086"/>
              </a:gs>
              <a:gs pos="100000">
                <a:srgbClr val="255288"/>
              </a:gs>
              <a:gs pos="11520">
                <a:srgbClr val="134F86"/>
              </a:gs>
              <a:gs pos="0">
                <a:srgbClr val="124681"/>
              </a:gs>
            </a:gsLst>
            <a:lin ang="0" scaled="0"/>
          </a:gradFill>
          <a:ln>
            <a:noFill/>
          </a:ln>
          <a:effectLst>
            <a:glow rad="12700">
              <a:srgbClr val="134D88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4978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27</cp:revision>
  <dcterms:created xsi:type="dcterms:W3CDTF">2024-09-24T00:40:27Z</dcterms:created>
  <dcterms:modified xsi:type="dcterms:W3CDTF">2024-09-29T04:18:00Z</dcterms:modified>
</cp:coreProperties>
</file>