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4120475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292"/>
    <a:srgbClr val="8D8F89"/>
    <a:srgbClr val="FFFFFF"/>
    <a:srgbClr val="C7C7BD"/>
    <a:srgbClr val="B5B5B4"/>
    <a:srgbClr val="282828"/>
    <a:srgbClr val="929392"/>
    <a:srgbClr val="868480"/>
    <a:srgbClr val="4B5053"/>
    <a:srgbClr val="B0A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9" autoAdjust="0"/>
    <p:restoredTop sz="94710"/>
  </p:normalViewPr>
  <p:slideViewPr>
    <p:cSldViewPr snapToGrid="0">
      <p:cViewPr>
        <p:scale>
          <a:sx n="100" d="100"/>
          <a:sy n="100" d="100"/>
        </p:scale>
        <p:origin x="571" y="-17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5060" y="2238751"/>
            <a:ext cx="18090356" cy="4762488"/>
          </a:xfrm>
        </p:spPr>
        <p:txBody>
          <a:bodyPr anchor="b"/>
          <a:lstStyle>
            <a:lvl1pPr algn="ctr">
              <a:defRPr sz="1187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060" y="7184899"/>
            <a:ext cx="18090356" cy="3302709"/>
          </a:xfrm>
        </p:spPr>
        <p:txBody>
          <a:bodyPr/>
          <a:lstStyle>
            <a:lvl1pPr marL="0" indent="0" algn="ctr">
              <a:buNone/>
              <a:defRPr sz="4748"/>
            </a:lvl1pPr>
            <a:lvl2pPr marL="904524" indent="0" algn="ctr">
              <a:buNone/>
              <a:defRPr sz="3957"/>
            </a:lvl2pPr>
            <a:lvl3pPr marL="1809049" indent="0" algn="ctr">
              <a:buNone/>
              <a:defRPr sz="3561"/>
            </a:lvl3pPr>
            <a:lvl4pPr marL="2713573" indent="0" algn="ctr">
              <a:buNone/>
              <a:defRPr sz="3165"/>
            </a:lvl4pPr>
            <a:lvl5pPr marL="3618098" indent="0" algn="ctr">
              <a:buNone/>
              <a:defRPr sz="3165"/>
            </a:lvl5pPr>
            <a:lvl6pPr marL="4522622" indent="0" algn="ctr">
              <a:buNone/>
              <a:defRPr sz="3165"/>
            </a:lvl6pPr>
            <a:lvl7pPr marL="5427147" indent="0" algn="ctr">
              <a:buNone/>
              <a:defRPr sz="3165"/>
            </a:lvl7pPr>
            <a:lvl8pPr marL="6331671" indent="0" algn="ctr">
              <a:buNone/>
              <a:defRPr sz="3165"/>
            </a:lvl8pPr>
            <a:lvl9pPr marL="7236196" indent="0" algn="ctr">
              <a:buNone/>
              <a:defRPr sz="316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49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55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61215" y="728306"/>
            <a:ext cx="5200977" cy="1159273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8283" y="728306"/>
            <a:ext cx="15301426" cy="1159273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63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02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20" y="3410374"/>
            <a:ext cx="20803910" cy="5690286"/>
          </a:xfrm>
        </p:spPr>
        <p:txBody>
          <a:bodyPr anchor="b"/>
          <a:lstStyle>
            <a:lvl1pPr>
              <a:defRPr sz="1187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20" y="9154493"/>
            <a:ext cx="20803910" cy="2992387"/>
          </a:xfrm>
        </p:spPr>
        <p:txBody>
          <a:bodyPr/>
          <a:lstStyle>
            <a:lvl1pPr marL="0" indent="0">
              <a:buNone/>
              <a:defRPr sz="4748">
                <a:solidFill>
                  <a:schemeClr val="tx1">
                    <a:tint val="75000"/>
                  </a:schemeClr>
                </a:solidFill>
              </a:defRPr>
            </a:lvl1pPr>
            <a:lvl2pPr marL="904524" indent="0">
              <a:buNone/>
              <a:defRPr sz="3957">
                <a:solidFill>
                  <a:schemeClr val="tx1">
                    <a:tint val="75000"/>
                  </a:schemeClr>
                </a:solidFill>
              </a:defRPr>
            </a:lvl2pPr>
            <a:lvl3pPr marL="1809049" indent="0">
              <a:buNone/>
              <a:defRPr sz="3561">
                <a:solidFill>
                  <a:schemeClr val="tx1">
                    <a:tint val="75000"/>
                  </a:schemeClr>
                </a:solidFill>
              </a:defRPr>
            </a:lvl3pPr>
            <a:lvl4pPr marL="2713573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4pPr>
            <a:lvl5pPr marL="3618098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5pPr>
            <a:lvl6pPr marL="4522622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6pPr>
            <a:lvl7pPr marL="5427147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7pPr>
            <a:lvl8pPr marL="6331671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8pPr>
            <a:lvl9pPr marL="7236196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79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8283" y="3641531"/>
            <a:ext cx="10251202" cy="86795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10990" y="3641531"/>
            <a:ext cx="10251202" cy="86795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4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4" y="728307"/>
            <a:ext cx="20803910" cy="264406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425" y="3353376"/>
            <a:ext cx="10204091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425" y="4996813"/>
            <a:ext cx="10204091" cy="7349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10990" y="3353376"/>
            <a:ext cx="10254344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10990" y="4996813"/>
            <a:ext cx="10254344" cy="7349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1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33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63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344" y="1969594"/>
            <a:ext cx="12210990" cy="9721303"/>
          </a:xfrm>
        </p:spPr>
        <p:txBody>
          <a:bodyPr/>
          <a:lstStyle>
            <a:lvl1pPr>
              <a:defRPr sz="6331"/>
            </a:lvl1pPr>
            <a:lvl2pPr>
              <a:defRPr sz="5540"/>
            </a:lvl2pPr>
            <a:lvl3pPr>
              <a:defRPr sz="4748"/>
            </a:lvl3pPr>
            <a:lvl4pPr>
              <a:defRPr sz="3957"/>
            </a:lvl4pPr>
            <a:lvl5pPr>
              <a:defRPr sz="3957"/>
            </a:lvl5pPr>
            <a:lvl6pPr>
              <a:defRPr sz="3957"/>
            </a:lvl6pPr>
            <a:lvl7pPr>
              <a:defRPr sz="3957"/>
            </a:lvl7pPr>
            <a:lvl8pPr>
              <a:defRPr sz="3957"/>
            </a:lvl8pPr>
            <a:lvl9pPr>
              <a:defRPr sz="395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54344" y="1969594"/>
            <a:ext cx="12210990" cy="9721303"/>
          </a:xfrm>
        </p:spPr>
        <p:txBody>
          <a:bodyPr anchor="t"/>
          <a:lstStyle>
            <a:lvl1pPr marL="0" indent="0">
              <a:buNone/>
              <a:defRPr sz="6331"/>
            </a:lvl1pPr>
            <a:lvl2pPr marL="904524" indent="0">
              <a:buNone/>
              <a:defRPr sz="5540"/>
            </a:lvl2pPr>
            <a:lvl3pPr marL="1809049" indent="0">
              <a:buNone/>
              <a:defRPr sz="4748"/>
            </a:lvl3pPr>
            <a:lvl4pPr marL="2713573" indent="0">
              <a:buNone/>
              <a:defRPr sz="3957"/>
            </a:lvl4pPr>
            <a:lvl5pPr marL="3618098" indent="0">
              <a:buNone/>
              <a:defRPr sz="3957"/>
            </a:lvl5pPr>
            <a:lvl6pPr marL="4522622" indent="0">
              <a:buNone/>
              <a:defRPr sz="3957"/>
            </a:lvl6pPr>
            <a:lvl7pPr marL="5427147" indent="0">
              <a:buNone/>
              <a:defRPr sz="3957"/>
            </a:lvl7pPr>
            <a:lvl8pPr marL="6331671" indent="0">
              <a:buNone/>
              <a:defRPr sz="3957"/>
            </a:lvl8pPr>
            <a:lvl9pPr marL="7236196" indent="0">
              <a:buNone/>
              <a:defRPr sz="395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8283" y="728307"/>
            <a:ext cx="20803910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283" y="3641531"/>
            <a:ext cx="20803910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8283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89908" y="12678860"/>
            <a:ext cx="814066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35085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62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9049" rtl="0" eaLnBrk="1" latinLnBrk="0" hangingPunct="1">
        <a:lnSpc>
          <a:spcPct val="90000"/>
        </a:lnSpc>
        <a:spcBef>
          <a:spcPct val="0"/>
        </a:spcBef>
        <a:buNone/>
        <a:defRPr kumimoji="1" sz="87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2262" indent="-452262" algn="l" defTabSz="1809049" rtl="0" eaLnBrk="1" latinLnBrk="0" hangingPunct="1">
        <a:lnSpc>
          <a:spcPct val="90000"/>
        </a:lnSpc>
        <a:spcBef>
          <a:spcPts val="1978"/>
        </a:spcBef>
        <a:buFont typeface="Arial" panose="020B0604020202020204" pitchFamily="34" charset="0"/>
        <a:buChar char="•"/>
        <a:defRPr kumimoji="1" sz="5540" kern="1200">
          <a:solidFill>
            <a:schemeClr val="tx1"/>
          </a:solidFill>
          <a:latin typeface="+mn-lt"/>
          <a:ea typeface="+mn-ea"/>
          <a:cs typeface="+mn-cs"/>
        </a:defRPr>
      </a:lvl1pPr>
      <a:lvl2pPr marL="1356787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4748" kern="1200">
          <a:solidFill>
            <a:schemeClr val="tx1"/>
          </a:solidFill>
          <a:latin typeface="+mn-lt"/>
          <a:ea typeface="+mn-ea"/>
          <a:cs typeface="+mn-cs"/>
        </a:defRPr>
      </a:lvl2pPr>
      <a:lvl3pPr marL="2261311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957" kern="1200">
          <a:solidFill>
            <a:schemeClr val="tx1"/>
          </a:solidFill>
          <a:latin typeface="+mn-lt"/>
          <a:ea typeface="+mn-ea"/>
          <a:cs typeface="+mn-cs"/>
        </a:defRPr>
      </a:lvl3pPr>
      <a:lvl4pPr marL="3165836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4070360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974885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879409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783934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688458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1pPr>
      <a:lvl2pPr marL="904524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2pPr>
      <a:lvl3pPr marL="1809049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3pPr>
      <a:lvl4pPr marL="2713573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3618098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522622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427147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331671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236196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4B315E-F364-0B07-0F4D-70EDF2D4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147" y="3081898"/>
            <a:ext cx="5125601" cy="256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D123117-B82E-F19E-A56A-DF85D81D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147" y="55861"/>
            <a:ext cx="5125601" cy="256280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CFF3B8-017D-C6D6-7030-C9F03D004269}"/>
              </a:ext>
            </a:extLst>
          </p:cNvPr>
          <p:cNvSpPr/>
          <p:nvPr/>
        </p:nvSpPr>
        <p:spPr>
          <a:xfrm>
            <a:off x="921913" y="5558344"/>
            <a:ext cx="8749469" cy="2562800"/>
          </a:xfrm>
          <a:prstGeom prst="rect">
            <a:avLst/>
          </a:prstGeom>
          <a:gradFill>
            <a:gsLst>
              <a:gs pos="50000">
                <a:srgbClr val="AFB3B5"/>
              </a:gs>
              <a:gs pos="4000">
                <a:srgbClr val="E4E4E1"/>
              </a:gs>
              <a:gs pos="6000">
                <a:srgbClr val="D1D3D0"/>
              </a:gs>
              <a:gs pos="0">
                <a:srgbClr val="93969A"/>
              </a:gs>
              <a:gs pos="96000">
                <a:srgbClr val="868480"/>
              </a:gs>
              <a:gs pos="91000">
                <a:srgbClr val="B0ACA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25B5B5E-D925-12B4-1FA2-71E19525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2" r="96836" b="35297"/>
          <a:stretch/>
        </p:blipFill>
        <p:spPr>
          <a:xfrm>
            <a:off x="1468591" y="807466"/>
            <a:ext cx="293719" cy="165821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919AB4B-806C-2C03-95D0-F08EABB96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13" y="5558344"/>
            <a:ext cx="301506" cy="1658283"/>
          </a:xfrm>
          <a:prstGeom prst="rect">
            <a:avLst/>
          </a:prstGeom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0C9C7F75-4A2D-111F-E7F7-807E81CBC561}"/>
              </a:ext>
            </a:extLst>
          </p:cNvPr>
          <p:cNvSpPr/>
          <p:nvPr/>
        </p:nvSpPr>
        <p:spPr>
          <a:xfrm>
            <a:off x="277879" y="3795122"/>
            <a:ext cx="216465" cy="19172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D54DCE0-4EC1-0A6B-1467-1EE4AF2DA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7184" y="4807873"/>
            <a:ext cx="5125601" cy="5125601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36C3F6D-49E3-A411-DCC0-1E612303CC6F}"/>
              </a:ext>
            </a:extLst>
          </p:cNvPr>
          <p:cNvSpPr/>
          <p:nvPr/>
        </p:nvSpPr>
        <p:spPr>
          <a:xfrm>
            <a:off x="11591589" y="5470956"/>
            <a:ext cx="824231" cy="231859"/>
          </a:xfrm>
          <a:prstGeom prst="rect">
            <a:avLst/>
          </a:prstGeom>
          <a:solidFill>
            <a:srgbClr val="4B50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6D51D46-A2D5-4574-F5CE-8C7A91EDAA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822" t="11920" r="88821" b="76804"/>
          <a:stretch/>
        </p:blipFill>
        <p:spPr>
          <a:xfrm>
            <a:off x="1615450" y="5809701"/>
            <a:ext cx="293719" cy="28894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9F5F546-4996-2989-3880-4C8F3F4C9D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3276" r="98132"/>
          <a:stretch/>
        </p:blipFill>
        <p:spPr>
          <a:xfrm>
            <a:off x="921913" y="7936953"/>
            <a:ext cx="163427" cy="1723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CA628A9-EA8F-DE6C-1764-3D5346C46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40" y="2425699"/>
            <a:ext cx="8749469" cy="256280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1BB041B-DD50-BCC4-3061-E69BCB079E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66"/>
          <a:stretch/>
        </p:blipFill>
        <p:spPr>
          <a:xfrm>
            <a:off x="6404057" y="2804750"/>
            <a:ext cx="7606255" cy="25628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56BD623-6ED5-D1C1-BBC1-7202C83662E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594"/>
                    </a14:imgEffect>
                    <a14:imgEffect>
                      <a14:saturation sat="0"/>
                    </a14:imgEffect>
                    <a14:imgEffect>
                      <a14:brightnessContrast bright="4000" contras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3579" y="6050177"/>
            <a:ext cx="662785" cy="190185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D48C9DB-D082-CEAA-1964-51C34CEACF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65225" r="87121" b="17129"/>
          <a:stretch/>
        </p:blipFill>
        <p:spPr>
          <a:xfrm>
            <a:off x="-815148" y="11080577"/>
            <a:ext cx="5783919" cy="2321427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A669D53-4B45-2FC4-6E80-D45D320473B0}"/>
              </a:ext>
            </a:extLst>
          </p:cNvPr>
          <p:cNvSpPr/>
          <p:nvPr/>
        </p:nvSpPr>
        <p:spPr>
          <a:xfrm>
            <a:off x="2881890" y="8791995"/>
            <a:ext cx="1809036" cy="29058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868429A-3C87-F212-1B71-E4A743B8802F}"/>
              </a:ext>
            </a:extLst>
          </p:cNvPr>
          <p:cNvSpPr/>
          <p:nvPr/>
        </p:nvSpPr>
        <p:spPr>
          <a:xfrm>
            <a:off x="2881890" y="8821396"/>
            <a:ext cx="1809036" cy="231784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0876F07-C49B-A5FA-E9A5-8D6B453BF479}"/>
              </a:ext>
            </a:extLst>
          </p:cNvPr>
          <p:cNvSpPr/>
          <p:nvPr/>
        </p:nvSpPr>
        <p:spPr>
          <a:xfrm>
            <a:off x="2881890" y="8840620"/>
            <a:ext cx="1809036" cy="193336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3A99653C-5CA4-EC67-5D34-04A87208096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510"/>
          <a:stretch/>
        </p:blipFill>
        <p:spPr>
          <a:xfrm>
            <a:off x="2776362" y="7216627"/>
            <a:ext cx="6895019" cy="282662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2C83E9B-1790-C8FA-67CF-5A54882B9C39}"/>
              </a:ext>
            </a:extLst>
          </p:cNvPr>
          <p:cNvSpPr/>
          <p:nvPr/>
        </p:nvSpPr>
        <p:spPr>
          <a:xfrm>
            <a:off x="1223420" y="9082580"/>
            <a:ext cx="457290" cy="29058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CE2E6B4-04C7-9435-F830-1B55FFE7ABFE}"/>
              </a:ext>
            </a:extLst>
          </p:cNvPr>
          <p:cNvSpPr/>
          <p:nvPr/>
        </p:nvSpPr>
        <p:spPr>
          <a:xfrm>
            <a:off x="1223420" y="9111981"/>
            <a:ext cx="457290" cy="231784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CE5F9C41-C31E-F105-CF9A-53084A8E624B}"/>
              </a:ext>
            </a:extLst>
          </p:cNvPr>
          <p:cNvSpPr/>
          <p:nvPr/>
        </p:nvSpPr>
        <p:spPr>
          <a:xfrm rot="5400000">
            <a:off x="1721858" y="9103582"/>
            <a:ext cx="80903" cy="55245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643B83F3-98BA-ABD3-26AA-0EE78B7798B3}"/>
              </a:ext>
            </a:extLst>
          </p:cNvPr>
          <p:cNvSpPr/>
          <p:nvPr/>
        </p:nvSpPr>
        <p:spPr>
          <a:xfrm rot="16200000" flipV="1">
            <a:off x="1633167" y="9216400"/>
            <a:ext cx="204307" cy="109222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BEF1BC2-63AD-C569-2A9F-F2EDE0885265}"/>
              </a:ext>
            </a:extLst>
          </p:cNvPr>
          <p:cNvSpPr/>
          <p:nvPr/>
        </p:nvSpPr>
        <p:spPr>
          <a:xfrm>
            <a:off x="1680524" y="9082579"/>
            <a:ext cx="54162" cy="10333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55596CE-DA2A-87F7-CE7B-8CA2E2122BFC}"/>
              </a:ext>
            </a:extLst>
          </p:cNvPr>
          <p:cNvSpPr/>
          <p:nvPr/>
        </p:nvSpPr>
        <p:spPr>
          <a:xfrm>
            <a:off x="1662613" y="9111981"/>
            <a:ext cx="60957" cy="89076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79C75449-0B1D-4828-A2D1-221DD0C1254D}"/>
              </a:ext>
            </a:extLst>
          </p:cNvPr>
          <p:cNvSpPr/>
          <p:nvPr/>
        </p:nvSpPr>
        <p:spPr>
          <a:xfrm rot="5400000">
            <a:off x="1717993" y="9117561"/>
            <a:ext cx="56876" cy="45719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04DD93EF-90BC-6182-A205-06F364C479DA}"/>
              </a:ext>
            </a:extLst>
          </p:cNvPr>
          <p:cNvSpPr/>
          <p:nvPr/>
        </p:nvSpPr>
        <p:spPr>
          <a:xfrm rot="10800000">
            <a:off x="1680523" y="9167067"/>
            <a:ext cx="88767" cy="176698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C17F368-AC75-D98D-14FC-DCC7DC34393D}"/>
              </a:ext>
            </a:extLst>
          </p:cNvPr>
          <p:cNvSpPr/>
          <p:nvPr/>
        </p:nvSpPr>
        <p:spPr>
          <a:xfrm>
            <a:off x="1223231" y="9131204"/>
            <a:ext cx="457290" cy="193336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0" name="二等辺三角形 29">
            <a:extLst>
              <a:ext uri="{FF2B5EF4-FFF2-40B4-BE49-F238E27FC236}">
                <a16:creationId xmlns:a16="http://schemas.microsoft.com/office/drawing/2014/main" id="{8231E0AB-CB03-F4CE-B2CD-93761B4F5CA5}"/>
              </a:ext>
            </a:extLst>
          </p:cNvPr>
          <p:cNvSpPr/>
          <p:nvPr/>
        </p:nvSpPr>
        <p:spPr>
          <a:xfrm rot="5400000">
            <a:off x="2978098" y="9219697"/>
            <a:ext cx="45719" cy="45722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165ECC8C-519A-F61A-F66D-1C2B95E27FCF}"/>
              </a:ext>
            </a:extLst>
          </p:cNvPr>
          <p:cNvSpPr/>
          <p:nvPr/>
        </p:nvSpPr>
        <p:spPr>
          <a:xfrm rot="5400000" flipH="1">
            <a:off x="1645115" y="9202665"/>
            <a:ext cx="149033" cy="78219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A38D44C-3CA2-8F5D-18CF-AFCB212BD48D}"/>
              </a:ext>
            </a:extLst>
          </p:cNvPr>
          <p:cNvSpPr/>
          <p:nvPr/>
        </p:nvSpPr>
        <p:spPr>
          <a:xfrm>
            <a:off x="2030727" y="9174343"/>
            <a:ext cx="457290" cy="193336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986FD705-F220-D759-E414-41963795FD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5481" y="9287594"/>
            <a:ext cx="2258579" cy="1244811"/>
          </a:xfrm>
          <a:prstGeom prst="rect">
            <a:avLst/>
          </a:prstGeom>
        </p:spPr>
      </p:pic>
      <p:sp>
        <p:nvSpPr>
          <p:cNvPr id="35" name="二等辺三角形 34">
            <a:extLst>
              <a:ext uri="{FF2B5EF4-FFF2-40B4-BE49-F238E27FC236}">
                <a16:creationId xmlns:a16="http://schemas.microsoft.com/office/drawing/2014/main" id="{9C3506B8-68DB-AAB5-8B35-40856F9ABA6D}"/>
              </a:ext>
            </a:extLst>
          </p:cNvPr>
          <p:cNvSpPr/>
          <p:nvPr/>
        </p:nvSpPr>
        <p:spPr>
          <a:xfrm rot="5400000" flipH="1">
            <a:off x="6894474" y="9540301"/>
            <a:ext cx="610005" cy="365760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C05BFE5-DC01-323D-3DD7-EB138E97B078}"/>
              </a:ext>
            </a:extLst>
          </p:cNvPr>
          <p:cNvSpPr/>
          <p:nvPr/>
        </p:nvSpPr>
        <p:spPr>
          <a:xfrm>
            <a:off x="7836480" y="9045867"/>
            <a:ext cx="1834901" cy="874395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A6923FA0-7041-202C-2F60-3CA96B1D6F64}"/>
              </a:ext>
            </a:extLst>
          </p:cNvPr>
          <p:cNvSpPr/>
          <p:nvPr/>
        </p:nvSpPr>
        <p:spPr>
          <a:xfrm rot="5400000">
            <a:off x="7191396" y="9234298"/>
            <a:ext cx="219539" cy="148223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F09C845-35C6-33E1-111A-6F26AD60942E}"/>
              </a:ext>
            </a:extLst>
          </p:cNvPr>
          <p:cNvSpPr/>
          <p:nvPr/>
        </p:nvSpPr>
        <p:spPr>
          <a:xfrm>
            <a:off x="6875453" y="9198639"/>
            <a:ext cx="351601" cy="305417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A3F15D9-C23F-68AC-A797-359361410AEA}"/>
              </a:ext>
            </a:extLst>
          </p:cNvPr>
          <p:cNvSpPr/>
          <p:nvPr/>
        </p:nvSpPr>
        <p:spPr>
          <a:xfrm>
            <a:off x="5848197" y="9888031"/>
            <a:ext cx="289560" cy="1823746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144CF129-E5FF-8B9B-3A23-2A73120C7C37}"/>
              </a:ext>
            </a:extLst>
          </p:cNvPr>
          <p:cNvSpPr/>
          <p:nvPr/>
        </p:nvSpPr>
        <p:spPr>
          <a:xfrm rot="5400000">
            <a:off x="6229757" y="10040185"/>
            <a:ext cx="591672" cy="287367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二等辺三角形 40">
            <a:extLst>
              <a:ext uri="{FF2B5EF4-FFF2-40B4-BE49-F238E27FC236}">
                <a16:creationId xmlns:a16="http://schemas.microsoft.com/office/drawing/2014/main" id="{E899ED4D-48A8-3B2E-E8F5-877B07656F0D}"/>
              </a:ext>
            </a:extLst>
          </p:cNvPr>
          <p:cNvSpPr/>
          <p:nvPr/>
        </p:nvSpPr>
        <p:spPr>
          <a:xfrm rot="5400000" flipH="1">
            <a:off x="5786654" y="10829156"/>
            <a:ext cx="1233723" cy="531520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01BD8D5-D0FC-1601-6036-CFB2FE568839}"/>
              </a:ext>
            </a:extLst>
          </p:cNvPr>
          <p:cNvSpPr/>
          <p:nvPr/>
        </p:nvSpPr>
        <p:spPr>
          <a:xfrm>
            <a:off x="6084770" y="9889114"/>
            <a:ext cx="297818" cy="60455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7C1D38A-7A0A-31C3-ADAE-4925B6B34DD5}"/>
              </a:ext>
            </a:extLst>
          </p:cNvPr>
          <p:cNvSpPr/>
          <p:nvPr/>
        </p:nvSpPr>
        <p:spPr>
          <a:xfrm>
            <a:off x="5851443" y="10052139"/>
            <a:ext cx="193023" cy="1504951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44" name="二等辺三角形 43">
            <a:extLst>
              <a:ext uri="{FF2B5EF4-FFF2-40B4-BE49-F238E27FC236}">
                <a16:creationId xmlns:a16="http://schemas.microsoft.com/office/drawing/2014/main" id="{AFC8597E-3091-3C88-8176-F6DB73C736C2}"/>
              </a:ext>
            </a:extLst>
          </p:cNvPr>
          <p:cNvSpPr/>
          <p:nvPr/>
        </p:nvSpPr>
        <p:spPr>
          <a:xfrm rot="5400000" flipH="1">
            <a:off x="5743155" y="10780662"/>
            <a:ext cx="1077386" cy="475470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AF693E98-AC4A-C08D-B49B-1DB932CE7EF3}"/>
              </a:ext>
            </a:extLst>
          </p:cNvPr>
          <p:cNvSpPr/>
          <p:nvPr/>
        </p:nvSpPr>
        <p:spPr>
          <a:xfrm rot="5400000">
            <a:off x="6186814" y="10153915"/>
            <a:ext cx="434544" cy="230993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1B916BF-F7ED-C6F9-1CAC-3653FC8E5BD6}"/>
              </a:ext>
            </a:extLst>
          </p:cNvPr>
          <p:cNvSpPr/>
          <p:nvPr/>
        </p:nvSpPr>
        <p:spPr>
          <a:xfrm>
            <a:off x="6001948" y="10052138"/>
            <a:ext cx="287368" cy="469979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2CFC5C92-9E7A-AB9E-32AA-A39D261DEDBE}"/>
              </a:ext>
            </a:extLst>
          </p:cNvPr>
          <p:cNvSpPr/>
          <p:nvPr/>
        </p:nvSpPr>
        <p:spPr>
          <a:xfrm rot="5400000">
            <a:off x="6146211" y="10217236"/>
            <a:ext cx="367123" cy="173938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F4710DF0-3F57-9A04-9787-A1D70D3EB453}"/>
              </a:ext>
            </a:extLst>
          </p:cNvPr>
          <p:cNvSpPr/>
          <p:nvPr/>
        </p:nvSpPr>
        <p:spPr>
          <a:xfrm rot="5400000" flipH="1">
            <a:off x="5764686" y="10750070"/>
            <a:ext cx="915443" cy="388669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09EF1DD-127C-37F1-C031-05E10E438CCC}"/>
              </a:ext>
            </a:extLst>
          </p:cNvPr>
          <p:cNvSpPr/>
          <p:nvPr/>
        </p:nvSpPr>
        <p:spPr>
          <a:xfrm>
            <a:off x="6000692" y="10127139"/>
            <a:ext cx="243436" cy="535550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A584A099-0AAB-07A6-45C1-6B3E14B108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 flipV="1">
            <a:off x="8907404" y="11060151"/>
            <a:ext cx="248584" cy="28266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20919A4-E457-D4CA-545A-56FD559C2E9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4000"/>
                    </a14:imgEffect>
                  </a14:imgLayer>
                </a14:imgProps>
              </a:ext>
            </a:extLst>
          </a:blip>
          <a:srcRect l="23492" t="64867" r="54109" b="23794"/>
          <a:stretch/>
        </p:blipFill>
        <p:spPr>
          <a:xfrm>
            <a:off x="6861833" y="8333406"/>
            <a:ext cx="1461382" cy="51045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3D09C480-FEB3-7574-B477-9B01D4D78E6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510"/>
          <a:stretch/>
        </p:blipFill>
        <p:spPr>
          <a:xfrm>
            <a:off x="7676128" y="10306057"/>
            <a:ext cx="413533" cy="1836402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C46134B-252D-DBCC-D168-9B0EADC798CD}"/>
              </a:ext>
            </a:extLst>
          </p:cNvPr>
          <p:cNvSpPr/>
          <p:nvPr/>
        </p:nvSpPr>
        <p:spPr>
          <a:xfrm>
            <a:off x="5844758" y="10127138"/>
            <a:ext cx="185355" cy="1274989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4937001E-0DCE-1720-C4CB-9D5CC933BD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 flipV="1">
            <a:off x="6527047" y="11201481"/>
            <a:ext cx="715824" cy="1400865"/>
          </a:xfrm>
          <a:prstGeom prst="rect">
            <a:avLst/>
          </a:prstGeom>
        </p:spPr>
      </p:pic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90FE6B8-C214-3B6F-AA12-F4D7A6FBFCB5}"/>
              </a:ext>
            </a:extLst>
          </p:cNvPr>
          <p:cNvSpPr/>
          <p:nvPr/>
        </p:nvSpPr>
        <p:spPr>
          <a:xfrm>
            <a:off x="8553272" y="11780282"/>
            <a:ext cx="1056765" cy="966077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53C448A-591C-9E71-877A-8A4C4E4DE172}"/>
              </a:ext>
            </a:extLst>
          </p:cNvPr>
          <p:cNvSpPr/>
          <p:nvPr/>
        </p:nvSpPr>
        <p:spPr>
          <a:xfrm>
            <a:off x="3874141" y="11090000"/>
            <a:ext cx="1097142" cy="143837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5B700F99-F1D8-48C9-D06C-DD7C508E6429}"/>
              </a:ext>
            </a:extLst>
          </p:cNvPr>
          <p:cNvSpPr/>
          <p:nvPr/>
        </p:nvSpPr>
        <p:spPr>
          <a:xfrm rot="5400000" flipV="1">
            <a:off x="3241694" y="11279414"/>
            <a:ext cx="821861" cy="443033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C686788B-F203-3BC8-7C7C-90CF42F02CCE}"/>
              </a:ext>
            </a:extLst>
          </p:cNvPr>
          <p:cNvSpPr/>
          <p:nvPr/>
        </p:nvSpPr>
        <p:spPr>
          <a:xfrm rot="5400000" flipH="1" flipV="1">
            <a:off x="3244563" y="12094560"/>
            <a:ext cx="618969" cy="253567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287B107-6C26-7394-0C67-C43B652486AB}"/>
              </a:ext>
            </a:extLst>
          </p:cNvPr>
          <p:cNvSpPr/>
          <p:nvPr/>
        </p:nvSpPr>
        <p:spPr>
          <a:xfrm>
            <a:off x="3677927" y="11840516"/>
            <a:ext cx="253567" cy="690316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75" name="図 74">
            <a:extLst>
              <a:ext uri="{FF2B5EF4-FFF2-40B4-BE49-F238E27FC236}">
                <a16:creationId xmlns:a16="http://schemas.microsoft.com/office/drawing/2014/main" id="{BA2785BC-7F21-0431-A42B-3D7AC210934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510"/>
          <a:stretch/>
        </p:blipFill>
        <p:spPr>
          <a:xfrm>
            <a:off x="6137691" y="11112139"/>
            <a:ext cx="737762" cy="1469704"/>
          </a:xfrm>
          <a:prstGeom prst="rect">
            <a:avLst/>
          </a:prstGeom>
        </p:spPr>
      </p:pic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2858A41-8C99-7697-621F-0B428E7B7913}"/>
              </a:ext>
            </a:extLst>
          </p:cNvPr>
          <p:cNvSpPr/>
          <p:nvPr/>
        </p:nvSpPr>
        <p:spPr>
          <a:xfrm>
            <a:off x="3932835" y="11201481"/>
            <a:ext cx="1030611" cy="1224834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3" name="二等辺三角形 32">
            <a:extLst>
              <a:ext uri="{FF2B5EF4-FFF2-40B4-BE49-F238E27FC236}">
                <a16:creationId xmlns:a16="http://schemas.microsoft.com/office/drawing/2014/main" id="{5A6B66DD-0DD4-833D-D7DB-05E9500700CA}"/>
              </a:ext>
            </a:extLst>
          </p:cNvPr>
          <p:cNvSpPr/>
          <p:nvPr/>
        </p:nvSpPr>
        <p:spPr>
          <a:xfrm rot="16200000">
            <a:off x="3401085" y="12082167"/>
            <a:ext cx="501129" cy="187161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22BA506-136A-B537-4807-061A96EA7A83}"/>
              </a:ext>
            </a:extLst>
          </p:cNvPr>
          <p:cNvSpPr/>
          <p:nvPr/>
        </p:nvSpPr>
        <p:spPr>
          <a:xfrm>
            <a:off x="3744665" y="11840516"/>
            <a:ext cx="322785" cy="583544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54" name="二等辺三角形 53">
            <a:extLst>
              <a:ext uri="{FF2B5EF4-FFF2-40B4-BE49-F238E27FC236}">
                <a16:creationId xmlns:a16="http://schemas.microsoft.com/office/drawing/2014/main" id="{23AA40A2-A1B7-C3AA-373A-DD504A0FC078}"/>
              </a:ext>
            </a:extLst>
          </p:cNvPr>
          <p:cNvSpPr/>
          <p:nvPr/>
        </p:nvSpPr>
        <p:spPr>
          <a:xfrm rot="5400000" flipV="1">
            <a:off x="3380921" y="11374612"/>
            <a:ext cx="723702" cy="377445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3C7ADA6-08C8-BD1F-8B76-BA535347196B}"/>
              </a:ext>
            </a:extLst>
          </p:cNvPr>
          <p:cNvSpPr/>
          <p:nvPr/>
        </p:nvSpPr>
        <p:spPr>
          <a:xfrm>
            <a:off x="3984479" y="11296869"/>
            <a:ext cx="976690" cy="1023733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13916ECA-63CF-82CA-BBCF-712501E16D0C}"/>
              </a:ext>
            </a:extLst>
          </p:cNvPr>
          <p:cNvSpPr/>
          <p:nvPr/>
        </p:nvSpPr>
        <p:spPr>
          <a:xfrm rot="5400000" flipH="1" flipV="1">
            <a:off x="3508784" y="12034625"/>
            <a:ext cx="418689" cy="153264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FABCE08-CC61-37BF-7DE5-ACB52E966D0A}"/>
              </a:ext>
            </a:extLst>
          </p:cNvPr>
          <p:cNvSpPr/>
          <p:nvPr/>
        </p:nvSpPr>
        <p:spPr>
          <a:xfrm>
            <a:off x="3793976" y="11875469"/>
            <a:ext cx="223061" cy="444210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61" name="二等辺三角形 60">
            <a:extLst>
              <a:ext uri="{FF2B5EF4-FFF2-40B4-BE49-F238E27FC236}">
                <a16:creationId xmlns:a16="http://schemas.microsoft.com/office/drawing/2014/main" id="{B3BE47F9-D51A-CDD0-E8E8-A83DFAF7D79A}"/>
              </a:ext>
            </a:extLst>
          </p:cNvPr>
          <p:cNvSpPr/>
          <p:nvPr/>
        </p:nvSpPr>
        <p:spPr>
          <a:xfrm rot="5400000" flipV="1">
            <a:off x="3507569" y="11430796"/>
            <a:ext cx="610838" cy="342985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5" name="図 64">
            <a:extLst>
              <a:ext uri="{FF2B5EF4-FFF2-40B4-BE49-F238E27FC236}">
                <a16:creationId xmlns:a16="http://schemas.microsoft.com/office/drawing/2014/main" id="{844A20BA-AD34-BBA5-17D1-9CD1AA487AF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56747" y="7219784"/>
            <a:ext cx="356831" cy="276347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37C6FF51-3CB2-3EE9-E3FC-07D492F52E8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4187" y="7293209"/>
            <a:ext cx="182559" cy="34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5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2606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wattz</dc:creator>
  <cp:lastModifiedBy>wattz</cp:lastModifiedBy>
  <cp:revision>16</cp:revision>
  <dcterms:created xsi:type="dcterms:W3CDTF">2024-09-24T00:40:27Z</dcterms:created>
  <dcterms:modified xsi:type="dcterms:W3CDTF">2024-09-27T12:45:32Z</dcterms:modified>
</cp:coreProperties>
</file>