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480"/>
    <a:srgbClr val="4B5053"/>
    <a:srgbClr val="B0ACA2"/>
    <a:srgbClr val="AFB3B5"/>
    <a:srgbClr val="7A776F"/>
    <a:srgbClr val="D1D3D0"/>
    <a:srgbClr val="E4E4E1"/>
    <a:srgbClr val="93969A"/>
    <a:srgbClr val="AAA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7"/>
    <p:restoredTop sz="94710"/>
  </p:normalViewPr>
  <p:slideViewPr>
    <p:cSldViewPr snapToGrid="0">
      <p:cViewPr>
        <p:scale>
          <a:sx n="400" d="100"/>
          <a:sy n="400" d="100"/>
        </p:scale>
        <p:origin x="-2568" y="-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6813F-1075-5481-E7C0-00D3ACB29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4D4A6-6A30-EC2B-FA23-87FCE234E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FEF443-C84B-0CF5-ADFF-1B992D28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8837B-60F0-2F8C-4805-CE98D8D9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A6C78-564B-C53D-4944-6F2212D4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3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A089C-E2EA-5761-2CF9-8E99563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F1C1C9-D6F3-D422-6678-BE0881DF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F966D-DB78-0B8D-EA8C-6DF37737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16DBB-04AA-586B-81EB-386BFA1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B779E-D280-6216-83DE-A54567DE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42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702985-DA65-D807-6966-69F53B14C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E169F-A497-26A0-4238-516B33B0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18A64F-DED9-0505-6487-81D89446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33089D-DB04-64ED-5BE0-83858E56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517D3-C735-62B4-3843-10722010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1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989DE-34B1-F0C6-0EB7-E6C27423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D387B-6D7D-C5E2-99ED-E8EA3BFB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07310-AB1C-DB2C-5C46-E0424F92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333C1-FC15-29BB-4C19-FC416F10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3738B-7036-C1E6-CBE4-01D768B7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EF709-96D1-BC37-5F8A-29812AD1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A4494-A805-542C-0D50-A6B4E00B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59735D-8C77-661C-7F6A-7A7140E5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C2EC9-CACA-ECDB-C4BE-F7E9E35E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3A94A-1C84-2CB1-244E-F1592FF4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CFE99-0908-A1DC-E00C-157BB43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4D52D-7BC3-E96E-568B-7633B0E55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9C2785-6B72-1750-CBBB-7D582915A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9148B2-FEEB-68A3-4A54-33D12A19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399562-1040-A6E4-F0A3-AE78237C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907E1F-F9AB-6854-10C8-24D379D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7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E2F9F-1EB0-59EC-1730-E137B20E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9EA15A-85AD-ADAB-7785-8AABBF9F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B471E1-44EC-9596-7D8E-53D5FED5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9567AC-28DC-DF14-20E8-53179D900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79D394-1E89-0764-4C31-DC71BC408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C0166B-D5F8-CB64-D8F2-AC6EFCCC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81289-56D6-91E9-6A00-ED75561F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AD9C4B-594C-10DC-3B2E-32027B95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0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96A16-1EA2-7DF2-9D1A-0D6CF241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9FA09-D765-F4C5-D39B-D2340EC7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003A04-E02D-BD47-01CC-6246733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D56E40-288F-5184-1D15-81F9FEEA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30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55EFBA-9481-9A3F-F797-5DA9281A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E27289-1CFA-21BA-B0BC-EEB887EB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AB8494-8D36-46C1-6722-57CE757B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0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8B0D9-FFDF-F1C7-3291-36A48CFD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27C27-780F-45A5-482D-D5CD5FDB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E8A8D7-F1DF-E543-8F3F-3A4941853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73E3B-A596-6A69-5422-8CE6DCD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AFB63-8C27-68D4-2D74-4E7B45A9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8823B-55A1-7223-0693-628D2AC4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1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E92EC-735E-6825-3A03-542B3AD5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AE2E9F-3BA1-FD1C-EF7A-E36F0A3F6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5D86B0-1012-678D-F167-35701D3C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E28569-E351-1812-AB69-05872810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4CE4B4-0D0C-1456-DEE7-E546E117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7C9CA8-B5FC-994E-B9DA-8A37F5E1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9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40EFE3-4F84-913F-35EB-73A499C8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CA760-EE69-A122-D883-304483C3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376A8-5C83-21A2-22CD-10AD130AF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1B7-8995-CD47-BA2C-CAD4F0B61F9F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40C5E0-9326-CC59-389C-39763250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F47FA-568E-5809-8F7A-5E1CF55F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6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4B315E-F364-0B07-0F4D-70EDF2D4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481" y="1529549"/>
            <a:ext cx="2590800" cy="1295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D123117-B82E-F19E-A56A-DF85D81D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481" y="0"/>
            <a:ext cx="2590800" cy="12954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A628A9-EA8F-DE6C-1764-3D5346C4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2" y="975799"/>
            <a:ext cx="4422530" cy="12954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CFF3B8-017D-C6D6-7030-C9F03D004269}"/>
              </a:ext>
            </a:extLst>
          </p:cNvPr>
          <p:cNvSpPr/>
          <p:nvPr/>
        </p:nvSpPr>
        <p:spPr>
          <a:xfrm>
            <a:off x="465993" y="2781300"/>
            <a:ext cx="4422530" cy="1295400"/>
          </a:xfrm>
          <a:prstGeom prst="rect">
            <a:avLst/>
          </a:prstGeom>
          <a:gradFill>
            <a:gsLst>
              <a:gs pos="50000">
                <a:srgbClr val="AFB3B5"/>
              </a:gs>
              <a:gs pos="4000">
                <a:srgbClr val="E4E4E1"/>
              </a:gs>
              <a:gs pos="6000">
                <a:srgbClr val="D1D3D0"/>
              </a:gs>
              <a:gs pos="0">
                <a:srgbClr val="93969A"/>
              </a:gs>
              <a:gs pos="96000">
                <a:srgbClr val="868480"/>
              </a:gs>
              <a:gs pos="91000">
                <a:srgbClr val="B0ACA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5B5B5E-D925-12B4-1FA2-71E19525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2" r="96836" b="35297"/>
          <a:stretch/>
        </p:blipFill>
        <p:spPr>
          <a:xfrm>
            <a:off x="742318" y="379908"/>
            <a:ext cx="148464" cy="8381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19AB4B-806C-2C03-95D0-F08EABB96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3" y="2781300"/>
            <a:ext cx="152400" cy="838200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C9C7F75-4A2D-111F-E7F7-807E81CBC561}"/>
              </a:ext>
            </a:extLst>
          </p:cNvPr>
          <p:cNvSpPr/>
          <p:nvPr/>
        </p:nvSpPr>
        <p:spPr>
          <a:xfrm>
            <a:off x="140457" y="1890057"/>
            <a:ext cx="109415" cy="969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D54DCE0-4EC1-0A6B-1467-1EE4AF2DA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351" y="2401965"/>
            <a:ext cx="2590800" cy="25908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6C3F6D-49E3-A411-DCC0-1E612303CC6F}"/>
              </a:ext>
            </a:extLst>
          </p:cNvPr>
          <p:cNvSpPr/>
          <p:nvPr/>
        </p:nvSpPr>
        <p:spPr>
          <a:xfrm>
            <a:off x="5859116" y="2737129"/>
            <a:ext cx="416618" cy="117196"/>
          </a:xfrm>
          <a:prstGeom prst="rect">
            <a:avLst/>
          </a:prstGeom>
          <a:solidFill>
            <a:srgbClr val="4B5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56BD623-6ED5-D1C1-BBC1-7202C83662E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594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335" y="2963888"/>
            <a:ext cx="335013" cy="101971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D51D46-A2D5-4574-F5CE-8C7A91ED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22" t="11920" r="88821" b="76804"/>
          <a:stretch/>
        </p:blipFill>
        <p:spPr>
          <a:xfrm>
            <a:off x="816550" y="2908351"/>
            <a:ext cx="148464" cy="1460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F5F546-4996-2989-3880-4C8F3F4C9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276" r="98132"/>
          <a:stretch/>
        </p:blipFill>
        <p:spPr>
          <a:xfrm>
            <a:off x="465993" y="3983598"/>
            <a:ext cx="82606" cy="8709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0919A4-E457-D4CA-545A-56FD559C2E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492" t="61010" r="54109" b="23794"/>
          <a:stretch/>
        </p:blipFill>
        <p:spPr>
          <a:xfrm>
            <a:off x="1657350" y="2349500"/>
            <a:ext cx="990600" cy="1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8</cp:revision>
  <dcterms:created xsi:type="dcterms:W3CDTF">2024-09-24T00:40:27Z</dcterms:created>
  <dcterms:modified xsi:type="dcterms:W3CDTF">2024-09-25T06:06:38Z</dcterms:modified>
</cp:coreProperties>
</file>