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1F00"/>
    <a:srgbClr val="23121C"/>
    <a:srgbClr val="255288"/>
    <a:srgbClr val="155086"/>
    <a:srgbClr val="154B83"/>
    <a:srgbClr val="134F86"/>
    <a:srgbClr val="124681"/>
    <a:srgbClr val="134D88"/>
    <a:srgbClr val="26C9E4"/>
    <a:srgbClr val="28C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5" autoAdjust="0"/>
    <p:restoredTop sz="94710"/>
  </p:normalViewPr>
  <p:slideViewPr>
    <p:cSldViewPr snapToGrid="0">
      <p:cViewPr>
        <p:scale>
          <a:sx n="285" d="100"/>
          <a:sy n="285" d="100"/>
        </p:scale>
        <p:origin x="336" y="-7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9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552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5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75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75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75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9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4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1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33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3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75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2E1B7-8995-CD47-BA2C-CAD4F0B61F9F}" type="datetimeFigureOut">
              <a:rPr kumimoji="1" lang="ja-JP" altLang="en-US" smtClean="0"/>
              <a:t>2024/10/3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3946-B9CF-7E40-958A-608902C031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62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kumimoji="1"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kumimoji="1"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kumimoji="1"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3.wdp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4B315E-F364-0B07-0F4D-70EDF2D4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5147" y="3081898"/>
            <a:ext cx="5125601" cy="25628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D123117-B82E-F19E-A56A-DF85D81D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5147" y="55861"/>
            <a:ext cx="5125601" cy="25628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ACFF3B8-017D-C6D6-7030-C9F03D004269}"/>
              </a:ext>
            </a:extLst>
          </p:cNvPr>
          <p:cNvSpPr/>
          <p:nvPr/>
        </p:nvSpPr>
        <p:spPr>
          <a:xfrm>
            <a:off x="921913" y="5558344"/>
            <a:ext cx="8749469" cy="2562800"/>
          </a:xfrm>
          <a:prstGeom prst="rect">
            <a:avLst/>
          </a:prstGeom>
          <a:gradFill>
            <a:gsLst>
              <a:gs pos="50000">
                <a:srgbClr val="AFB3B5"/>
              </a:gs>
              <a:gs pos="4000">
                <a:srgbClr val="E4E4E1"/>
              </a:gs>
              <a:gs pos="6000">
                <a:srgbClr val="D1D3D0"/>
              </a:gs>
              <a:gs pos="0">
                <a:srgbClr val="93969A"/>
              </a:gs>
              <a:gs pos="96000">
                <a:srgbClr val="868480"/>
              </a:gs>
              <a:gs pos="91000">
                <a:srgbClr val="B0ACA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25B5B5E-D925-12B4-1FA2-71E19525FB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2" r="96836" b="35297"/>
          <a:stretch/>
        </p:blipFill>
        <p:spPr>
          <a:xfrm>
            <a:off x="1468591" y="807466"/>
            <a:ext cx="293719" cy="165821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2919AB4B-806C-2C03-95D0-F08EABB96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3" y="5558344"/>
            <a:ext cx="301506" cy="1658283"/>
          </a:xfrm>
          <a:prstGeom prst="rect">
            <a:avLst/>
          </a:prstGeom>
        </p:spPr>
      </p:pic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0C9C7F75-4A2D-111F-E7F7-807E81CBC561}"/>
              </a:ext>
            </a:extLst>
          </p:cNvPr>
          <p:cNvSpPr/>
          <p:nvPr/>
        </p:nvSpPr>
        <p:spPr>
          <a:xfrm>
            <a:off x="277879" y="3795122"/>
            <a:ext cx="216465" cy="1917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D54DCE0-4EC1-0A6B-1467-1EE4AF2DA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184" y="4807873"/>
            <a:ext cx="5125601" cy="5125601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36C3F6D-49E3-A411-DCC0-1E612303CC6F}"/>
              </a:ext>
            </a:extLst>
          </p:cNvPr>
          <p:cNvSpPr/>
          <p:nvPr/>
        </p:nvSpPr>
        <p:spPr>
          <a:xfrm>
            <a:off x="11591589" y="5470956"/>
            <a:ext cx="824231" cy="231859"/>
          </a:xfrm>
          <a:prstGeom prst="rect">
            <a:avLst/>
          </a:prstGeom>
          <a:solidFill>
            <a:srgbClr val="4B50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6D51D46-A2D5-4574-F5CE-8C7A91ED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" t="11920" r="88821" b="76804"/>
          <a:stretch/>
        </p:blipFill>
        <p:spPr>
          <a:xfrm>
            <a:off x="1633850" y="5255145"/>
            <a:ext cx="293719" cy="2889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9F5F546-4996-2989-3880-4C8F3F4C9D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276" r="98132"/>
          <a:stretch/>
        </p:blipFill>
        <p:spPr>
          <a:xfrm>
            <a:off x="921913" y="7936953"/>
            <a:ext cx="163427" cy="17231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CA628A9-EA8F-DE6C-1764-3D5346C4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913" y="2909992"/>
            <a:ext cx="8749469" cy="25628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BB041B-DD50-BCC4-3061-E69BCB079E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66"/>
          <a:stretch/>
        </p:blipFill>
        <p:spPr>
          <a:xfrm>
            <a:off x="10396672" y="1144299"/>
            <a:ext cx="7606255" cy="256280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CD48C9DB-D082-CEAA-1964-51C34CEACF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65225" r="87121" b="17129"/>
          <a:stretch/>
        </p:blipFill>
        <p:spPr>
          <a:xfrm>
            <a:off x="-815148" y="11080577"/>
            <a:ext cx="5783919" cy="2321427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A669D53-4B45-2FC4-6E80-D45D320473B0}"/>
              </a:ext>
            </a:extLst>
          </p:cNvPr>
          <p:cNvSpPr/>
          <p:nvPr/>
        </p:nvSpPr>
        <p:spPr>
          <a:xfrm>
            <a:off x="2881890" y="8791995"/>
            <a:ext cx="1809036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868429A-3C87-F212-1B71-E4A743B8802F}"/>
              </a:ext>
            </a:extLst>
          </p:cNvPr>
          <p:cNvSpPr/>
          <p:nvPr/>
        </p:nvSpPr>
        <p:spPr>
          <a:xfrm>
            <a:off x="2881890" y="8821396"/>
            <a:ext cx="1809036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876F07-C49B-A5FA-E9A5-8D6B453BF479}"/>
              </a:ext>
            </a:extLst>
          </p:cNvPr>
          <p:cNvSpPr/>
          <p:nvPr/>
        </p:nvSpPr>
        <p:spPr>
          <a:xfrm>
            <a:off x="2881890" y="8840620"/>
            <a:ext cx="1809036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3A99653C-5CA4-EC67-5D34-04A87208096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2776362" y="7241679"/>
            <a:ext cx="6895019" cy="282662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83E9B-1790-C8FA-67CF-5A54882B9C39}"/>
              </a:ext>
            </a:extLst>
          </p:cNvPr>
          <p:cNvSpPr/>
          <p:nvPr/>
        </p:nvSpPr>
        <p:spPr>
          <a:xfrm>
            <a:off x="1223420" y="9082580"/>
            <a:ext cx="457290" cy="290585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ECE2E6B4-04C7-9435-F830-1B55FFE7ABFE}"/>
              </a:ext>
            </a:extLst>
          </p:cNvPr>
          <p:cNvSpPr/>
          <p:nvPr/>
        </p:nvSpPr>
        <p:spPr>
          <a:xfrm>
            <a:off x="1223420" y="9111981"/>
            <a:ext cx="457290" cy="23178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6" name="二等辺三角形 25">
            <a:extLst>
              <a:ext uri="{FF2B5EF4-FFF2-40B4-BE49-F238E27FC236}">
                <a16:creationId xmlns:a16="http://schemas.microsoft.com/office/drawing/2014/main" id="{CE5F9C41-C31E-F105-CF9A-53084A8E624B}"/>
              </a:ext>
            </a:extLst>
          </p:cNvPr>
          <p:cNvSpPr/>
          <p:nvPr/>
        </p:nvSpPr>
        <p:spPr>
          <a:xfrm rot="5400000">
            <a:off x="1721858" y="9103582"/>
            <a:ext cx="80903" cy="55245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643B83F3-98BA-ABD3-26AA-0EE78B7798B3}"/>
              </a:ext>
            </a:extLst>
          </p:cNvPr>
          <p:cNvSpPr/>
          <p:nvPr/>
        </p:nvSpPr>
        <p:spPr>
          <a:xfrm rot="16200000" flipV="1">
            <a:off x="1633167" y="9216400"/>
            <a:ext cx="204307" cy="109222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EF1BC2-63AD-C569-2A9F-F2EDE0885265}"/>
              </a:ext>
            </a:extLst>
          </p:cNvPr>
          <p:cNvSpPr/>
          <p:nvPr/>
        </p:nvSpPr>
        <p:spPr>
          <a:xfrm>
            <a:off x="1680524" y="9082579"/>
            <a:ext cx="54162" cy="103331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655596CE-DA2A-87F7-CE7B-8CA2E2122BFC}"/>
              </a:ext>
            </a:extLst>
          </p:cNvPr>
          <p:cNvSpPr/>
          <p:nvPr/>
        </p:nvSpPr>
        <p:spPr>
          <a:xfrm>
            <a:off x="1662613" y="9111981"/>
            <a:ext cx="60957" cy="89076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79C75449-0B1D-4828-A2D1-221DD0C1254D}"/>
              </a:ext>
            </a:extLst>
          </p:cNvPr>
          <p:cNvSpPr/>
          <p:nvPr/>
        </p:nvSpPr>
        <p:spPr>
          <a:xfrm rot="5400000">
            <a:off x="1717993" y="9117561"/>
            <a:ext cx="56876" cy="45719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04DD93EF-90BC-6182-A205-06F364C479DA}"/>
              </a:ext>
            </a:extLst>
          </p:cNvPr>
          <p:cNvSpPr/>
          <p:nvPr/>
        </p:nvSpPr>
        <p:spPr>
          <a:xfrm rot="10800000">
            <a:off x="1680523" y="9167067"/>
            <a:ext cx="88767" cy="176698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C17F368-AC75-D98D-14FC-DCC7DC34393D}"/>
              </a:ext>
            </a:extLst>
          </p:cNvPr>
          <p:cNvSpPr/>
          <p:nvPr/>
        </p:nvSpPr>
        <p:spPr>
          <a:xfrm>
            <a:off x="1223231" y="9131204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0" name="二等辺三角形 29">
            <a:extLst>
              <a:ext uri="{FF2B5EF4-FFF2-40B4-BE49-F238E27FC236}">
                <a16:creationId xmlns:a16="http://schemas.microsoft.com/office/drawing/2014/main" id="{8231E0AB-CB03-F4CE-B2CD-93761B4F5CA5}"/>
              </a:ext>
            </a:extLst>
          </p:cNvPr>
          <p:cNvSpPr/>
          <p:nvPr/>
        </p:nvSpPr>
        <p:spPr>
          <a:xfrm rot="5400000">
            <a:off x="2978098" y="9219697"/>
            <a:ext cx="45719" cy="45722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1" name="二等辺三角形 30">
            <a:extLst>
              <a:ext uri="{FF2B5EF4-FFF2-40B4-BE49-F238E27FC236}">
                <a16:creationId xmlns:a16="http://schemas.microsoft.com/office/drawing/2014/main" id="{165ECC8C-519A-F61A-F66D-1C2B95E27FCF}"/>
              </a:ext>
            </a:extLst>
          </p:cNvPr>
          <p:cNvSpPr/>
          <p:nvPr/>
        </p:nvSpPr>
        <p:spPr>
          <a:xfrm rot="5400000" flipH="1">
            <a:off x="1645115" y="9202665"/>
            <a:ext cx="149033" cy="7821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A38D44C-3CA2-8F5D-18CF-AFCB212BD48D}"/>
              </a:ext>
            </a:extLst>
          </p:cNvPr>
          <p:cNvSpPr/>
          <p:nvPr/>
        </p:nvSpPr>
        <p:spPr>
          <a:xfrm>
            <a:off x="2030727" y="9174343"/>
            <a:ext cx="457290" cy="193336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986FD705-F220-D759-E414-41963795FD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5481" y="9287594"/>
            <a:ext cx="2258579" cy="1244811"/>
          </a:xfrm>
          <a:prstGeom prst="rect">
            <a:avLst/>
          </a:prstGeom>
        </p:spPr>
      </p:pic>
      <p:sp>
        <p:nvSpPr>
          <p:cNvPr id="35" name="二等辺三角形 34">
            <a:extLst>
              <a:ext uri="{FF2B5EF4-FFF2-40B4-BE49-F238E27FC236}">
                <a16:creationId xmlns:a16="http://schemas.microsoft.com/office/drawing/2014/main" id="{9C3506B8-68DB-AAB5-8B35-40856F9ABA6D}"/>
              </a:ext>
            </a:extLst>
          </p:cNvPr>
          <p:cNvSpPr/>
          <p:nvPr/>
        </p:nvSpPr>
        <p:spPr>
          <a:xfrm rot="5400000" flipH="1">
            <a:off x="6894474" y="9540301"/>
            <a:ext cx="610005" cy="365760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C05BFE5-DC01-323D-3DD7-EB138E97B078}"/>
              </a:ext>
            </a:extLst>
          </p:cNvPr>
          <p:cNvSpPr/>
          <p:nvPr/>
        </p:nvSpPr>
        <p:spPr>
          <a:xfrm>
            <a:off x="7836480" y="9045867"/>
            <a:ext cx="1834901" cy="874395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7" name="二等辺三角形 36">
            <a:extLst>
              <a:ext uri="{FF2B5EF4-FFF2-40B4-BE49-F238E27FC236}">
                <a16:creationId xmlns:a16="http://schemas.microsoft.com/office/drawing/2014/main" id="{A6923FA0-7041-202C-2F60-3CA96B1D6F64}"/>
              </a:ext>
            </a:extLst>
          </p:cNvPr>
          <p:cNvSpPr/>
          <p:nvPr/>
        </p:nvSpPr>
        <p:spPr>
          <a:xfrm rot="5400000">
            <a:off x="7191396" y="9234298"/>
            <a:ext cx="219539" cy="148223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09C845-35C6-33E1-111A-6F26AD60942E}"/>
              </a:ext>
            </a:extLst>
          </p:cNvPr>
          <p:cNvSpPr/>
          <p:nvPr/>
        </p:nvSpPr>
        <p:spPr>
          <a:xfrm>
            <a:off x="6875453" y="9198639"/>
            <a:ext cx="351601" cy="30541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A3F15D9-C23F-68AC-A797-359361410AEA}"/>
              </a:ext>
            </a:extLst>
          </p:cNvPr>
          <p:cNvSpPr/>
          <p:nvPr/>
        </p:nvSpPr>
        <p:spPr>
          <a:xfrm>
            <a:off x="5848197" y="9888031"/>
            <a:ext cx="289560" cy="182374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144CF129-E5FF-8B9B-3A23-2A73120C7C37}"/>
              </a:ext>
            </a:extLst>
          </p:cNvPr>
          <p:cNvSpPr/>
          <p:nvPr/>
        </p:nvSpPr>
        <p:spPr>
          <a:xfrm rot="5400000">
            <a:off x="6229757" y="10040185"/>
            <a:ext cx="591672" cy="2873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>
            <a:extLst>
              <a:ext uri="{FF2B5EF4-FFF2-40B4-BE49-F238E27FC236}">
                <a16:creationId xmlns:a16="http://schemas.microsoft.com/office/drawing/2014/main" id="{E899ED4D-48A8-3B2E-E8F5-877B07656F0D}"/>
              </a:ext>
            </a:extLst>
          </p:cNvPr>
          <p:cNvSpPr/>
          <p:nvPr/>
        </p:nvSpPr>
        <p:spPr>
          <a:xfrm rot="5400000" flipH="1">
            <a:off x="5786654" y="10829156"/>
            <a:ext cx="1233723" cy="531520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01BD8D5-D0FC-1601-6036-CFB2FE568839}"/>
              </a:ext>
            </a:extLst>
          </p:cNvPr>
          <p:cNvSpPr/>
          <p:nvPr/>
        </p:nvSpPr>
        <p:spPr>
          <a:xfrm>
            <a:off x="6084770" y="9889114"/>
            <a:ext cx="297818" cy="60455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7C1D38A-7A0A-31C3-ADAE-4925B6B34DD5}"/>
              </a:ext>
            </a:extLst>
          </p:cNvPr>
          <p:cNvSpPr/>
          <p:nvPr/>
        </p:nvSpPr>
        <p:spPr>
          <a:xfrm>
            <a:off x="5851443" y="10052139"/>
            <a:ext cx="193023" cy="1504951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4" name="二等辺三角形 43">
            <a:extLst>
              <a:ext uri="{FF2B5EF4-FFF2-40B4-BE49-F238E27FC236}">
                <a16:creationId xmlns:a16="http://schemas.microsoft.com/office/drawing/2014/main" id="{AFC8597E-3091-3C88-8176-F6DB73C736C2}"/>
              </a:ext>
            </a:extLst>
          </p:cNvPr>
          <p:cNvSpPr/>
          <p:nvPr/>
        </p:nvSpPr>
        <p:spPr>
          <a:xfrm rot="5400000" flipH="1">
            <a:off x="5743155" y="10780662"/>
            <a:ext cx="1077386" cy="475470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AF693E98-AC4A-C08D-B49B-1DB932CE7EF3}"/>
              </a:ext>
            </a:extLst>
          </p:cNvPr>
          <p:cNvSpPr/>
          <p:nvPr/>
        </p:nvSpPr>
        <p:spPr>
          <a:xfrm rot="5400000">
            <a:off x="6186814" y="10153915"/>
            <a:ext cx="434544" cy="230993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1B916BF-F7ED-C6F9-1CAC-3653FC8E5BD6}"/>
              </a:ext>
            </a:extLst>
          </p:cNvPr>
          <p:cNvSpPr/>
          <p:nvPr/>
        </p:nvSpPr>
        <p:spPr>
          <a:xfrm>
            <a:off x="6001948" y="10052138"/>
            <a:ext cx="287368" cy="469979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2CFC5C92-9E7A-AB9E-32AA-A39D261DEDBE}"/>
              </a:ext>
            </a:extLst>
          </p:cNvPr>
          <p:cNvSpPr/>
          <p:nvPr/>
        </p:nvSpPr>
        <p:spPr>
          <a:xfrm rot="5400000">
            <a:off x="6146211" y="10217236"/>
            <a:ext cx="367123" cy="173938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F4710DF0-3F57-9A04-9787-A1D70D3EB453}"/>
              </a:ext>
            </a:extLst>
          </p:cNvPr>
          <p:cNvSpPr/>
          <p:nvPr/>
        </p:nvSpPr>
        <p:spPr>
          <a:xfrm rot="5400000" flipH="1">
            <a:off x="5764686" y="10750070"/>
            <a:ext cx="915443" cy="388669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09EF1DD-127C-37F1-C031-05E10E438CCC}"/>
              </a:ext>
            </a:extLst>
          </p:cNvPr>
          <p:cNvSpPr/>
          <p:nvPr/>
        </p:nvSpPr>
        <p:spPr>
          <a:xfrm>
            <a:off x="6000692" y="10127139"/>
            <a:ext cx="243436" cy="53555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A584A099-0AAB-07A6-45C1-6B3E14B10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 flipV="1">
            <a:off x="8907404" y="11060151"/>
            <a:ext cx="248584" cy="28266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20919A4-E457-D4CA-545A-56FD559C2E9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"/>
                    </a14:imgEffect>
                  </a14:imgLayer>
                </a14:imgProps>
              </a:ext>
            </a:extLst>
          </a:blip>
          <a:srcRect l="23492" t="64867" r="54109" b="23794"/>
          <a:stretch/>
        </p:blipFill>
        <p:spPr>
          <a:xfrm>
            <a:off x="6861833" y="8333406"/>
            <a:ext cx="1461382" cy="510456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3D09C480-FEB3-7574-B477-9B01D4D78E6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7676128" y="10306057"/>
            <a:ext cx="413533" cy="1836402"/>
          </a:xfrm>
          <a:prstGeom prst="rect">
            <a:avLst/>
          </a:prstGeom>
        </p:spPr>
      </p:pic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C46134B-252D-DBCC-D168-9B0EADC798CD}"/>
              </a:ext>
            </a:extLst>
          </p:cNvPr>
          <p:cNvSpPr/>
          <p:nvPr/>
        </p:nvSpPr>
        <p:spPr>
          <a:xfrm>
            <a:off x="5844758" y="10127138"/>
            <a:ext cx="185355" cy="1274989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4937001E-0DCE-1720-C4CB-9D5CC933BD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 flipV="1">
            <a:off x="6527047" y="11201481"/>
            <a:ext cx="715824" cy="1400865"/>
          </a:xfrm>
          <a:prstGeom prst="rect">
            <a:avLst/>
          </a:prstGeom>
        </p:spPr>
      </p:pic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F90FE6B8-C214-3B6F-AA12-F4D7A6FBFCB5}"/>
              </a:ext>
            </a:extLst>
          </p:cNvPr>
          <p:cNvSpPr/>
          <p:nvPr/>
        </p:nvSpPr>
        <p:spPr>
          <a:xfrm>
            <a:off x="8553272" y="11780282"/>
            <a:ext cx="1056765" cy="966077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53C448A-591C-9E71-877A-8A4C4E4DE172}"/>
              </a:ext>
            </a:extLst>
          </p:cNvPr>
          <p:cNvSpPr/>
          <p:nvPr/>
        </p:nvSpPr>
        <p:spPr>
          <a:xfrm>
            <a:off x="3874141" y="11090000"/>
            <a:ext cx="1097142" cy="1438377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5B700F99-F1D8-48C9-D06C-DD7C508E6429}"/>
              </a:ext>
            </a:extLst>
          </p:cNvPr>
          <p:cNvSpPr/>
          <p:nvPr/>
        </p:nvSpPr>
        <p:spPr>
          <a:xfrm rot="5400000" flipV="1">
            <a:off x="3241694" y="11279414"/>
            <a:ext cx="821861" cy="443033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C686788B-F203-3BC8-7C7C-90CF42F02CCE}"/>
              </a:ext>
            </a:extLst>
          </p:cNvPr>
          <p:cNvSpPr/>
          <p:nvPr/>
        </p:nvSpPr>
        <p:spPr>
          <a:xfrm rot="5400000" flipH="1" flipV="1">
            <a:off x="3244563" y="12094560"/>
            <a:ext cx="618969" cy="253567"/>
          </a:xfrm>
          <a:prstGeom prst="triangle">
            <a:avLst>
              <a:gd name="adj" fmla="val 100000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D287B107-6C26-7394-0C67-C43B652486AB}"/>
              </a:ext>
            </a:extLst>
          </p:cNvPr>
          <p:cNvSpPr/>
          <p:nvPr/>
        </p:nvSpPr>
        <p:spPr>
          <a:xfrm>
            <a:off x="3677927" y="11840516"/>
            <a:ext cx="253567" cy="690316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pic>
        <p:nvPicPr>
          <p:cNvPr id="75" name="図 74">
            <a:extLst>
              <a:ext uri="{FF2B5EF4-FFF2-40B4-BE49-F238E27FC236}">
                <a16:creationId xmlns:a16="http://schemas.microsoft.com/office/drawing/2014/main" id="{BA2785BC-7F21-0431-A42B-3D7AC21093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6137691" y="11112139"/>
            <a:ext cx="737762" cy="1469704"/>
          </a:xfrm>
          <a:prstGeom prst="rect">
            <a:avLst/>
          </a:prstGeom>
        </p:spPr>
      </p:pic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2858A41-8C99-7697-621F-0B428E7B7913}"/>
              </a:ext>
            </a:extLst>
          </p:cNvPr>
          <p:cNvSpPr/>
          <p:nvPr/>
        </p:nvSpPr>
        <p:spPr>
          <a:xfrm>
            <a:off x="3932835" y="11201481"/>
            <a:ext cx="1030611" cy="122483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33" name="二等辺三角形 32">
            <a:extLst>
              <a:ext uri="{FF2B5EF4-FFF2-40B4-BE49-F238E27FC236}">
                <a16:creationId xmlns:a16="http://schemas.microsoft.com/office/drawing/2014/main" id="{5A6B66DD-0DD4-833D-D7DB-05E9500700CA}"/>
              </a:ext>
            </a:extLst>
          </p:cNvPr>
          <p:cNvSpPr/>
          <p:nvPr/>
        </p:nvSpPr>
        <p:spPr>
          <a:xfrm rot="16200000">
            <a:off x="3401085" y="12082167"/>
            <a:ext cx="501129" cy="187161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422BA506-136A-B537-4807-061A96EA7A83}"/>
              </a:ext>
            </a:extLst>
          </p:cNvPr>
          <p:cNvSpPr/>
          <p:nvPr/>
        </p:nvSpPr>
        <p:spPr>
          <a:xfrm>
            <a:off x="3744665" y="11840516"/>
            <a:ext cx="322785" cy="583544"/>
          </a:xfrm>
          <a:prstGeom prst="rect">
            <a:avLst/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4" name="二等辺三角形 53">
            <a:extLst>
              <a:ext uri="{FF2B5EF4-FFF2-40B4-BE49-F238E27FC236}">
                <a16:creationId xmlns:a16="http://schemas.microsoft.com/office/drawing/2014/main" id="{23AA40A2-A1B7-C3AA-373A-DD504A0FC078}"/>
              </a:ext>
            </a:extLst>
          </p:cNvPr>
          <p:cNvSpPr/>
          <p:nvPr/>
        </p:nvSpPr>
        <p:spPr>
          <a:xfrm rot="5400000" flipV="1">
            <a:off x="3380921" y="11374612"/>
            <a:ext cx="723702" cy="377445"/>
          </a:xfrm>
          <a:prstGeom prst="triangle">
            <a:avLst>
              <a:gd name="adj" fmla="val 100000"/>
            </a:avLst>
          </a:prstGeom>
          <a:solidFill>
            <a:srgbClr val="C7C7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3C7ADA6-08C8-BD1F-8B76-BA535347196B}"/>
              </a:ext>
            </a:extLst>
          </p:cNvPr>
          <p:cNvSpPr/>
          <p:nvPr/>
        </p:nvSpPr>
        <p:spPr>
          <a:xfrm>
            <a:off x="3984479" y="11296869"/>
            <a:ext cx="976690" cy="1023733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13916ECA-63CF-82CA-BBCF-712501E16D0C}"/>
              </a:ext>
            </a:extLst>
          </p:cNvPr>
          <p:cNvSpPr/>
          <p:nvPr/>
        </p:nvSpPr>
        <p:spPr>
          <a:xfrm rot="5400000" flipH="1" flipV="1">
            <a:off x="3508784" y="12034625"/>
            <a:ext cx="418689" cy="153264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ABCE08-CC61-37BF-7DE5-ACB52E966D0A}"/>
              </a:ext>
            </a:extLst>
          </p:cNvPr>
          <p:cNvSpPr/>
          <p:nvPr/>
        </p:nvSpPr>
        <p:spPr>
          <a:xfrm>
            <a:off x="3793976" y="11875469"/>
            <a:ext cx="223061" cy="444210"/>
          </a:xfrm>
          <a:prstGeom prst="rect">
            <a:avLst/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7067"/>
          </a:p>
        </p:txBody>
      </p: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B3BE47F9-D51A-CDD0-E8E8-A83DFAF7D79A}"/>
              </a:ext>
            </a:extLst>
          </p:cNvPr>
          <p:cNvSpPr/>
          <p:nvPr/>
        </p:nvSpPr>
        <p:spPr>
          <a:xfrm rot="5400000" flipV="1">
            <a:off x="3507569" y="11430796"/>
            <a:ext cx="610838" cy="342985"/>
          </a:xfrm>
          <a:prstGeom prst="triangle">
            <a:avLst>
              <a:gd name="adj" fmla="val 100000"/>
            </a:avLst>
          </a:prstGeom>
          <a:solidFill>
            <a:srgbClr val="9192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5" name="図 64">
            <a:extLst>
              <a:ext uri="{FF2B5EF4-FFF2-40B4-BE49-F238E27FC236}">
                <a16:creationId xmlns:a16="http://schemas.microsoft.com/office/drawing/2014/main" id="{844A20BA-AD34-BBA5-17D1-9CD1AA487A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6747" y="7244836"/>
            <a:ext cx="356831" cy="276347"/>
          </a:xfrm>
          <a:prstGeom prst="rect">
            <a:avLst/>
          </a:prstGeom>
        </p:spPr>
      </p:pic>
      <p:pic>
        <p:nvPicPr>
          <p:cNvPr id="55" name="図 54">
            <a:extLst>
              <a:ext uri="{FF2B5EF4-FFF2-40B4-BE49-F238E27FC236}">
                <a16:creationId xmlns:a16="http://schemas.microsoft.com/office/drawing/2014/main" id="{37C6FF51-3CB2-3EE9-E3FC-07D492F52E8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74187" y="7297669"/>
            <a:ext cx="182559" cy="343935"/>
          </a:xfrm>
          <a:prstGeom prst="rect">
            <a:avLst/>
          </a:prstGeom>
        </p:spPr>
      </p:pic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35EB1AC3-1841-D0B7-C837-9C0647A68BFF}"/>
              </a:ext>
            </a:extLst>
          </p:cNvPr>
          <p:cNvSpPr/>
          <p:nvPr/>
        </p:nvSpPr>
        <p:spPr>
          <a:xfrm>
            <a:off x="3677927" y="5770699"/>
            <a:ext cx="413387" cy="154006"/>
          </a:xfrm>
          <a:prstGeom prst="roundRect">
            <a:avLst>
              <a:gd name="adj" fmla="val 15124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1DF4DB6-684C-B818-328F-001E3B9F62D9}"/>
              </a:ext>
            </a:extLst>
          </p:cNvPr>
          <p:cNvSpPr/>
          <p:nvPr/>
        </p:nvSpPr>
        <p:spPr>
          <a:xfrm>
            <a:off x="3062453" y="2029146"/>
            <a:ext cx="1385687" cy="354390"/>
          </a:xfrm>
          <a:prstGeom prst="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404E1767-8227-3986-DD76-A0EF716F9608}"/>
              </a:ext>
            </a:extLst>
          </p:cNvPr>
          <p:cNvSpPr/>
          <p:nvPr/>
        </p:nvSpPr>
        <p:spPr>
          <a:xfrm>
            <a:off x="3201593" y="6101341"/>
            <a:ext cx="1400537" cy="1029482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EA3D1AEA-9872-F394-183C-4351E0F8434A}"/>
              </a:ext>
            </a:extLst>
          </p:cNvPr>
          <p:cNvSpPr/>
          <p:nvPr/>
        </p:nvSpPr>
        <p:spPr>
          <a:xfrm>
            <a:off x="3218752" y="6105835"/>
            <a:ext cx="1373505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51263733-5D25-A360-B0BC-0DD9279EF713}"/>
              </a:ext>
            </a:extLst>
          </p:cNvPr>
          <p:cNvSpPr/>
          <p:nvPr/>
        </p:nvSpPr>
        <p:spPr>
          <a:xfrm>
            <a:off x="6172003" y="6113094"/>
            <a:ext cx="140053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36DA2499-0F09-CC29-1B19-26D0247BF13B}"/>
              </a:ext>
            </a:extLst>
          </p:cNvPr>
          <p:cNvSpPr/>
          <p:nvPr/>
        </p:nvSpPr>
        <p:spPr>
          <a:xfrm>
            <a:off x="6185518" y="6105834"/>
            <a:ext cx="1373505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35500">
                <a:srgbClr val="4C4C4C"/>
              </a:gs>
              <a:gs pos="33000">
                <a:srgbClr val="2A2A2A"/>
              </a:gs>
              <a:gs pos="6000">
                <a:srgbClr val="7D7D7D"/>
              </a:gs>
              <a:gs pos="75000">
                <a:srgbClr val="565553"/>
              </a:gs>
              <a:gs pos="58000">
                <a:srgbClr val="777674"/>
              </a:gs>
              <a:gs pos="68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9AC5AD79-DB1D-8524-41C2-8D396B7B6529}"/>
              </a:ext>
            </a:extLst>
          </p:cNvPr>
          <p:cNvSpPr/>
          <p:nvPr/>
        </p:nvSpPr>
        <p:spPr>
          <a:xfrm>
            <a:off x="8944122" y="6095493"/>
            <a:ext cx="511523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748F62F0-FC75-2460-5DBD-28521E67B5C7}"/>
              </a:ext>
            </a:extLst>
          </p:cNvPr>
          <p:cNvSpPr/>
          <p:nvPr/>
        </p:nvSpPr>
        <p:spPr>
          <a:xfrm>
            <a:off x="8966935" y="6107833"/>
            <a:ext cx="489874" cy="45719"/>
          </a:xfrm>
          <a:prstGeom prst="roundRect">
            <a:avLst/>
          </a:prstGeom>
          <a:gradFill>
            <a:gsLst>
              <a:gs pos="100000">
                <a:srgbClr val="787878"/>
              </a:gs>
              <a:gs pos="100000">
                <a:srgbClr val="2A2A2A"/>
              </a:gs>
              <a:gs pos="100000">
                <a:srgbClr val="7D7D7D"/>
              </a:gs>
              <a:gs pos="100000">
                <a:srgbClr val="565553"/>
              </a:gs>
              <a:gs pos="100000">
                <a:srgbClr val="777674"/>
              </a:gs>
              <a:gs pos="100000">
                <a:srgbClr val="2E2E2E"/>
              </a:gs>
              <a:gs pos="0">
                <a:srgbClr val="43434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C1787F71-F189-8959-EAA4-EC0BF8F40E88}"/>
              </a:ext>
            </a:extLst>
          </p:cNvPr>
          <p:cNvSpPr/>
          <p:nvPr/>
        </p:nvSpPr>
        <p:spPr>
          <a:xfrm>
            <a:off x="8074530" y="6141389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7" name="図 66">
            <a:extLst>
              <a:ext uri="{FF2B5EF4-FFF2-40B4-BE49-F238E27FC236}">
                <a16:creationId xmlns:a16="http://schemas.microsoft.com/office/drawing/2014/main" id="{1EAEAB67-6F10-CE30-C22E-A2DDD6F6326C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20694" y="6075229"/>
            <a:ext cx="662785" cy="1901852"/>
          </a:xfrm>
          <a:prstGeom prst="rect">
            <a:avLst/>
          </a:prstGeom>
        </p:spPr>
      </p:pic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4EC1003A-5FA4-90A2-6E08-F3FF845E09B1}"/>
              </a:ext>
            </a:extLst>
          </p:cNvPr>
          <p:cNvSpPr/>
          <p:nvPr/>
        </p:nvSpPr>
        <p:spPr>
          <a:xfrm>
            <a:off x="5143498" y="6151553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" name="図 65">
            <a:extLst>
              <a:ext uri="{FF2B5EF4-FFF2-40B4-BE49-F238E27FC236}">
                <a16:creationId xmlns:a16="http://schemas.microsoft.com/office/drawing/2014/main" id="{DED9F78F-1601-55CB-8465-B03FA7302B37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3990" y="6075229"/>
            <a:ext cx="662785" cy="1901852"/>
          </a:xfrm>
          <a:prstGeom prst="rect">
            <a:avLst/>
          </a:prstGeom>
        </p:spPr>
      </p:pic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32FC26C9-B934-D9C9-ED32-3D6F87C83C73}"/>
              </a:ext>
            </a:extLst>
          </p:cNvPr>
          <p:cNvSpPr/>
          <p:nvPr/>
        </p:nvSpPr>
        <p:spPr>
          <a:xfrm>
            <a:off x="2162796" y="6151552"/>
            <a:ext cx="543147" cy="1017981"/>
          </a:xfrm>
          <a:prstGeom prst="roundRect">
            <a:avLst>
              <a:gd name="adj" fmla="val 4758"/>
            </a:avLst>
          </a:prstGeom>
          <a:solidFill>
            <a:srgbClr val="FF00FF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6BD623-6ED5-D1C1-BBC1-7202C8366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8594"/>
                    </a14:imgEffect>
                    <a14:imgEffect>
                      <a14:saturation sat="0"/>
                    </a14:imgEffect>
                    <a14:imgEffect>
                      <a14:brightnessContrast contrast="-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3579" y="6075229"/>
            <a:ext cx="662785" cy="1901852"/>
          </a:xfrm>
          <a:prstGeom prst="rect">
            <a:avLst/>
          </a:prstGeom>
        </p:spPr>
      </p:pic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BD2EB175-594B-A741-ED7F-AF060E62CC70}"/>
              </a:ext>
            </a:extLst>
          </p:cNvPr>
          <p:cNvSpPr/>
          <p:nvPr/>
        </p:nvSpPr>
        <p:spPr>
          <a:xfrm>
            <a:off x="6183000" y="7088845"/>
            <a:ext cx="1381324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3A6EEC5E-7BF0-F7BD-716D-B4FD8E065CDE}"/>
              </a:ext>
            </a:extLst>
          </p:cNvPr>
          <p:cNvSpPr/>
          <p:nvPr/>
        </p:nvSpPr>
        <p:spPr>
          <a:xfrm>
            <a:off x="6172004" y="6098645"/>
            <a:ext cx="1400537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43799C1C-5742-5F4E-16F6-7BA292A20409}"/>
              </a:ext>
            </a:extLst>
          </p:cNvPr>
          <p:cNvSpPr/>
          <p:nvPr/>
        </p:nvSpPr>
        <p:spPr>
          <a:xfrm>
            <a:off x="8953867" y="7084658"/>
            <a:ext cx="510421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84BA5A72-30E6-CA31-4ECD-BA0B31C7D984}"/>
              </a:ext>
            </a:extLst>
          </p:cNvPr>
          <p:cNvSpPr/>
          <p:nvPr/>
        </p:nvSpPr>
        <p:spPr>
          <a:xfrm>
            <a:off x="8952766" y="6098645"/>
            <a:ext cx="511522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B188C60-CE8A-B5BC-9E3F-8165C6C31237}"/>
              </a:ext>
            </a:extLst>
          </p:cNvPr>
          <p:cNvSpPr/>
          <p:nvPr/>
        </p:nvSpPr>
        <p:spPr>
          <a:xfrm>
            <a:off x="5415071" y="1216752"/>
            <a:ext cx="45719" cy="1011199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DA317C3-5A29-9C6C-C829-F1A136992BAB}"/>
              </a:ext>
            </a:extLst>
          </p:cNvPr>
          <p:cNvSpPr/>
          <p:nvPr/>
        </p:nvSpPr>
        <p:spPr>
          <a:xfrm>
            <a:off x="3639049" y="6121080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1CE40B28-3151-90F4-81EC-DADA0CC4AFCD}"/>
              </a:ext>
            </a:extLst>
          </p:cNvPr>
          <p:cNvSpPr/>
          <p:nvPr/>
        </p:nvSpPr>
        <p:spPr>
          <a:xfrm>
            <a:off x="4142465" y="6123223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464646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DBA1DCF8-F35A-3660-E52E-E29C8F532512}"/>
              </a:ext>
            </a:extLst>
          </p:cNvPr>
          <p:cNvSpPr/>
          <p:nvPr/>
        </p:nvSpPr>
        <p:spPr>
          <a:xfrm>
            <a:off x="3218753" y="7084659"/>
            <a:ext cx="1381324" cy="45719"/>
          </a:xfrm>
          <a:prstGeom prst="roundRect">
            <a:avLst/>
          </a:prstGeom>
          <a:solidFill>
            <a:srgbClr val="E6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65FEC23-3F75-19DB-2EC4-D5F5D73999C0}"/>
              </a:ext>
            </a:extLst>
          </p:cNvPr>
          <p:cNvSpPr/>
          <p:nvPr/>
        </p:nvSpPr>
        <p:spPr>
          <a:xfrm>
            <a:off x="3205237" y="6098646"/>
            <a:ext cx="1400537" cy="1029482"/>
          </a:xfrm>
          <a:prstGeom prst="roundRect">
            <a:avLst>
              <a:gd name="adj" fmla="val 4758"/>
            </a:avLst>
          </a:prstGeom>
          <a:noFill/>
          <a:ln w="38100">
            <a:solidFill>
              <a:srgbClr val="BCB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026D64D-8AA5-2F86-7AAB-5DE3178F7B6D}"/>
              </a:ext>
            </a:extLst>
          </p:cNvPr>
          <p:cNvSpPr/>
          <p:nvPr/>
        </p:nvSpPr>
        <p:spPr>
          <a:xfrm>
            <a:off x="6588556" y="6117087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333333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71886698-9674-5D25-FAE2-D7214E8F686A}"/>
              </a:ext>
            </a:extLst>
          </p:cNvPr>
          <p:cNvSpPr/>
          <p:nvPr/>
        </p:nvSpPr>
        <p:spPr>
          <a:xfrm>
            <a:off x="7107346" y="6117087"/>
            <a:ext cx="25200" cy="967765"/>
          </a:xfrm>
          <a:prstGeom prst="rect">
            <a:avLst/>
          </a:prstGeom>
          <a:gradFill>
            <a:gsLst>
              <a:gs pos="65000">
                <a:srgbClr val="494949"/>
              </a:gs>
              <a:gs pos="24000">
                <a:srgbClr val="4F4F4F"/>
              </a:gs>
              <a:gs pos="0">
                <a:srgbClr val="333333"/>
              </a:gs>
              <a:gs pos="71000">
                <a:srgbClr val="3A393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6F2BD9E2-3594-4065-0BFC-960F0F396DF1}"/>
              </a:ext>
            </a:extLst>
          </p:cNvPr>
          <p:cNvSpPr/>
          <p:nvPr/>
        </p:nvSpPr>
        <p:spPr>
          <a:xfrm>
            <a:off x="1655220" y="5844403"/>
            <a:ext cx="127319" cy="272684"/>
          </a:xfrm>
          <a:prstGeom prst="roundRect">
            <a:avLst>
              <a:gd name="adj" fmla="val 15171"/>
            </a:avLst>
          </a:prstGeom>
          <a:gradFill>
            <a:gsLst>
              <a:gs pos="43178">
                <a:srgbClr val="27C0DB"/>
              </a:gs>
              <a:gs pos="83000">
                <a:srgbClr val="28C0DD"/>
              </a:gs>
              <a:gs pos="100000">
                <a:srgbClr val="26C9E4"/>
              </a:gs>
              <a:gs pos="11520">
                <a:srgbClr val="3CBDD7"/>
              </a:gs>
              <a:gs pos="0">
                <a:srgbClr val="3CBDD7"/>
              </a:gs>
            </a:gsLst>
            <a:lin ang="0" scaled="0"/>
          </a:gradFill>
          <a:ln>
            <a:noFill/>
          </a:ln>
          <a:effectLst>
            <a:glow rad="12700">
              <a:srgbClr val="26C9E4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06940A-B3B8-10E7-1191-7CC8B5E9CC16}"/>
              </a:ext>
            </a:extLst>
          </p:cNvPr>
          <p:cNvSpPr/>
          <p:nvPr/>
        </p:nvSpPr>
        <p:spPr>
          <a:xfrm>
            <a:off x="1792898" y="5844403"/>
            <a:ext cx="127319" cy="272684"/>
          </a:xfrm>
          <a:prstGeom prst="roundRect">
            <a:avLst>
              <a:gd name="adj" fmla="val 13674"/>
            </a:avLst>
          </a:prstGeom>
          <a:gradFill>
            <a:gsLst>
              <a:gs pos="43178">
                <a:srgbClr val="154B83"/>
              </a:gs>
              <a:gs pos="83000">
                <a:srgbClr val="155086"/>
              </a:gs>
              <a:gs pos="100000">
                <a:srgbClr val="255288"/>
              </a:gs>
              <a:gs pos="11520">
                <a:srgbClr val="134F86"/>
              </a:gs>
              <a:gs pos="0">
                <a:srgbClr val="124681"/>
              </a:gs>
            </a:gsLst>
            <a:lin ang="0" scaled="0"/>
          </a:gradFill>
          <a:ln>
            <a:noFill/>
          </a:ln>
          <a:effectLst>
            <a:glow rad="12700">
              <a:srgbClr val="134D88"/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四角形: 角を丸くする 98">
            <a:extLst>
              <a:ext uri="{FF2B5EF4-FFF2-40B4-BE49-F238E27FC236}">
                <a16:creationId xmlns:a16="http://schemas.microsoft.com/office/drawing/2014/main" id="{D43194A3-983E-2A41-EBD4-9D8AFCF98F3D}"/>
              </a:ext>
            </a:extLst>
          </p:cNvPr>
          <p:cNvSpPr/>
          <p:nvPr/>
        </p:nvSpPr>
        <p:spPr>
          <a:xfrm>
            <a:off x="6289423" y="5743908"/>
            <a:ext cx="127319" cy="272684"/>
          </a:xfrm>
          <a:prstGeom prst="roundRect">
            <a:avLst>
              <a:gd name="adj" fmla="val 15171"/>
            </a:avLst>
          </a:prstGeom>
          <a:gradFill>
            <a:gsLst>
              <a:gs pos="43178">
                <a:srgbClr val="27C0DB"/>
              </a:gs>
              <a:gs pos="83000">
                <a:srgbClr val="28C0DD"/>
              </a:gs>
              <a:gs pos="100000">
                <a:srgbClr val="26C9E4"/>
              </a:gs>
              <a:gs pos="11520">
                <a:srgbClr val="3CBDD7"/>
              </a:gs>
              <a:gs pos="0">
                <a:srgbClr val="3CBDD7"/>
              </a:gs>
            </a:gsLst>
            <a:lin ang="0" scaled="0"/>
          </a:gradFill>
          <a:ln>
            <a:noFill/>
          </a:ln>
          <a:effectLst>
            <a:glow rad="38100">
              <a:schemeClr val="tx1">
                <a:lumMod val="65000"/>
                <a:lumOff val="3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角丸四角形 62">
            <a:extLst>
              <a:ext uri="{FF2B5EF4-FFF2-40B4-BE49-F238E27FC236}">
                <a16:creationId xmlns:a16="http://schemas.microsoft.com/office/drawing/2014/main" id="{ACB44445-A66D-5328-3561-3B7B108DB0BC}"/>
              </a:ext>
            </a:extLst>
          </p:cNvPr>
          <p:cNvSpPr/>
          <p:nvPr/>
        </p:nvSpPr>
        <p:spPr>
          <a:xfrm>
            <a:off x="6818967" y="5750710"/>
            <a:ext cx="60972" cy="129843"/>
          </a:xfrm>
          <a:prstGeom prst="roundRect">
            <a:avLst>
              <a:gd name="adj" fmla="val 50000"/>
            </a:avLst>
          </a:prstGeom>
          <a:solidFill>
            <a:srgbClr val="23121C"/>
          </a:solidFill>
          <a:ln>
            <a:noFill/>
          </a:ln>
          <a:effectLst>
            <a:glow rad="25400">
              <a:srgbClr val="23121C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C2BBB716-E26A-BF5A-BADC-A69DB4F69A2E}"/>
              </a:ext>
            </a:extLst>
          </p:cNvPr>
          <p:cNvSpPr/>
          <p:nvPr/>
        </p:nvSpPr>
        <p:spPr>
          <a:xfrm>
            <a:off x="6825683" y="5898658"/>
            <a:ext cx="45719" cy="62133"/>
          </a:xfrm>
          <a:prstGeom prst="ellipse">
            <a:avLst/>
          </a:prstGeom>
          <a:solidFill>
            <a:srgbClr val="681F00"/>
          </a:solidFill>
          <a:ln>
            <a:noFill/>
          </a:ln>
          <a:effectLst>
            <a:glow rad="25400">
              <a:srgbClr val="681F00">
                <a:alpha val="5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東京メトロ03系03-105の側面写真｜RailFile.jp｜鉄道車両サイドビューの図鑑">
            <a:extLst>
              <a:ext uri="{FF2B5EF4-FFF2-40B4-BE49-F238E27FC236}">
                <a16:creationId xmlns:a16="http://schemas.microsoft.com/office/drawing/2014/main" id="{458763EE-9E08-AEC3-6B8E-AACBE297D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4000"/>
                    </a14:imgEffect>
                    <a14:imgEffect>
                      <a14:colorTemperature colorTemp="7685"/>
                    </a14:imgEffect>
                    <a14:imgEffect>
                      <a14:saturation sat="88000"/>
                    </a14:imgEffect>
                    <a14:imgEffect>
                      <a14:brightnessContrast bright="-9000"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889" t="44969" r="23665" b="26015"/>
          <a:stretch/>
        </p:blipFill>
        <p:spPr bwMode="auto">
          <a:xfrm>
            <a:off x="1329234" y="6114379"/>
            <a:ext cx="249808" cy="17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73FD25D2-F246-04A0-644E-8B286E9BB545}"/>
              </a:ext>
            </a:extLst>
          </p:cNvPr>
          <p:cNvSpPr/>
          <p:nvPr/>
        </p:nvSpPr>
        <p:spPr>
          <a:xfrm>
            <a:off x="456565" y="7293209"/>
            <a:ext cx="182559" cy="368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B98DC918-21D6-96A9-C75A-BE47F2187A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1058846" y="7326543"/>
            <a:ext cx="270151" cy="323981"/>
          </a:xfrm>
          <a:prstGeom prst="rect">
            <a:avLst/>
          </a:prstGeom>
        </p:spPr>
      </p:pic>
      <p:pic>
        <p:nvPicPr>
          <p:cNvPr id="101" name="図 100">
            <a:extLst>
              <a:ext uri="{FF2B5EF4-FFF2-40B4-BE49-F238E27FC236}">
                <a16:creationId xmlns:a16="http://schemas.microsoft.com/office/drawing/2014/main" id="{42276134-9CB3-5AF4-3D88-AE538483816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10"/>
          <a:stretch/>
        </p:blipFill>
        <p:spPr>
          <a:xfrm>
            <a:off x="277760" y="6763582"/>
            <a:ext cx="246932" cy="34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5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5062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wattz</dc:creator>
  <cp:lastModifiedBy>wattz</cp:lastModifiedBy>
  <cp:revision>35</cp:revision>
  <dcterms:created xsi:type="dcterms:W3CDTF">2024-09-24T00:40:27Z</dcterms:created>
  <dcterms:modified xsi:type="dcterms:W3CDTF">2024-10-03T05:21:19Z</dcterms:modified>
</cp:coreProperties>
</file>