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7873-F331-410A-463B-EC6D7292F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E1632-B2C0-ABC8-9AD7-BDC66FA3E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83B69-F845-4396-04A5-DFEB21FC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0D41-109C-49D9-BDF5-56CED2D02CAE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9F1A-23F0-8795-8DC3-2DFD7353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08E52-4192-9AA3-472C-A3410490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3B66-8A53-4A9F-BE4F-286DADA26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25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786B-C9B6-2437-71D6-5A834EC7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407E1-0B9D-F7FA-0F60-675DD5051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B388A-0581-5A59-3B7D-D3F168EF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0D41-109C-49D9-BDF5-56CED2D02CAE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B4B16-A2A5-A5A8-B8D3-148D3B74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7C770-5F78-6F10-41ED-037293C2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3B66-8A53-4A9F-BE4F-286DADA26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5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B9EAE-A6BE-2567-EAD3-CB21B90E8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1EEA0-60AF-54D4-6084-43234FC64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379AF-7012-08D3-A099-CC1B92578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0D41-109C-49D9-BDF5-56CED2D02CAE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7585F-AF88-5632-FAC7-D78822F6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D2903-1B38-6B0A-2BCE-F3538741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3B66-8A53-4A9F-BE4F-286DADA26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4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92E4-D705-4FAE-CEC7-23D4475D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8C77-1100-3C72-649E-9C762DECC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44E44-AA30-083B-B285-1F85C33E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0D41-109C-49D9-BDF5-56CED2D02CAE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55D22-A0DA-3F5A-4CC2-77F258B1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B5B01-295A-0E69-41BD-AC8A02B1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3B66-8A53-4A9F-BE4F-286DADA26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92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C142-4A8B-2FAF-9375-D254385E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F2782-EE9C-07F4-0029-52D65CAEF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5150F-F026-D630-D1BD-8EE1FDAA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0D41-109C-49D9-BDF5-56CED2D02CAE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077D4-9BF8-038F-081E-878C402F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DD03-2477-DBD0-8AD7-0153990C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3B66-8A53-4A9F-BE4F-286DADA26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81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BCB3-1097-F5C4-5FCF-2DC6942A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82D8A-463A-C1B2-AF17-065495A27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7A63A-21A7-556A-4CCC-67F465D1F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C28E8-A16E-7D39-83B3-1FB894A4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0D41-109C-49D9-BDF5-56CED2D02CAE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58C99-DF14-165E-EA74-2CB0BF83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20166-13EA-B91D-22E7-5D51DE4A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3B66-8A53-4A9F-BE4F-286DADA26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20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FDB4-1C2F-A85B-715D-7C51829C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8F6E5-D854-3045-37EF-54B902178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DB893-C8B3-7692-7385-770111D91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2D662-C0CA-AAB1-02FA-012BD78A5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AE79A-6746-44C0-FC2C-235D1C2E7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18357-EBF0-B79A-8E59-E64230E5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0D41-109C-49D9-BDF5-56CED2D02CAE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C881F-B3DF-92D7-E52F-0E401900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E7B64-D1ED-834C-E403-01DEA826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3B66-8A53-4A9F-BE4F-286DADA26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7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937F-2ECE-3CE1-C7AB-FAA3E3D5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0C35A-84F3-10B6-38CD-0557C311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0D41-109C-49D9-BDF5-56CED2D02CAE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2B578-62D5-1656-0315-B85067C5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C73F4-4B90-5160-E292-A2EF921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3B66-8A53-4A9F-BE4F-286DADA26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09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87EB3-A080-AAD8-F946-EBF101BA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0D41-109C-49D9-BDF5-56CED2D02CAE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4EDAB-33F3-EC19-D9A2-8032CABA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6C1E6-4A26-6522-3D4B-3F388840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3B66-8A53-4A9F-BE4F-286DADA26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08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3260-EE88-9BFF-96CF-3AA9F872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38E6-A52A-658C-4D4A-16BB57FE4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74B8D-5426-DA5B-B659-A56997EAB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B7F5E-8886-B9D0-F080-E892B508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0D41-109C-49D9-BDF5-56CED2D02CAE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C9975-B79F-FF8E-460D-D8C2144E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3C48F-33A7-6DD2-B96A-A483EF82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3B66-8A53-4A9F-BE4F-286DADA26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80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06DF-06D7-AA5F-541D-36229A2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8E15E-21CF-DB38-0190-B92AB69AF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C7847-EDD2-58FB-0B16-AFD4FAFAB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3D14B-899D-0197-9B67-E44C174D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0D41-109C-49D9-BDF5-56CED2D02CAE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50009-29FE-8F8C-50C6-190CBD26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FF4FA-8FDF-82AB-B8A7-F19CF08E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3B66-8A53-4A9F-BE4F-286DADA26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82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A5814-0B32-D574-4165-B0082610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2C46F-1B7E-BD71-8586-4A3EF940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9C7EE-6832-D763-B6F7-69CD4D689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60D41-109C-49D9-BDF5-56CED2D02CAE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8BA19-C731-8216-F89A-A39E8A266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E78CB-5405-7945-7C28-B52891AFC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3B66-8A53-4A9F-BE4F-286DADA26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99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2204E0-A818-BC49-420E-DA6B31557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47" y="1130418"/>
            <a:ext cx="4876800" cy="487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1D72A-F7F9-DD94-8A2F-6197AF50C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47" y="356881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5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BF40E9-E5A5-2A23-1EA2-A42920019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0000"/>
                    </a14:imgEffect>
                    <a14:imgEffect>
                      <a14:brightnessContrast bright="15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80" y="666226"/>
            <a:ext cx="24384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AB6F54-6BAC-E2BA-FA10-978B74831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80" y="3088722"/>
            <a:ext cx="24384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F089A8-7719-956A-C7D2-53939B7E3D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80" y="618514"/>
            <a:ext cx="243840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2C6415-F6C2-9E8C-03F0-BB91F8CE48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75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80" y="3072818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9D0340-E498-2036-5391-ADFA0F9E61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000"/>
                    </a14:imgEffect>
                    <a14:imgEffect>
                      <a14:brightnessContrast bright="16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80" y="666226"/>
            <a:ext cx="2438400" cy="2438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EC9ADD-0134-756E-BFCF-FCE3C293BC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75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80" y="305691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2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麻呂 wattz</dc:creator>
  <cp:lastModifiedBy>麻呂 wattz</cp:lastModifiedBy>
  <cp:revision>2</cp:revision>
  <dcterms:created xsi:type="dcterms:W3CDTF">2025-05-18T09:04:51Z</dcterms:created>
  <dcterms:modified xsi:type="dcterms:W3CDTF">2025-05-24T12:38:30Z</dcterms:modified>
</cp:coreProperties>
</file>