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853"/>
    <a:srgbClr val="2D5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03968E-B9D7-8EB0-6694-A6553129F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5EE961-CF74-CB85-EA51-25BF640C2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F863F1-64B1-DE93-4541-E6D932D0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02CC-316E-46E0-B601-BFB73628A69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59DB9D-C954-D347-8FFF-6AFC51EF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C54626-C739-4D70-911E-184DD113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924-4918-4D8C-BF76-15A3B83688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71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5BCC8-5068-40D6-6E56-70766272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4B29CC-CB7A-38F8-B7B5-D2DFC49A7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7706FA-A4CB-5ECE-4405-84E2310A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02CC-316E-46E0-B601-BFB73628A69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107BC1-224F-633F-1FFB-D6CF2ECE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E6B2FA-CC13-C493-C989-8EB84925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924-4918-4D8C-BF76-15A3B83688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2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CC8146-3836-A82F-C124-B0B7D330F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383131-2A0F-1035-94EF-92DED280E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7CF646-88C7-0540-B3A6-37D028EC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02CC-316E-46E0-B601-BFB73628A69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659BA8-AB65-73B7-30C8-11A89635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667F8-D3DB-7FCE-C2AF-565F9E5A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924-4918-4D8C-BF76-15A3B83688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35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4E23F-7A2F-DA61-2480-03E93BBD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555C3E-0A0A-928B-FBAA-A36A4C6C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439EEC-A80F-EB07-F5DE-28BE756E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02CC-316E-46E0-B601-BFB73628A69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DA75E6-28A4-CE89-EBA2-25853D9E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9D14-EFAD-66A9-CBDE-8CB4BFC3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924-4918-4D8C-BF76-15A3B83688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73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7877E3-E2A8-975F-887E-E147A2AB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1E33FD-3ECD-8BB8-4379-AB3A3AB89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03B42E-408F-D261-D4B1-140EA29F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02CC-316E-46E0-B601-BFB73628A69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7FB615-5A17-B1C2-8D40-98D94735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3C2E96-FBA1-7F43-1120-019C7789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924-4918-4D8C-BF76-15A3B83688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58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B51632-A01F-5C9A-2E1F-34B61EB3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2F809B-3C36-AA2E-2DDC-E329E027B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2CD79A-1B85-A357-149E-390A83F0F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209454-EEF6-0FB6-8063-7C214C1A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02CC-316E-46E0-B601-BFB73628A69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F0A49A-85C3-DF5E-5C81-AF8F95A4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813324-6421-A04F-8E92-18D792E2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924-4918-4D8C-BF76-15A3B83688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8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C2C67-FDD8-D0B0-5153-E8379C1A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ECC0DD-85A2-851E-9119-5985E8AE3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81F2E7-C09E-2B0F-7E1E-96904FD17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F59CD2-71DD-CA67-3A0E-13413C58A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0E2B6A-4B1B-B0C9-B980-B7C94CE5F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D495AD-D64E-BCDF-774F-BAAAD801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02CC-316E-46E0-B601-BFB73628A69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19CCBF-5A44-B726-7986-8E19292B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BC549E-3BBD-788F-D02B-A4516796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924-4918-4D8C-BF76-15A3B83688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07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6A120-518F-FC19-7321-FC5626F6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15D52C-6DD3-424F-DC8C-6471E5AD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02CC-316E-46E0-B601-BFB73628A69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E442E4-F2D5-33BA-43C4-CB65A908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E4B8FE-EF3E-36C1-9A06-12E827A9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924-4918-4D8C-BF76-15A3B83688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80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1571E9-0317-A3FE-28F9-8ED685F3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02CC-316E-46E0-B601-BFB73628A69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7C5FC6-3544-E435-5C1D-C7BA8C67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C6595C-A7C1-6AA4-1B6E-5D6E8253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924-4918-4D8C-BF76-15A3B83688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63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2AC7FA-DE77-E391-E6F5-9C662E1B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D14713-AF7D-ADCB-E1B6-A12D026A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ED9288-E05F-B88A-4DB6-F19BB49F2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F5EB2C-12A4-9F6E-9FB1-5205785D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02CC-316E-46E0-B601-BFB73628A69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8980F9-B7C5-DAFC-5E29-D43AA505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30F41A-A8B9-6031-084E-A246B279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924-4918-4D8C-BF76-15A3B83688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98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2A360-33AE-2EB5-6C03-06F5E72B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D3706FF-A27E-649C-022B-067FF9700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F68E32-EEA4-9EDB-1734-3737B1EB1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FE1775-5B8F-CCF0-3BD1-20E65814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02CC-316E-46E0-B601-BFB73628A69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C6E6E4-C9C0-E2F9-CC5C-2B832925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624FC6-9057-3E5A-DA5C-6A503F6C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924-4918-4D8C-BF76-15A3B83688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74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45E52AC-7958-703D-2763-E2E5DA559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5A63D5-3DCF-C4CB-8E84-A97C56AA0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A6026C-6F98-6AAB-37E7-DDB26995A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F02CC-316E-46E0-B601-BFB73628A69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D06327-511B-0277-A964-A7F5F847C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E34421-6A65-805A-6208-29DDB592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2C924-4918-4D8C-BF76-15A3B83688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38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B235BCD-6B89-15FA-16C8-45B7331E4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66056" y="1149819"/>
            <a:ext cx="7235097" cy="136581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7F128D7-D63F-B871-B762-BDAC102C72E3}"/>
              </a:ext>
            </a:extLst>
          </p:cNvPr>
          <p:cNvSpPr/>
          <p:nvPr/>
        </p:nvSpPr>
        <p:spPr>
          <a:xfrm>
            <a:off x="3175574" y="2856322"/>
            <a:ext cx="7235097" cy="136581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AE66CE2-254D-7945-9E7D-D92B1B1ABE7D}"/>
              </a:ext>
            </a:extLst>
          </p:cNvPr>
          <p:cNvSpPr/>
          <p:nvPr/>
        </p:nvSpPr>
        <p:spPr>
          <a:xfrm>
            <a:off x="3482503" y="3035431"/>
            <a:ext cx="3201102" cy="7447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8F8FB0B-80ED-3BB2-E4E5-C3A182174F5B}"/>
              </a:ext>
            </a:extLst>
          </p:cNvPr>
          <p:cNvSpPr/>
          <p:nvPr/>
        </p:nvSpPr>
        <p:spPr>
          <a:xfrm>
            <a:off x="6946587" y="3035431"/>
            <a:ext cx="3201102" cy="7447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5E3DD9B4-5E7E-12AD-F6F6-4E0051C527BE}"/>
              </a:ext>
            </a:extLst>
          </p:cNvPr>
          <p:cNvSpPr/>
          <p:nvPr/>
        </p:nvSpPr>
        <p:spPr>
          <a:xfrm rot="10800000">
            <a:off x="3842425" y="3871608"/>
            <a:ext cx="340467" cy="27749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3CED41A1-4B94-16C8-AA14-AFF667BD7FF1}"/>
              </a:ext>
            </a:extLst>
          </p:cNvPr>
          <p:cNvSpPr/>
          <p:nvPr/>
        </p:nvSpPr>
        <p:spPr>
          <a:xfrm rot="10800000">
            <a:off x="6622888" y="3895927"/>
            <a:ext cx="340467" cy="27749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2AA318A0-493B-9963-5BEC-3FD825DCE0C5}"/>
              </a:ext>
            </a:extLst>
          </p:cNvPr>
          <p:cNvSpPr/>
          <p:nvPr/>
        </p:nvSpPr>
        <p:spPr>
          <a:xfrm rot="10800000">
            <a:off x="9403350" y="3862395"/>
            <a:ext cx="340467" cy="27749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3776580-2DFE-B84B-12D9-80A32FF650B7}"/>
              </a:ext>
            </a:extLst>
          </p:cNvPr>
          <p:cNvSpPr/>
          <p:nvPr/>
        </p:nvSpPr>
        <p:spPr>
          <a:xfrm>
            <a:off x="3662138" y="3096893"/>
            <a:ext cx="701040" cy="621792"/>
          </a:xfrm>
          <a:prstGeom prst="rect">
            <a:avLst/>
          </a:prstGeom>
          <a:solidFill>
            <a:srgbClr val="2D50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34B0145-EF40-1A74-83A4-2582EF0B71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20" t="36712" r="7305" b="14294"/>
          <a:stretch/>
        </p:blipFill>
        <p:spPr>
          <a:xfrm rot="10800000">
            <a:off x="3712074" y="3107978"/>
            <a:ext cx="610823" cy="57206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F9CBDC6-BAB4-03F0-C888-31C34FF79F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47" b="83465" l="66357" r="77546">
                        <a14:foregroundMark x1="69592" y1="82703" x2="69388" y2="82162"/>
                        <a14:foregroundMark x1="69490" y1="77297" x2="68571" y2="70811"/>
                        <a14:foregroundMark x1="67245" y1="82703" x2="66939" y2="81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063" t="33157" r="21055" b="10945"/>
          <a:stretch/>
        </p:blipFill>
        <p:spPr>
          <a:xfrm rot="10800000">
            <a:off x="4626160" y="3016690"/>
            <a:ext cx="642614" cy="76345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EEB9081-A83B-6650-46E9-CB4DE89C4C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322" b="86525" l="26345" r="33173">
                        <a14:foregroundMark x1="30918" y1="38919" x2="31020" y2="41081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saturation sat="1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92" t="32296" r="65973" b="7450"/>
          <a:stretch/>
        </p:blipFill>
        <p:spPr>
          <a:xfrm rot="10800000">
            <a:off x="8074586" y="3011310"/>
            <a:ext cx="574306" cy="765406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0416654-3C34-8CBD-02B2-E743B7194874}"/>
              </a:ext>
            </a:extLst>
          </p:cNvPr>
          <p:cNvSpPr txBox="1"/>
          <p:nvPr/>
        </p:nvSpPr>
        <p:spPr>
          <a:xfrm>
            <a:off x="5243728" y="305545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号車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E14DC5-36E5-5D1C-25D4-58B87F581987}"/>
              </a:ext>
            </a:extLst>
          </p:cNvPr>
          <p:cNvSpPr txBox="1"/>
          <p:nvPr/>
        </p:nvSpPr>
        <p:spPr>
          <a:xfrm>
            <a:off x="8764709" y="322781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Car</a:t>
            </a:r>
          </a:p>
          <a:p>
            <a:r>
              <a:rPr kumimoji="1"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No.</a:t>
            </a:r>
            <a:endParaRPr kumimoji="1"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06D6D45-EC6F-49EA-81BC-FA72161D2AEC}"/>
              </a:ext>
            </a:extLst>
          </p:cNvPr>
          <p:cNvSpPr/>
          <p:nvPr/>
        </p:nvSpPr>
        <p:spPr>
          <a:xfrm>
            <a:off x="7061752" y="3090993"/>
            <a:ext cx="712822" cy="621792"/>
          </a:xfrm>
          <a:prstGeom prst="rect">
            <a:avLst/>
          </a:prstGeom>
          <a:solidFill>
            <a:srgbClr val="CC78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81D68E9-9474-4C1A-08EB-C3B09584BF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5" t="39806" r="51513" b="14668"/>
          <a:stretch/>
        </p:blipFill>
        <p:spPr>
          <a:xfrm rot="10800000">
            <a:off x="7082857" y="3130903"/>
            <a:ext cx="664180" cy="541972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816CB58-688E-B702-5300-D1DF8C6A989A}"/>
              </a:ext>
            </a:extLst>
          </p:cNvPr>
          <p:cNvSpPr txBox="1"/>
          <p:nvPr/>
        </p:nvSpPr>
        <p:spPr>
          <a:xfrm>
            <a:off x="8708355" y="304692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号車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B5D043D-0297-C8E9-618A-9537CDD5D4A6}"/>
              </a:ext>
            </a:extLst>
          </p:cNvPr>
          <p:cNvSpPr txBox="1"/>
          <p:nvPr/>
        </p:nvSpPr>
        <p:spPr>
          <a:xfrm>
            <a:off x="5315241" y="3277617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Car</a:t>
            </a:r>
          </a:p>
          <a:p>
            <a:r>
              <a:rPr kumimoji="1"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No.</a:t>
            </a:r>
            <a:endParaRPr kumimoji="1"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383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99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wattz</dc:creator>
  <cp:lastModifiedBy>wattz</cp:lastModifiedBy>
  <cp:revision>3</cp:revision>
  <dcterms:created xsi:type="dcterms:W3CDTF">2024-01-18T00:32:43Z</dcterms:created>
  <dcterms:modified xsi:type="dcterms:W3CDTF">2024-01-18T01:39:30Z</dcterms:modified>
</cp:coreProperties>
</file>