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1776B"/>
    <a:srgbClr val="7D7468"/>
    <a:srgbClr val="464646"/>
    <a:srgbClr val="8A8572"/>
    <a:srgbClr val="706F64"/>
    <a:srgbClr val="827E6E"/>
    <a:srgbClr val="98999E"/>
    <a:srgbClr val="9D9EA3"/>
    <a:srgbClr val="A3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6362E-D61D-4606-91F2-2CF484AA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12ABE-A011-C2E6-DA94-EFF2C187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0C800-8D84-778C-A042-90D32F8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D1DAC-F564-465B-E9CE-ADA4FB45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F591F-D932-F5F6-CCBF-E0A55372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6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7F899-E654-8553-E4A5-AC324B78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095B22-0826-3136-37A2-8CE4A01A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4F311-0E5E-C3A7-812C-5BE6EABC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D2323-F61B-1931-CFC5-4459CF0F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6A87E-7E53-F1C0-79A2-61B85C59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75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A4150F-965B-E370-C54B-E18A79EA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E22F7-C84B-4436-B1FC-95D5F03BF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D2C75-A0AE-B2AD-6CC3-6CD3C866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D3DB42-3E56-07B2-453D-61E3376F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D9049-2C1D-B1A1-4B76-B11FCE6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5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AAB82-B181-E54F-AAB1-9683F313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EACC12-77C3-2064-C67D-5739D9D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2DE54-6F2D-0A0E-5C11-F5A95057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8090D-4DFE-15C8-F22E-3400A571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B8997E-EF07-3E90-9B28-050628C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8B8F-1DD5-C572-5760-CAA56272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101C6B-6146-B24D-0EAF-4BF6C8A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29E53-9578-E0CB-E3B0-A201CCC2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964E09-A9CB-CE5D-16DD-B1E3E6CE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579F3F-A2BF-2FF4-407C-A6FB1BE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6FB92-CFC2-EB8F-87BB-39613270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8E0A8-B0B1-967E-3176-5F2762A21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0E5C16-DDEE-6805-465A-3BE65957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EAF11F-4F62-B219-BDEB-8E8924EB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40993-4741-D23F-F591-AF3B526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ECAAB1-CB17-80BA-3C8A-A8A03A9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9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03BA9-2330-6409-AFA9-B4431C3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3F5BD-738B-BAA0-7B0D-4C083829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476438-C735-FB23-1B4D-ACD31C68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31515F-DBB5-56D6-D4F9-A606553A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3CC8B8-7BC9-4F3B-9828-001C89F90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94C592-D1A7-B62B-6DAD-3E6C07D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5CC79A-9B91-9DDB-4D6F-F7C3C774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9C2049-8601-158F-7C41-F8F3D7A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2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C4CDE-F360-1EC0-AF19-8B07B89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335592-3BA2-2D24-E70C-B63A7464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AF722A-CED0-EBAC-CC3A-43AE2A50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69D9C8-25EF-A384-343A-3246533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77182D-9B76-8EF3-A50F-FA9D385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512484-E2F4-75EB-C768-EA7E3197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5BBF71-761A-404F-3BCC-0B49206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70758-E589-C243-9E79-A0E375C3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EDD70-A05C-AD58-5393-DA86FDA5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FDFF-0374-EEA4-CAFC-58E5524C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90DD0-1ECD-5A08-4DCA-70C86E3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F5357-E585-3A1D-64D5-75205C0E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31CBB-C4A5-7E94-D472-999D8469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A0B63-E459-C2CB-727E-7F28F64A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3869EE-B75B-861F-D2CB-E61E80ED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98BA2C-983D-E5A2-7FEC-2E2E45A8D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ADAAB1-EC39-6D11-F289-D9C17E8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C8EB05-933B-72E4-C447-4899723E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81E40A-CB0A-E177-FAB9-FAC8DB84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44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78CC26-5AAE-0C85-C691-800FE254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320DE-9C43-EB1D-9B57-9BC316B8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48012-4B5C-AF6B-6100-5E81B4B0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CCDA-1C04-4108-8746-E3F195C3A5BB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E4E67-D8C4-1DF1-42C5-C536366F5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80ED1-120F-080E-0FBD-CAF70242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43B0-A256-4F70-93B1-E2BDD694B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5253A5-12DF-EDA1-33CF-ABDDB098F11C}"/>
              </a:ext>
            </a:extLst>
          </p:cNvPr>
          <p:cNvSpPr/>
          <p:nvPr/>
        </p:nvSpPr>
        <p:spPr>
          <a:xfrm>
            <a:off x="3210881" y="2702559"/>
            <a:ext cx="5784525" cy="2885183"/>
          </a:xfrm>
          <a:prstGeom prst="rect">
            <a:avLst/>
          </a:prstGeom>
          <a:solidFill>
            <a:srgbClr val="919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73EC64-4F63-59A5-75DF-1B4FF772CEF1}"/>
              </a:ext>
            </a:extLst>
          </p:cNvPr>
          <p:cNvSpPr/>
          <p:nvPr/>
        </p:nvSpPr>
        <p:spPr>
          <a:xfrm>
            <a:off x="3200494" y="544011"/>
            <a:ext cx="5784526" cy="2158548"/>
          </a:xfrm>
          <a:prstGeom prst="rect">
            <a:avLst/>
          </a:prstGeom>
          <a:solidFill>
            <a:srgbClr val="A5A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BB064D-89CA-9A59-4999-6ACEDDFDC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3"/>
          <a:stretch/>
        </p:blipFill>
        <p:spPr bwMode="auto">
          <a:xfrm>
            <a:off x="303195" y="1418404"/>
            <a:ext cx="19466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105DBF-276D-3295-8405-BDD9A360A5BE}"/>
              </a:ext>
            </a:extLst>
          </p:cNvPr>
          <p:cNvCxnSpPr>
            <a:cxnSpLocks/>
          </p:cNvCxnSpPr>
          <p:nvPr/>
        </p:nvCxnSpPr>
        <p:spPr>
          <a:xfrm>
            <a:off x="4659548" y="2900550"/>
            <a:ext cx="0" cy="281953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FE7450-22FF-A8E1-4BCE-587A78B780C8}"/>
              </a:ext>
            </a:extLst>
          </p:cNvPr>
          <p:cNvCxnSpPr>
            <a:cxnSpLocks/>
          </p:cNvCxnSpPr>
          <p:nvPr/>
        </p:nvCxnSpPr>
        <p:spPr>
          <a:xfrm>
            <a:off x="6092757" y="2894875"/>
            <a:ext cx="3243" cy="28252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B2AD6D-E2A5-6CC9-BC37-85DA78E7C89F}"/>
              </a:ext>
            </a:extLst>
          </p:cNvPr>
          <p:cNvCxnSpPr>
            <a:cxnSpLocks/>
          </p:cNvCxnSpPr>
          <p:nvPr/>
        </p:nvCxnSpPr>
        <p:spPr>
          <a:xfrm>
            <a:off x="7548663" y="2894874"/>
            <a:ext cx="0" cy="282520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D8F9193-5EFC-9DDF-2CF3-ABB748BD9BC0}"/>
              </a:ext>
            </a:extLst>
          </p:cNvPr>
          <p:cNvCxnSpPr>
            <a:cxnSpLocks/>
          </p:cNvCxnSpPr>
          <p:nvPr/>
        </p:nvCxnSpPr>
        <p:spPr>
          <a:xfrm>
            <a:off x="8965659" y="487680"/>
            <a:ext cx="0" cy="51000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45F3DD-E39D-099C-73EC-200F00070E92}"/>
              </a:ext>
            </a:extLst>
          </p:cNvPr>
          <p:cNvCxnSpPr>
            <a:cxnSpLocks/>
          </p:cNvCxnSpPr>
          <p:nvPr/>
        </p:nvCxnSpPr>
        <p:spPr>
          <a:xfrm>
            <a:off x="3101198" y="4135424"/>
            <a:ext cx="60401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11D569-38F1-6C10-448D-DF6F7E9574FA}"/>
              </a:ext>
            </a:extLst>
          </p:cNvPr>
          <p:cNvSpPr/>
          <p:nvPr/>
        </p:nvSpPr>
        <p:spPr>
          <a:xfrm>
            <a:off x="4585197" y="836579"/>
            <a:ext cx="148702" cy="1568992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254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071D9B-76F0-87B1-7F33-4FDD142B1B4E}"/>
              </a:ext>
            </a:extLst>
          </p:cNvPr>
          <p:cNvSpPr/>
          <p:nvPr/>
        </p:nvSpPr>
        <p:spPr>
          <a:xfrm>
            <a:off x="7458098" y="836578"/>
            <a:ext cx="148702" cy="1593145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127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6265FD-1F7A-4416-1C83-8EAB9E44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68" y="1474900"/>
            <a:ext cx="2131494" cy="3164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F249DFC-8B3C-C915-E11E-9448AACD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2" y="2562026"/>
            <a:ext cx="1626544" cy="32530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51090BF-AFF8-10B4-560A-EF8732BAE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63" y="487680"/>
            <a:ext cx="2915975" cy="19927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2A1E150-BD08-230A-1AB3-A3EB352EC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628" y="487679"/>
            <a:ext cx="2911623" cy="199273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B6C392-DD62-24DC-80C3-3783CEBA70A3}"/>
              </a:ext>
            </a:extLst>
          </p:cNvPr>
          <p:cNvSpPr/>
          <p:nvPr/>
        </p:nvSpPr>
        <p:spPr>
          <a:xfrm>
            <a:off x="3101198" y="2877695"/>
            <a:ext cx="5964980" cy="81832"/>
          </a:xfrm>
          <a:prstGeom prst="rect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CDA9-8C8D-00AA-3DB4-C34D34A6C11A}"/>
              </a:ext>
            </a:extLst>
          </p:cNvPr>
          <p:cNvSpPr/>
          <p:nvPr/>
        </p:nvSpPr>
        <p:spPr>
          <a:xfrm>
            <a:off x="3101199" y="2481712"/>
            <a:ext cx="5964980" cy="395983"/>
          </a:xfrm>
          <a:prstGeom prst="rect">
            <a:avLst/>
          </a:prstGeom>
          <a:solidFill>
            <a:srgbClr val="98999E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307EFE9-BC2E-BB55-C9C2-2A470547B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27" y="2539171"/>
            <a:ext cx="2270464" cy="2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5253A5-12DF-EDA1-33CF-ABDDB098F11C}"/>
              </a:ext>
            </a:extLst>
          </p:cNvPr>
          <p:cNvSpPr/>
          <p:nvPr/>
        </p:nvSpPr>
        <p:spPr>
          <a:xfrm>
            <a:off x="3210881" y="2702559"/>
            <a:ext cx="5784525" cy="2885183"/>
          </a:xfrm>
          <a:prstGeom prst="rect">
            <a:avLst/>
          </a:prstGeom>
          <a:solidFill>
            <a:srgbClr val="919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73EC64-4F63-59A5-75DF-1B4FF772CEF1}"/>
              </a:ext>
            </a:extLst>
          </p:cNvPr>
          <p:cNvSpPr/>
          <p:nvPr/>
        </p:nvSpPr>
        <p:spPr>
          <a:xfrm>
            <a:off x="3200494" y="544011"/>
            <a:ext cx="5784526" cy="2158548"/>
          </a:xfrm>
          <a:prstGeom prst="rect">
            <a:avLst/>
          </a:prstGeom>
          <a:solidFill>
            <a:srgbClr val="A5A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BB064D-89CA-9A59-4999-6ACEDDFDC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3"/>
          <a:stretch/>
        </p:blipFill>
        <p:spPr bwMode="auto">
          <a:xfrm>
            <a:off x="303195" y="1418404"/>
            <a:ext cx="19466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105DBF-276D-3295-8405-BDD9A360A5BE}"/>
              </a:ext>
            </a:extLst>
          </p:cNvPr>
          <p:cNvCxnSpPr>
            <a:cxnSpLocks/>
          </p:cNvCxnSpPr>
          <p:nvPr/>
        </p:nvCxnSpPr>
        <p:spPr>
          <a:xfrm>
            <a:off x="4659548" y="2900550"/>
            <a:ext cx="0" cy="281953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FE7450-22FF-A8E1-4BCE-587A78B780C8}"/>
              </a:ext>
            </a:extLst>
          </p:cNvPr>
          <p:cNvCxnSpPr>
            <a:cxnSpLocks/>
          </p:cNvCxnSpPr>
          <p:nvPr/>
        </p:nvCxnSpPr>
        <p:spPr>
          <a:xfrm>
            <a:off x="6092757" y="2894875"/>
            <a:ext cx="3243" cy="28252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B2AD6D-E2A5-6CC9-BC37-85DA78E7C89F}"/>
              </a:ext>
            </a:extLst>
          </p:cNvPr>
          <p:cNvCxnSpPr>
            <a:cxnSpLocks/>
          </p:cNvCxnSpPr>
          <p:nvPr/>
        </p:nvCxnSpPr>
        <p:spPr>
          <a:xfrm>
            <a:off x="7548663" y="2894874"/>
            <a:ext cx="0" cy="282520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D8F9193-5EFC-9DDF-2CF3-ABB748BD9BC0}"/>
              </a:ext>
            </a:extLst>
          </p:cNvPr>
          <p:cNvCxnSpPr>
            <a:cxnSpLocks/>
          </p:cNvCxnSpPr>
          <p:nvPr/>
        </p:nvCxnSpPr>
        <p:spPr>
          <a:xfrm>
            <a:off x="8965659" y="487680"/>
            <a:ext cx="0" cy="51000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45F3DD-E39D-099C-73EC-200F00070E92}"/>
              </a:ext>
            </a:extLst>
          </p:cNvPr>
          <p:cNvCxnSpPr>
            <a:cxnSpLocks/>
          </p:cNvCxnSpPr>
          <p:nvPr/>
        </p:nvCxnSpPr>
        <p:spPr>
          <a:xfrm>
            <a:off x="3101198" y="4135424"/>
            <a:ext cx="60401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11D569-38F1-6C10-448D-DF6F7E9574FA}"/>
              </a:ext>
            </a:extLst>
          </p:cNvPr>
          <p:cNvSpPr/>
          <p:nvPr/>
        </p:nvSpPr>
        <p:spPr>
          <a:xfrm>
            <a:off x="4585197" y="836579"/>
            <a:ext cx="148702" cy="1568992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254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071D9B-76F0-87B1-7F33-4FDD142B1B4E}"/>
              </a:ext>
            </a:extLst>
          </p:cNvPr>
          <p:cNvSpPr/>
          <p:nvPr/>
        </p:nvSpPr>
        <p:spPr>
          <a:xfrm>
            <a:off x="7458098" y="836578"/>
            <a:ext cx="148702" cy="1593145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127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6265FD-1F7A-4416-1C83-8EAB9E44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57" y="1260154"/>
            <a:ext cx="2131494" cy="3164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F249DFC-8B3C-C915-E11E-9448AACD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2" y="2562026"/>
            <a:ext cx="1626544" cy="32530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51090BF-AFF8-10B4-560A-EF8732BAE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63" y="487680"/>
            <a:ext cx="2915975" cy="19927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2A1E150-BD08-230A-1AB3-A3EB352EC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628" y="487679"/>
            <a:ext cx="2911623" cy="199273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B6C392-DD62-24DC-80C3-3783CEBA70A3}"/>
              </a:ext>
            </a:extLst>
          </p:cNvPr>
          <p:cNvSpPr/>
          <p:nvPr/>
        </p:nvSpPr>
        <p:spPr>
          <a:xfrm>
            <a:off x="3101198" y="2877695"/>
            <a:ext cx="5964980" cy="81832"/>
          </a:xfrm>
          <a:prstGeom prst="rect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CDA9-8C8D-00AA-3DB4-C34D34A6C11A}"/>
              </a:ext>
            </a:extLst>
          </p:cNvPr>
          <p:cNvSpPr/>
          <p:nvPr/>
        </p:nvSpPr>
        <p:spPr>
          <a:xfrm>
            <a:off x="3101199" y="2481712"/>
            <a:ext cx="5964980" cy="395983"/>
          </a:xfrm>
          <a:prstGeom prst="rect">
            <a:avLst/>
          </a:prstGeom>
          <a:solidFill>
            <a:srgbClr val="98999E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06A9646-6E04-DE04-A19F-88FD91E66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792" y="2584383"/>
            <a:ext cx="603874" cy="2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EBA10E-FD32-997D-0F16-E6BC86232326}"/>
              </a:ext>
            </a:extLst>
          </p:cNvPr>
          <p:cNvSpPr/>
          <p:nvPr/>
        </p:nvSpPr>
        <p:spPr>
          <a:xfrm>
            <a:off x="6123618" y="2895599"/>
            <a:ext cx="5784525" cy="2885183"/>
          </a:xfrm>
          <a:prstGeom prst="rect">
            <a:avLst/>
          </a:prstGeom>
          <a:solidFill>
            <a:srgbClr val="919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B6F7C-B702-1038-6DFF-F0FD2C982FD9}"/>
              </a:ext>
            </a:extLst>
          </p:cNvPr>
          <p:cNvSpPr/>
          <p:nvPr/>
        </p:nvSpPr>
        <p:spPr>
          <a:xfrm>
            <a:off x="6113231" y="737051"/>
            <a:ext cx="5784526" cy="2158548"/>
          </a:xfrm>
          <a:prstGeom prst="rect">
            <a:avLst/>
          </a:prstGeom>
          <a:solidFill>
            <a:srgbClr val="A5A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ED74575-413E-8807-67C9-0C9DE6A4A37B}"/>
              </a:ext>
            </a:extLst>
          </p:cNvPr>
          <p:cNvCxnSpPr>
            <a:cxnSpLocks/>
          </p:cNvCxnSpPr>
          <p:nvPr/>
        </p:nvCxnSpPr>
        <p:spPr>
          <a:xfrm>
            <a:off x="7572285" y="3093590"/>
            <a:ext cx="0" cy="281953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964DFC-012E-C826-4875-430AF03CB9D9}"/>
              </a:ext>
            </a:extLst>
          </p:cNvPr>
          <p:cNvCxnSpPr>
            <a:cxnSpLocks/>
          </p:cNvCxnSpPr>
          <p:nvPr/>
        </p:nvCxnSpPr>
        <p:spPr>
          <a:xfrm>
            <a:off x="9005494" y="3087915"/>
            <a:ext cx="3243" cy="28252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8CBAA7-8CE0-6CF3-A272-78D7E25BB4D3}"/>
              </a:ext>
            </a:extLst>
          </p:cNvPr>
          <p:cNvCxnSpPr>
            <a:cxnSpLocks/>
          </p:cNvCxnSpPr>
          <p:nvPr/>
        </p:nvCxnSpPr>
        <p:spPr>
          <a:xfrm>
            <a:off x="10461400" y="3087914"/>
            <a:ext cx="0" cy="282520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8D16889-A2A6-4893-0F0B-CA5B5598ACFE}"/>
              </a:ext>
            </a:extLst>
          </p:cNvPr>
          <p:cNvCxnSpPr>
            <a:cxnSpLocks/>
          </p:cNvCxnSpPr>
          <p:nvPr/>
        </p:nvCxnSpPr>
        <p:spPr>
          <a:xfrm>
            <a:off x="11878396" y="680720"/>
            <a:ext cx="0" cy="51000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CC613F5-8F8A-56C6-FB3E-FD9FD05867C0}"/>
              </a:ext>
            </a:extLst>
          </p:cNvPr>
          <p:cNvCxnSpPr>
            <a:cxnSpLocks/>
          </p:cNvCxnSpPr>
          <p:nvPr/>
        </p:nvCxnSpPr>
        <p:spPr>
          <a:xfrm>
            <a:off x="6013935" y="4328464"/>
            <a:ext cx="60401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BFB5C14-81D1-7096-A7A6-6D99A00160CA}"/>
              </a:ext>
            </a:extLst>
          </p:cNvPr>
          <p:cNvSpPr/>
          <p:nvPr/>
        </p:nvSpPr>
        <p:spPr>
          <a:xfrm>
            <a:off x="7497934" y="1029619"/>
            <a:ext cx="148702" cy="1568992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254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EBC149C-70CB-B2D3-08ED-13A9B6D49598}"/>
              </a:ext>
            </a:extLst>
          </p:cNvPr>
          <p:cNvSpPr/>
          <p:nvPr/>
        </p:nvSpPr>
        <p:spPr>
          <a:xfrm>
            <a:off x="10370835" y="1029618"/>
            <a:ext cx="148702" cy="1593145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127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BEA4A6C-87ED-7436-0D6F-E92D8D6C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0720"/>
            <a:ext cx="2915975" cy="199273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01C1BA5-AF7D-483C-8418-F4FAE441E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3365" y="680719"/>
            <a:ext cx="2911623" cy="1992735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16C9FE8-544D-6F76-254D-07E9ADC1266D}"/>
              </a:ext>
            </a:extLst>
          </p:cNvPr>
          <p:cNvSpPr/>
          <p:nvPr/>
        </p:nvSpPr>
        <p:spPr>
          <a:xfrm>
            <a:off x="6013935" y="3070735"/>
            <a:ext cx="5964980" cy="81832"/>
          </a:xfrm>
          <a:prstGeom prst="rect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1F89C9DD-E47E-8558-71E4-AE926E0B67D6}"/>
              </a:ext>
            </a:extLst>
          </p:cNvPr>
          <p:cNvSpPr/>
          <p:nvPr/>
        </p:nvSpPr>
        <p:spPr>
          <a:xfrm>
            <a:off x="340610" y="2894302"/>
            <a:ext cx="5784525" cy="2885183"/>
          </a:xfrm>
          <a:prstGeom prst="rect">
            <a:avLst/>
          </a:prstGeom>
          <a:solidFill>
            <a:srgbClr val="919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2229DB02-E67B-1CBA-03A1-228668565B3E}"/>
              </a:ext>
            </a:extLst>
          </p:cNvPr>
          <p:cNvSpPr/>
          <p:nvPr/>
        </p:nvSpPr>
        <p:spPr>
          <a:xfrm>
            <a:off x="330223" y="735754"/>
            <a:ext cx="5784526" cy="2158548"/>
          </a:xfrm>
          <a:prstGeom prst="rect">
            <a:avLst/>
          </a:prstGeom>
          <a:solidFill>
            <a:srgbClr val="A5A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B0E2A71F-764B-13D4-4603-BAA4882E2C86}"/>
              </a:ext>
            </a:extLst>
          </p:cNvPr>
          <p:cNvCxnSpPr>
            <a:cxnSpLocks/>
          </p:cNvCxnSpPr>
          <p:nvPr/>
        </p:nvCxnSpPr>
        <p:spPr>
          <a:xfrm>
            <a:off x="1789277" y="3092293"/>
            <a:ext cx="0" cy="281953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コネクタ 1027">
            <a:extLst>
              <a:ext uri="{FF2B5EF4-FFF2-40B4-BE49-F238E27FC236}">
                <a16:creationId xmlns:a16="http://schemas.microsoft.com/office/drawing/2014/main" id="{6D14FDCD-E28D-6683-9EEE-C44C9F31BBE9}"/>
              </a:ext>
            </a:extLst>
          </p:cNvPr>
          <p:cNvCxnSpPr>
            <a:cxnSpLocks/>
          </p:cNvCxnSpPr>
          <p:nvPr/>
        </p:nvCxnSpPr>
        <p:spPr>
          <a:xfrm>
            <a:off x="3222486" y="3086618"/>
            <a:ext cx="3243" cy="28252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コネクタ 1028">
            <a:extLst>
              <a:ext uri="{FF2B5EF4-FFF2-40B4-BE49-F238E27FC236}">
                <a16:creationId xmlns:a16="http://schemas.microsoft.com/office/drawing/2014/main" id="{B60F1D29-FDD9-A106-97A4-06A54682323B}"/>
              </a:ext>
            </a:extLst>
          </p:cNvPr>
          <p:cNvCxnSpPr>
            <a:cxnSpLocks/>
          </p:cNvCxnSpPr>
          <p:nvPr/>
        </p:nvCxnSpPr>
        <p:spPr>
          <a:xfrm>
            <a:off x="4678392" y="3086617"/>
            <a:ext cx="0" cy="282520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2F13C363-F614-C765-60E7-747568840C2A}"/>
              </a:ext>
            </a:extLst>
          </p:cNvPr>
          <p:cNvCxnSpPr>
            <a:cxnSpLocks/>
          </p:cNvCxnSpPr>
          <p:nvPr/>
        </p:nvCxnSpPr>
        <p:spPr>
          <a:xfrm>
            <a:off x="6095388" y="679423"/>
            <a:ext cx="0" cy="51000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1030">
            <a:extLst>
              <a:ext uri="{FF2B5EF4-FFF2-40B4-BE49-F238E27FC236}">
                <a16:creationId xmlns:a16="http://schemas.microsoft.com/office/drawing/2014/main" id="{06B12000-556C-9355-A48F-03CA1D16245F}"/>
              </a:ext>
            </a:extLst>
          </p:cNvPr>
          <p:cNvCxnSpPr>
            <a:cxnSpLocks/>
          </p:cNvCxnSpPr>
          <p:nvPr/>
        </p:nvCxnSpPr>
        <p:spPr>
          <a:xfrm>
            <a:off x="230927" y="4327167"/>
            <a:ext cx="60401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5CA13275-F871-ED52-A470-77C3603D1467}"/>
              </a:ext>
            </a:extLst>
          </p:cNvPr>
          <p:cNvSpPr/>
          <p:nvPr/>
        </p:nvSpPr>
        <p:spPr>
          <a:xfrm>
            <a:off x="1714926" y="1028322"/>
            <a:ext cx="148702" cy="1568992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254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487E3B21-3095-6A95-BD45-3C65CF3CA1A3}"/>
              </a:ext>
            </a:extLst>
          </p:cNvPr>
          <p:cNvSpPr/>
          <p:nvPr/>
        </p:nvSpPr>
        <p:spPr>
          <a:xfrm>
            <a:off x="4587827" y="1028321"/>
            <a:ext cx="148702" cy="1593145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127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図 1033">
            <a:extLst>
              <a:ext uri="{FF2B5EF4-FFF2-40B4-BE49-F238E27FC236}">
                <a16:creationId xmlns:a16="http://schemas.microsoft.com/office/drawing/2014/main" id="{1395EC2C-8CAD-3E76-9273-495DA368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2" y="679423"/>
            <a:ext cx="2915975" cy="1992735"/>
          </a:xfrm>
          <a:prstGeom prst="rect">
            <a:avLst/>
          </a:prstGeom>
        </p:spPr>
      </p:pic>
      <p:pic>
        <p:nvPicPr>
          <p:cNvPr id="1035" name="図 1034">
            <a:extLst>
              <a:ext uri="{FF2B5EF4-FFF2-40B4-BE49-F238E27FC236}">
                <a16:creationId xmlns:a16="http://schemas.microsoft.com/office/drawing/2014/main" id="{7A2190E7-1D3D-908B-72B3-2DB834289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0357" y="679422"/>
            <a:ext cx="2911623" cy="1992735"/>
          </a:xfrm>
          <a:prstGeom prst="rect">
            <a:avLst/>
          </a:prstGeom>
        </p:spPr>
      </p:pic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BF6A27BD-1515-A52C-F284-C97E7C56C562}"/>
              </a:ext>
            </a:extLst>
          </p:cNvPr>
          <p:cNvSpPr/>
          <p:nvPr/>
        </p:nvSpPr>
        <p:spPr>
          <a:xfrm>
            <a:off x="227118" y="3071343"/>
            <a:ext cx="5897808" cy="81832"/>
          </a:xfrm>
          <a:prstGeom prst="rect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E4CB871B-57A6-9993-A032-2FE2FAF71859}"/>
              </a:ext>
            </a:extLst>
          </p:cNvPr>
          <p:cNvSpPr/>
          <p:nvPr/>
        </p:nvSpPr>
        <p:spPr>
          <a:xfrm>
            <a:off x="230928" y="2673455"/>
            <a:ext cx="11747987" cy="395983"/>
          </a:xfrm>
          <a:prstGeom prst="rect">
            <a:avLst/>
          </a:prstGeom>
          <a:solidFill>
            <a:srgbClr val="98999E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図 1037">
            <a:extLst>
              <a:ext uri="{FF2B5EF4-FFF2-40B4-BE49-F238E27FC236}">
                <a16:creationId xmlns:a16="http://schemas.microsoft.com/office/drawing/2014/main" id="{791425E8-996A-90E3-058C-47C18921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56" y="2730914"/>
            <a:ext cx="2270464" cy="28106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069C22F-0D3A-65D2-9B20-251DE909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459" y="2748299"/>
            <a:ext cx="603874" cy="2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5253A5-12DF-EDA1-33CF-ABDDB098F11C}"/>
              </a:ext>
            </a:extLst>
          </p:cNvPr>
          <p:cNvSpPr/>
          <p:nvPr/>
        </p:nvSpPr>
        <p:spPr>
          <a:xfrm>
            <a:off x="6205682" y="2945751"/>
            <a:ext cx="5784525" cy="2885183"/>
          </a:xfrm>
          <a:prstGeom prst="rect">
            <a:avLst/>
          </a:prstGeom>
          <a:gradFill>
            <a:gsLst>
              <a:gs pos="0">
                <a:srgbClr val="7D8383"/>
              </a:gs>
              <a:gs pos="47000">
                <a:srgbClr val="757B79"/>
              </a:gs>
              <a:gs pos="100000">
                <a:srgbClr val="71777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73EC64-4F63-59A5-75DF-1B4FF772CEF1}"/>
              </a:ext>
            </a:extLst>
          </p:cNvPr>
          <p:cNvSpPr/>
          <p:nvPr/>
        </p:nvSpPr>
        <p:spPr>
          <a:xfrm>
            <a:off x="-234064" y="3791729"/>
            <a:ext cx="5784526" cy="2158548"/>
          </a:xfrm>
          <a:prstGeom prst="rect">
            <a:avLst/>
          </a:prstGeom>
          <a:solidFill>
            <a:srgbClr val="A5A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CDA9-8C8D-00AA-3DB4-C34D34A6C11A}"/>
              </a:ext>
            </a:extLst>
          </p:cNvPr>
          <p:cNvSpPr/>
          <p:nvPr/>
        </p:nvSpPr>
        <p:spPr>
          <a:xfrm>
            <a:off x="6096000" y="2747759"/>
            <a:ext cx="5964980" cy="395983"/>
          </a:xfrm>
          <a:prstGeom prst="rect">
            <a:avLst/>
          </a:prstGeom>
          <a:solidFill>
            <a:srgbClr val="62606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BB064D-89CA-9A59-4999-6ACEDDFDC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3"/>
          <a:stretch/>
        </p:blipFill>
        <p:spPr bwMode="auto">
          <a:xfrm>
            <a:off x="-155393" y="0"/>
            <a:ext cx="19466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105DBF-276D-3295-8405-BDD9A360A5BE}"/>
              </a:ext>
            </a:extLst>
          </p:cNvPr>
          <p:cNvCxnSpPr>
            <a:cxnSpLocks/>
          </p:cNvCxnSpPr>
          <p:nvPr/>
        </p:nvCxnSpPr>
        <p:spPr>
          <a:xfrm>
            <a:off x="7654349" y="3143742"/>
            <a:ext cx="0" cy="281953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FE7450-22FF-A8E1-4BCE-587A78B780C8}"/>
              </a:ext>
            </a:extLst>
          </p:cNvPr>
          <p:cNvCxnSpPr>
            <a:cxnSpLocks/>
          </p:cNvCxnSpPr>
          <p:nvPr/>
        </p:nvCxnSpPr>
        <p:spPr>
          <a:xfrm>
            <a:off x="9087558" y="3138067"/>
            <a:ext cx="3243" cy="28252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B2AD6D-E2A5-6CC9-BC37-85DA78E7C89F}"/>
              </a:ext>
            </a:extLst>
          </p:cNvPr>
          <p:cNvCxnSpPr>
            <a:cxnSpLocks/>
          </p:cNvCxnSpPr>
          <p:nvPr/>
        </p:nvCxnSpPr>
        <p:spPr>
          <a:xfrm>
            <a:off x="10543464" y="3138066"/>
            <a:ext cx="0" cy="282520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D8F9193-5EFC-9DDF-2CF3-ABB748BD9BC0}"/>
              </a:ext>
            </a:extLst>
          </p:cNvPr>
          <p:cNvCxnSpPr>
            <a:cxnSpLocks/>
          </p:cNvCxnSpPr>
          <p:nvPr/>
        </p:nvCxnSpPr>
        <p:spPr>
          <a:xfrm>
            <a:off x="11960460" y="730872"/>
            <a:ext cx="0" cy="51000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45F3DD-E39D-099C-73EC-200F00070E92}"/>
              </a:ext>
            </a:extLst>
          </p:cNvPr>
          <p:cNvCxnSpPr>
            <a:cxnSpLocks/>
          </p:cNvCxnSpPr>
          <p:nvPr/>
        </p:nvCxnSpPr>
        <p:spPr>
          <a:xfrm>
            <a:off x="6095999" y="4378616"/>
            <a:ext cx="60401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11D569-38F1-6C10-448D-DF6F7E9574FA}"/>
              </a:ext>
            </a:extLst>
          </p:cNvPr>
          <p:cNvSpPr/>
          <p:nvPr/>
        </p:nvSpPr>
        <p:spPr>
          <a:xfrm>
            <a:off x="7579998" y="1079771"/>
            <a:ext cx="148702" cy="1568992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254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071D9B-76F0-87B1-7F33-4FDD142B1B4E}"/>
              </a:ext>
            </a:extLst>
          </p:cNvPr>
          <p:cNvSpPr/>
          <p:nvPr/>
        </p:nvSpPr>
        <p:spPr>
          <a:xfrm>
            <a:off x="10452899" y="1079770"/>
            <a:ext cx="148702" cy="1593145"/>
          </a:xfrm>
          <a:prstGeom prst="rect">
            <a:avLst/>
          </a:prstGeom>
          <a:solidFill>
            <a:srgbClr val="BEBFC3">
              <a:alpha val="20000"/>
            </a:srgbClr>
          </a:solidFill>
          <a:ln>
            <a:noFill/>
          </a:ln>
          <a:effectLst>
            <a:glow rad="127000">
              <a:srgbClr val="BEBFC3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6265FD-1F7A-4416-1C83-8EAB9E44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37" y="430962"/>
            <a:ext cx="2131494" cy="31649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B00F0EF-D70D-4243-A12B-FB3CDCE8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837" y="-65736"/>
            <a:ext cx="5790008" cy="38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343231E-6BED-AA7C-B824-3D8700A8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55" y="1375519"/>
            <a:ext cx="5888049" cy="14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26268CA-F4A0-F713-DF5A-1B9F8E3F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4" y="154471"/>
            <a:ext cx="11444412" cy="28611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468BBB-5D39-B394-3177-16992010CB30}"/>
              </a:ext>
            </a:extLst>
          </p:cNvPr>
          <p:cNvSpPr/>
          <p:nvPr/>
        </p:nvSpPr>
        <p:spPr>
          <a:xfrm>
            <a:off x="3433862" y="2715188"/>
            <a:ext cx="4679006" cy="3988341"/>
          </a:xfrm>
          <a:prstGeom prst="rect">
            <a:avLst/>
          </a:prstGeom>
          <a:gradFill>
            <a:gsLst>
              <a:gs pos="70000">
                <a:srgbClr val="585A5E"/>
              </a:gs>
              <a:gs pos="0">
                <a:srgbClr val="8A8572"/>
              </a:gs>
              <a:gs pos="39000">
                <a:srgbClr val="464646"/>
              </a:gs>
              <a:gs pos="100000">
                <a:srgbClr val="81776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EEB3E1B-3364-E0BE-841E-5324389C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"/>
          <a:stretch/>
        </p:blipFill>
        <p:spPr>
          <a:xfrm>
            <a:off x="4427220" y="0"/>
            <a:ext cx="2644140" cy="672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FB8F4D-328C-894F-6842-62DF6912C4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>
          <a:xfrm>
            <a:off x="3054483" y="0"/>
            <a:ext cx="1314369" cy="6724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DC7E82-D54C-E817-BE7D-EE7F7E3F2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4950"/>
          <a:stretch/>
        </p:blipFill>
        <p:spPr>
          <a:xfrm flipH="1">
            <a:off x="7167786" y="0"/>
            <a:ext cx="1260950" cy="67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22398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5</cp:revision>
  <dcterms:created xsi:type="dcterms:W3CDTF">2024-05-20T01:35:44Z</dcterms:created>
  <dcterms:modified xsi:type="dcterms:W3CDTF">2024-06-13T13:11:39Z</dcterms:modified>
</cp:coreProperties>
</file>