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3" r:id="rId6"/>
    <p:sldId id="264" r:id="rId7"/>
    <p:sldId id="261" r:id="rId8"/>
    <p:sldId id="262" r:id="rId9"/>
    <p:sldId id="266" r:id="rId10"/>
    <p:sldId id="267" r:id="rId11"/>
    <p:sldId id="257" r:id="rId12"/>
    <p:sldId id="25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D219E63-01A3-4530-B76F-63369E36299F}">
          <p14:sldIdLst>
            <p14:sldId id="258"/>
            <p14:sldId id="265"/>
            <p14:sldId id="259"/>
            <p14:sldId id="260"/>
            <p14:sldId id="263"/>
            <p14:sldId id="264"/>
            <p14:sldId id="261"/>
            <p14:sldId id="262"/>
            <p14:sldId id="266"/>
            <p14:sldId id="267"/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241"/>
    <a:srgbClr val="1F1E21"/>
    <a:srgbClr val="FFFDF7"/>
    <a:srgbClr val="E8E8E8"/>
    <a:srgbClr val="FF66FF"/>
    <a:srgbClr val="E8EBF7"/>
    <a:srgbClr val="ECEEF8"/>
    <a:srgbClr val="F5F5F7"/>
    <a:srgbClr val="F7F7F7"/>
    <a:srgbClr val="DAD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>
        <p:scale>
          <a:sx n="125" d="100"/>
          <a:sy n="125" d="100"/>
        </p:scale>
        <p:origin x="-1574" y="-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9EF72-E3C9-9DDC-9879-AE8D5BCC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9D7C0A-A59C-3D9D-F7D1-67F0EAD9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4EA820-FB85-1CE1-DC52-C0B2FC2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BFFC4-773B-BEF0-F2BD-6DE244F3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497B1-83A3-B729-5A3C-4FA985C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7837C-E772-E32A-B0CC-ADC749C4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A11E33-DD92-89FC-2134-2B5FDF15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9FC98-528E-7175-8B14-0D2FEA1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06AB5-BC10-4142-37B9-EE10D9B9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4E11D-368E-C16F-AF8F-52845334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3C1EC4-EBDD-CD1D-2CAB-FB5851B29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639F0A-B8D8-01F5-DAC6-097EB07A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882C7-E705-92B6-F70C-98A9BD10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FF3E9-7022-0C4B-DD79-3B6CCA2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82E40-543C-54A7-929F-DA01AE8F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CDA07-F41B-E82E-3709-9372A446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04F5C-3430-0D82-2C35-F03A2DB6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A8149-63A6-1BF9-5296-884DEFA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957A6-1D79-01AC-CDDF-3026DF6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A1CEF-7E22-1DDB-E96B-6EC16FB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2731D-AEE8-3C20-68EF-E9F73822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59A728-E10F-382A-2310-0211290D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98642-D4D4-187E-38C5-D78AFAFF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E79DB-D6AA-737A-CC7B-87D3D27F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51D9B-C377-9608-9099-F8C03D8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F768C-C6E7-D7DC-4DEB-58286CA4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2BD7E-67AB-CF10-D71E-A8040AC55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50C35-307C-B521-CCEC-0A497E7D9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B4F5A2-4D6F-4614-5B4B-71F22257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40733-58F4-B335-152C-7B7C6A0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64098-949F-4F3B-2453-56D1D51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96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FCC9B-5996-15E2-D5D0-A967700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6120C2-4C89-761C-FEAA-1064C534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FF79D-AB63-9F84-B37D-A930E9B7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FD296-C44D-CDDC-F1C4-1BEF709BC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4461D-A0B4-2585-9981-4E4E9B9F4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E2F1AC-C1B2-D10D-7ACC-3A9A6C70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49BDC3-EDDA-D9E5-8BA3-925793F8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BDAA99-89DF-CEF2-AC2A-17E9FD08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0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13E9E-89D0-17B8-AB05-A5F2A87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087562-B1FA-832A-78E2-B40DEEA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CCDDBB-EF66-C594-4457-35FBCCE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E0BE51-CF6B-B1A6-FA22-AE6BF809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9118EB-C1AD-A081-F355-A6D1D8FA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32277B-6D95-95A1-0191-9EEC63B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82B71-B8E1-E3DE-C6D8-6CEF61AC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4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0B232-B7FD-DE87-6ED1-C051D37E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528F2-858F-98E4-2A23-4291BB55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14F119-AF54-027F-1F9F-77CDC1FF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5BDBC6-E6EF-FCDD-6D85-E2FCFFE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D9C124-8E6F-3344-B3BA-CAC82691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924979-CA5C-90D7-F49E-9ABF5273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F045F-95AC-1729-8415-BCCDBAE3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C7CB8F-8A11-3567-141A-028FC700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D4036-2BCB-0329-8B48-1172DA6A1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476733-4FE7-B210-C575-70BC2CC1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CF1E1C-9A27-6CDC-77F9-B8999DBD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1F79A5-B29F-1CA0-3134-1FBD7912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F1BCD0-1E86-50FD-E4C3-BBE4EF4C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72E7A1-1AAA-1795-AD03-F88EFD36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1DE58-9048-F929-CFE1-02DF1BC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521B-E4ED-46D7-AD2D-D32E89A4B4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E9D79-5152-04D6-ED33-A1082ECFC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E2CA7-06A2-292A-A985-E0E22866A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7A2C-CEB4-45F2-BB14-7D8B91E93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2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A98C7BD-A1D0-4A88-83C1-DAE89E7FAB7A}"/>
              </a:ext>
            </a:extLst>
          </p:cNvPr>
          <p:cNvSpPr/>
          <p:nvPr/>
        </p:nvSpPr>
        <p:spPr>
          <a:xfrm>
            <a:off x="4006212" y="552450"/>
            <a:ext cx="1313973" cy="5048250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CDAEE3-6477-0BA9-9A94-9EBAD7A30C6B}"/>
              </a:ext>
            </a:extLst>
          </p:cNvPr>
          <p:cNvSpPr/>
          <p:nvPr/>
        </p:nvSpPr>
        <p:spPr>
          <a:xfrm>
            <a:off x="2676525" y="552450"/>
            <a:ext cx="1313973" cy="5048250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1A76D2-7BC3-B387-86F3-F2A7C3B5A586}"/>
              </a:ext>
            </a:extLst>
          </p:cNvPr>
          <p:cNvSpPr/>
          <p:nvPr/>
        </p:nvSpPr>
        <p:spPr>
          <a:xfrm>
            <a:off x="3571875" y="55245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7E0977-F039-72FF-7144-0C487707E93B}"/>
              </a:ext>
            </a:extLst>
          </p:cNvPr>
          <p:cNvSpPr/>
          <p:nvPr/>
        </p:nvSpPr>
        <p:spPr>
          <a:xfrm>
            <a:off x="4084320" y="55245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500ED0-2030-0C47-C825-32B2BE4686AD}"/>
              </a:ext>
            </a:extLst>
          </p:cNvPr>
          <p:cNvSpPr/>
          <p:nvPr/>
        </p:nvSpPr>
        <p:spPr>
          <a:xfrm>
            <a:off x="3828097" y="87947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1BA69F-59DD-21F0-E002-6503A1A382E6}"/>
              </a:ext>
            </a:extLst>
          </p:cNvPr>
          <p:cNvSpPr/>
          <p:nvPr/>
        </p:nvSpPr>
        <p:spPr>
          <a:xfrm>
            <a:off x="2908935" y="155829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E24AAF-D9A1-CD42-BC1E-BC981F55732D}"/>
              </a:ext>
            </a:extLst>
          </p:cNvPr>
          <p:cNvSpPr/>
          <p:nvPr/>
        </p:nvSpPr>
        <p:spPr>
          <a:xfrm>
            <a:off x="3331845" y="155829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11028-0918-4C50-21BF-E072F7CB265F}"/>
              </a:ext>
            </a:extLst>
          </p:cNvPr>
          <p:cNvSpPr/>
          <p:nvPr/>
        </p:nvSpPr>
        <p:spPr>
          <a:xfrm>
            <a:off x="3120390" y="188531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847CD6-A3BE-27D3-E3CB-620676E2FCE0}"/>
              </a:ext>
            </a:extLst>
          </p:cNvPr>
          <p:cNvSpPr/>
          <p:nvPr/>
        </p:nvSpPr>
        <p:spPr>
          <a:xfrm>
            <a:off x="4186239" y="2442208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5C0337-8BC5-B257-0BA0-E20CC3EC365A}"/>
              </a:ext>
            </a:extLst>
          </p:cNvPr>
          <p:cNvSpPr/>
          <p:nvPr/>
        </p:nvSpPr>
        <p:spPr>
          <a:xfrm>
            <a:off x="4948477" y="260572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CA899-D42D-9DF8-6F4F-9FE20575EDE5}"/>
              </a:ext>
            </a:extLst>
          </p:cNvPr>
          <p:cNvSpPr/>
          <p:nvPr/>
        </p:nvSpPr>
        <p:spPr>
          <a:xfrm>
            <a:off x="2764155" y="342900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613EA66-2397-0916-BDA8-E4AA01D45702}"/>
              </a:ext>
            </a:extLst>
          </p:cNvPr>
          <p:cNvSpPr/>
          <p:nvPr/>
        </p:nvSpPr>
        <p:spPr>
          <a:xfrm>
            <a:off x="3259455" y="289115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F400C81-106D-85EB-13F1-E5F76E7DE7E0}"/>
              </a:ext>
            </a:extLst>
          </p:cNvPr>
          <p:cNvSpPr/>
          <p:nvPr/>
        </p:nvSpPr>
        <p:spPr>
          <a:xfrm>
            <a:off x="4533420" y="179387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A112E9C-CAC7-DBDC-1F89-08EE9A472D11}"/>
              </a:ext>
            </a:extLst>
          </p:cNvPr>
          <p:cNvSpPr/>
          <p:nvPr/>
        </p:nvSpPr>
        <p:spPr>
          <a:xfrm>
            <a:off x="4226242" y="382270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27B5D6-BDE9-A5DE-F933-2C1003EE0341}"/>
              </a:ext>
            </a:extLst>
          </p:cNvPr>
          <p:cNvSpPr/>
          <p:nvPr/>
        </p:nvSpPr>
        <p:spPr>
          <a:xfrm>
            <a:off x="4591052" y="3833494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CF51A5-3E27-26A7-F542-C5E5B28F9166}"/>
              </a:ext>
            </a:extLst>
          </p:cNvPr>
          <p:cNvSpPr/>
          <p:nvPr/>
        </p:nvSpPr>
        <p:spPr>
          <a:xfrm>
            <a:off x="3259455" y="400494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624E64C-ECAA-92AD-6636-F7F34664A730}"/>
              </a:ext>
            </a:extLst>
          </p:cNvPr>
          <p:cNvSpPr/>
          <p:nvPr/>
        </p:nvSpPr>
        <p:spPr>
          <a:xfrm>
            <a:off x="2843688" y="4865369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500ABEB-26E5-3A06-7EBE-FD8AA487EC96}"/>
              </a:ext>
            </a:extLst>
          </p:cNvPr>
          <p:cNvSpPr/>
          <p:nvPr/>
        </p:nvSpPr>
        <p:spPr>
          <a:xfrm>
            <a:off x="4391497" y="433197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DD0B463-D472-C25F-9149-B3C0E34EB89C}"/>
              </a:ext>
            </a:extLst>
          </p:cNvPr>
          <p:cNvSpPr/>
          <p:nvPr/>
        </p:nvSpPr>
        <p:spPr>
          <a:xfrm>
            <a:off x="5103493" y="56197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DF44B4E-0D63-8EAF-FDDE-5718BF735297}"/>
              </a:ext>
            </a:extLst>
          </p:cNvPr>
          <p:cNvSpPr/>
          <p:nvPr/>
        </p:nvSpPr>
        <p:spPr>
          <a:xfrm>
            <a:off x="4803697" y="1042987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19B664D-96C0-F9DE-5205-BD55E826CEB0}"/>
              </a:ext>
            </a:extLst>
          </p:cNvPr>
          <p:cNvSpPr/>
          <p:nvPr/>
        </p:nvSpPr>
        <p:spPr>
          <a:xfrm>
            <a:off x="4469125" y="502888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6C444C-1A0D-0E58-44D6-7690A3523740}"/>
              </a:ext>
            </a:extLst>
          </p:cNvPr>
          <p:cNvSpPr/>
          <p:nvPr/>
        </p:nvSpPr>
        <p:spPr>
          <a:xfrm>
            <a:off x="4870844" y="5028880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24BFE3-6D49-241D-5067-645CB6F5E169}"/>
              </a:ext>
            </a:extLst>
          </p:cNvPr>
          <p:cNvSpPr/>
          <p:nvPr/>
        </p:nvSpPr>
        <p:spPr>
          <a:xfrm>
            <a:off x="5334242" y="552450"/>
            <a:ext cx="1313973" cy="5048250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5F797BB-722C-5C12-6515-9A94CCEA50F4}"/>
              </a:ext>
            </a:extLst>
          </p:cNvPr>
          <p:cNvSpPr/>
          <p:nvPr/>
        </p:nvSpPr>
        <p:spPr>
          <a:xfrm>
            <a:off x="5720947" y="56197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03A13A5-3EB7-057C-6A40-D2C5232823ED}"/>
              </a:ext>
            </a:extLst>
          </p:cNvPr>
          <p:cNvSpPr/>
          <p:nvPr/>
        </p:nvSpPr>
        <p:spPr>
          <a:xfrm>
            <a:off x="6039801" y="552449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53043C-64E0-70CA-4F3C-E4194AE6578A}"/>
              </a:ext>
            </a:extLst>
          </p:cNvPr>
          <p:cNvSpPr/>
          <p:nvPr/>
        </p:nvSpPr>
        <p:spPr>
          <a:xfrm>
            <a:off x="5723488" y="1630362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C52493-B7D3-2DA9-0D3A-8FAB13B0364E}"/>
              </a:ext>
            </a:extLst>
          </p:cNvPr>
          <p:cNvSpPr/>
          <p:nvPr/>
        </p:nvSpPr>
        <p:spPr>
          <a:xfrm>
            <a:off x="5895021" y="2033587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1E4009C-D2FA-A719-2F36-66B811306C84}"/>
              </a:ext>
            </a:extLst>
          </p:cNvPr>
          <p:cNvSpPr/>
          <p:nvPr/>
        </p:nvSpPr>
        <p:spPr>
          <a:xfrm>
            <a:off x="6360793" y="1206499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07BDB5E-A693-E5FC-E7E5-D4C5D107E5C9}"/>
              </a:ext>
            </a:extLst>
          </p:cNvPr>
          <p:cNvSpPr/>
          <p:nvPr/>
        </p:nvSpPr>
        <p:spPr>
          <a:xfrm>
            <a:off x="5544496" y="2891154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5B7C973-F574-BE4A-8ACE-5F4418C24B8E}"/>
              </a:ext>
            </a:extLst>
          </p:cNvPr>
          <p:cNvSpPr/>
          <p:nvPr/>
        </p:nvSpPr>
        <p:spPr>
          <a:xfrm>
            <a:off x="5750241" y="3288506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B7AE5E-5CC7-E7B1-6DE3-40F4B3CD1BBC}"/>
              </a:ext>
            </a:extLst>
          </p:cNvPr>
          <p:cNvSpPr/>
          <p:nvPr/>
        </p:nvSpPr>
        <p:spPr>
          <a:xfrm>
            <a:off x="6023610" y="328850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021366-E1D8-C7A2-B9E7-36278091472B}"/>
              </a:ext>
            </a:extLst>
          </p:cNvPr>
          <p:cNvSpPr/>
          <p:nvPr/>
        </p:nvSpPr>
        <p:spPr>
          <a:xfrm>
            <a:off x="6167794" y="4149725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53745F-0C9C-E260-D305-F16E568A5A85}"/>
              </a:ext>
            </a:extLst>
          </p:cNvPr>
          <p:cNvSpPr/>
          <p:nvPr/>
        </p:nvSpPr>
        <p:spPr>
          <a:xfrm>
            <a:off x="5822631" y="4495482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9528A42-996D-A98E-C2E0-249CDA8D7C0D}"/>
              </a:ext>
            </a:extLst>
          </p:cNvPr>
          <p:cNvSpPr/>
          <p:nvPr/>
        </p:nvSpPr>
        <p:spPr>
          <a:xfrm>
            <a:off x="6039802" y="4847432"/>
            <a:ext cx="144780" cy="327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8268B2F-0BD3-71F0-9A1C-225085801C34}"/>
              </a:ext>
            </a:extLst>
          </p:cNvPr>
          <p:cNvSpPr/>
          <p:nvPr/>
        </p:nvSpPr>
        <p:spPr>
          <a:xfrm>
            <a:off x="2677353" y="5277564"/>
            <a:ext cx="3971690" cy="327499"/>
          </a:xfrm>
          <a:prstGeom prst="rect">
            <a:avLst/>
          </a:prstGeom>
          <a:gradFill>
            <a:gsLst>
              <a:gs pos="0">
                <a:srgbClr val="F4EFE4">
                  <a:alpha val="0"/>
                </a:srgbClr>
              </a:gs>
              <a:gs pos="17000">
                <a:schemeClr val="bg2">
                  <a:lumMod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0060DB1-7F40-7ABF-71CB-E94D3736A0AB}"/>
              </a:ext>
            </a:extLst>
          </p:cNvPr>
          <p:cNvSpPr/>
          <p:nvPr/>
        </p:nvSpPr>
        <p:spPr>
          <a:xfrm>
            <a:off x="2692355" y="556181"/>
            <a:ext cx="3971690" cy="45719"/>
          </a:xfrm>
          <a:prstGeom prst="rect">
            <a:avLst/>
          </a:prstGeom>
          <a:gradFill>
            <a:gsLst>
              <a:gs pos="0">
                <a:srgbClr val="F4EFE4">
                  <a:alpha val="0"/>
                </a:srgbClr>
              </a:gs>
              <a:gs pos="17000">
                <a:schemeClr val="bg2">
                  <a:lumMod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EE31B4A-18CB-3520-A328-4E463DA5BF86}"/>
              </a:ext>
            </a:extLst>
          </p:cNvPr>
          <p:cNvSpPr/>
          <p:nvPr/>
        </p:nvSpPr>
        <p:spPr>
          <a:xfrm>
            <a:off x="2456322" y="438150"/>
            <a:ext cx="4415495" cy="5162550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52000">
                <a:srgbClr val="F0EFC3">
                  <a:alpha val="20000"/>
                </a:srgbClr>
              </a:gs>
              <a:gs pos="23000">
                <a:srgbClr val="F0EFC3">
                  <a:alpha val="20000"/>
                </a:srgbClr>
              </a:gs>
              <a:gs pos="100000">
                <a:schemeClr val="tx1">
                  <a:lumMod val="85000"/>
                  <a:lumOff val="1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79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44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14CEC56-0059-F643-6DCC-A77B84364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10" y="491612"/>
            <a:ext cx="1058391" cy="50454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0035C3-4AB5-C432-8065-738928364232}"/>
              </a:ext>
            </a:extLst>
          </p:cNvPr>
          <p:cNvSpPr/>
          <p:nvPr/>
        </p:nvSpPr>
        <p:spPr>
          <a:xfrm>
            <a:off x="6826928" y="457422"/>
            <a:ext cx="1464815" cy="50454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7944DFE8-0D1F-8B95-8856-2FD593D7BA3A}"/>
              </a:ext>
            </a:extLst>
          </p:cNvPr>
          <p:cNvSpPr/>
          <p:nvPr/>
        </p:nvSpPr>
        <p:spPr>
          <a:xfrm>
            <a:off x="6274698" y="-289559"/>
            <a:ext cx="1058391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90402F5-BAE4-C2CE-0391-6602A1B3D2D5}"/>
              </a:ext>
            </a:extLst>
          </p:cNvPr>
          <p:cNvSpPr/>
          <p:nvPr/>
        </p:nvSpPr>
        <p:spPr>
          <a:xfrm rot="512149">
            <a:off x="6085430" y="-686729"/>
            <a:ext cx="1058391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9B51173E-D066-F9E6-0F1F-4D03C295F2DB}"/>
              </a:ext>
            </a:extLst>
          </p:cNvPr>
          <p:cNvSpPr/>
          <p:nvPr/>
        </p:nvSpPr>
        <p:spPr>
          <a:xfrm rot="326057">
            <a:off x="6550198" y="-615706"/>
            <a:ext cx="1058391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1CB4013A-2CD0-382C-F85C-F1C594517DA2}"/>
              </a:ext>
            </a:extLst>
          </p:cNvPr>
          <p:cNvSpPr/>
          <p:nvPr/>
        </p:nvSpPr>
        <p:spPr>
          <a:xfrm rot="612034">
            <a:off x="5580107" y="-327067"/>
            <a:ext cx="2235102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4269840F-4AEF-4ABC-AC57-DD7E8F377C06}"/>
              </a:ext>
            </a:extLst>
          </p:cNvPr>
          <p:cNvSpPr/>
          <p:nvPr/>
        </p:nvSpPr>
        <p:spPr>
          <a:xfrm rot="21281837" flipH="1">
            <a:off x="7196416" y="-289560"/>
            <a:ext cx="1945042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B4F5993F-9B48-7C62-B92A-590E251A8731}"/>
              </a:ext>
            </a:extLst>
          </p:cNvPr>
          <p:cNvSpPr/>
          <p:nvPr/>
        </p:nvSpPr>
        <p:spPr>
          <a:xfrm>
            <a:off x="6291010" y="43369"/>
            <a:ext cx="1494922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7407A06-C2AC-78C6-C6D3-6007E6FA9351}"/>
              </a:ext>
            </a:extLst>
          </p:cNvPr>
          <p:cNvSpPr/>
          <p:nvPr/>
        </p:nvSpPr>
        <p:spPr>
          <a:xfrm rot="260071">
            <a:off x="6252962" y="-125730"/>
            <a:ext cx="1058391" cy="7109459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8A2E3766-30CA-E4C9-9691-9BD8FDC233F6}"/>
              </a:ext>
            </a:extLst>
          </p:cNvPr>
          <p:cNvSpPr/>
          <p:nvPr/>
        </p:nvSpPr>
        <p:spPr>
          <a:xfrm rot="21281837" flipH="1">
            <a:off x="8100415" y="-686730"/>
            <a:ext cx="1945042" cy="1223721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A7AE8C39-4D7A-7B92-7536-38CE258088B8}"/>
              </a:ext>
            </a:extLst>
          </p:cNvPr>
          <p:cNvSpPr/>
          <p:nvPr/>
        </p:nvSpPr>
        <p:spPr>
          <a:xfrm flipH="1">
            <a:off x="7524908" y="1962150"/>
            <a:ext cx="97068" cy="7149885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5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4AB95E-FAB4-76BA-7D6F-BEBC07F1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510" y="111759"/>
            <a:ext cx="1690603" cy="252668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591C74C-139C-437E-B9FC-595B5991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2" y="343255"/>
            <a:ext cx="3295904" cy="523045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7CC6BC-3EEE-C9DD-B9C9-F1EDBEF6DEF4}"/>
              </a:ext>
            </a:extLst>
          </p:cNvPr>
          <p:cNvSpPr/>
          <p:nvPr/>
        </p:nvSpPr>
        <p:spPr>
          <a:xfrm>
            <a:off x="4990592" y="4378960"/>
            <a:ext cx="3295904" cy="10566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0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6915-58FD-C231-414C-2310F876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D58370-7F61-4013-C9B2-DB893AC40719}"/>
              </a:ext>
            </a:extLst>
          </p:cNvPr>
          <p:cNvSpPr/>
          <p:nvPr/>
        </p:nvSpPr>
        <p:spPr>
          <a:xfrm rot="16200000">
            <a:off x="2100596" y="633275"/>
            <a:ext cx="4140378" cy="5355769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rgbClr val="E8E8E8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C25DA82-B6CA-A07A-B345-088EB325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70" y="561975"/>
            <a:ext cx="6096000" cy="327025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AE1F48-7335-E5E5-6E92-70DA9655A845}"/>
              </a:ext>
            </a:extLst>
          </p:cNvPr>
          <p:cNvCxnSpPr>
            <a:cxnSpLocks/>
          </p:cNvCxnSpPr>
          <p:nvPr/>
        </p:nvCxnSpPr>
        <p:spPr>
          <a:xfrm>
            <a:off x="3200400" y="939976"/>
            <a:ext cx="0" cy="4777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BE0C98-CCF7-413B-AA6A-E59CC9665D15}"/>
              </a:ext>
            </a:extLst>
          </p:cNvPr>
          <p:cNvCxnSpPr>
            <a:cxnSpLocks/>
          </p:cNvCxnSpPr>
          <p:nvPr/>
        </p:nvCxnSpPr>
        <p:spPr>
          <a:xfrm flipH="1">
            <a:off x="123463" y="1807930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08EB25B-C026-D715-D324-E05C31C28372}"/>
              </a:ext>
            </a:extLst>
          </p:cNvPr>
          <p:cNvCxnSpPr>
            <a:cxnSpLocks/>
          </p:cNvCxnSpPr>
          <p:nvPr/>
        </p:nvCxnSpPr>
        <p:spPr>
          <a:xfrm flipH="1">
            <a:off x="275863" y="2174936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C238557-B219-CB4D-51F2-F53BA3488CB7}"/>
              </a:ext>
            </a:extLst>
          </p:cNvPr>
          <p:cNvCxnSpPr>
            <a:cxnSpLocks/>
          </p:cNvCxnSpPr>
          <p:nvPr/>
        </p:nvCxnSpPr>
        <p:spPr>
          <a:xfrm flipH="1">
            <a:off x="428263" y="2523281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C3DDF4-851C-C12A-2A25-5B71B3B8ED87}"/>
              </a:ext>
            </a:extLst>
          </p:cNvPr>
          <p:cNvCxnSpPr>
            <a:cxnSpLocks/>
          </p:cNvCxnSpPr>
          <p:nvPr/>
        </p:nvCxnSpPr>
        <p:spPr>
          <a:xfrm flipH="1">
            <a:off x="580663" y="2870753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297DBF3-F1B8-06DC-8908-52AAFBD7961A}"/>
              </a:ext>
            </a:extLst>
          </p:cNvPr>
          <p:cNvCxnSpPr>
            <a:cxnSpLocks/>
          </p:cNvCxnSpPr>
          <p:nvPr/>
        </p:nvCxnSpPr>
        <p:spPr>
          <a:xfrm flipH="1">
            <a:off x="720871" y="3201461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5DAC39-79A6-B25E-C1D3-8107460DC65A}"/>
              </a:ext>
            </a:extLst>
          </p:cNvPr>
          <p:cNvCxnSpPr>
            <a:cxnSpLocks/>
          </p:cNvCxnSpPr>
          <p:nvPr/>
        </p:nvCxnSpPr>
        <p:spPr>
          <a:xfrm flipH="1">
            <a:off x="885463" y="3572239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F250FCD-3D1A-D303-1309-1AEA028CAB42}"/>
              </a:ext>
            </a:extLst>
          </p:cNvPr>
          <p:cNvCxnSpPr>
            <a:cxnSpLocks/>
          </p:cNvCxnSpPr>
          <p:nvPr/>
        </p:nvCxnSpPr>
        <p:spPr>
          <a:xfrm flipH="1">
            <a:off x="1037863" y="3934136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41E8914-C1DC-5374-CC0A-52DF531CD98B}"/>
              </a:ext>
            </a:extLst>
          </p:cNvPr>
          <p:cNvCxnSpPr>
            <a:cxnSpLocks/>
          </p:cNvCxnSpPr>
          <p:nvPr/>
        </p:nvCxnSpPr>
        <p:spPr>
          <a:xfrm flipH="1">
            <a:off x="1190263" y="4288130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65E0DB5-F012-54D2-A61E-0412F368F8F5}"/>
              </a:ext>
            </a:extLst>
          </p:cNvPr>
          <p:cNvCxnSpPr>
            <a:cxnSpLocks/>
          </p:cNvCxnSpPr>
          <p:nvPr/>
        </p:nvCxnSpPr>
        <p:spPr>
          <a:xfrm flipH="1">
            <a:off x="1342663" y="4642219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5CA4252-B33F-D3CA-56AE-B88E541A4738}"/>
              </a:ext>
            </a:extLst>
          </p:cNvPr>
          <p:cNvCxnSpPr>
            <a:cxnSpLocks/>
          </p:cNvCxnSpPr>
          <p:nvPr/>
        </p:nvCxnSpPr>
        <p:spPr>
          <a:xfrm flipH="1">
            <a:off x="275863" y="1475140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B0352FF-47D8-0C77-232F-C59B4528CD5B}"/>
              </a:ext>
            </a:extLst>
          </p:cNvPr>
          <p:cNvSpPr/>
          <p:nvPr/>
        </p:nvSpPr>
        <p:spPr>
          <a:xfrm>
            <a:off x="2416596" y="1834752"/>
            <a:ext cx="294636" cy="300995"/>
          </a:xfrm>
          <a:prstGeom prst="ellipse">
            <a:avLst/>
          </a:prstGeom>
          <a:solidFill>
            <a:srgbClr val="FFFD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13E76DAE-5644-EAFB-1C15-9FE1D141C033}"/>
              </a:ext>
            </a:extLst>
          </p:cNvPr>
          <p:cNvSpPr/>
          <p:nvPr/>
        </p:nvSpPr>
        <p:spPr>
          <a:xfrm>
            <a:off x="2416596" y="3248864"/>
            <a:ext cx="294636" cy="300995"/>
          </a:xfrm>
          <a:prstGeom prst="ellipse">
            <a:avLst/>
          </a:prstGeom>
          <a:solidFill>
            <a:srgbClr val="FFFD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2C0C9E9A-ECCC-23F5-B615-6BD200076F7D}"/>
              </a:ext>
            </a:extLst>
          </p:cNvPr>
          <p:cNvSpPr/>
          <p:nvPr/>
        </p:nvSpPr>
        <p:spPr>
          <a:xfrm>
            <a:off x="2416596" y="4673696"/>
            <a:ext cx="294636" cy="300995"/>
          </a:xfrm>
          <a:prstGeom prst="ellipse">
            <a:avLst/>
          </a:prstGeom>
          <a:solidFill>
            <a:srgbClr val="FFFD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FF984D9-1103-3665-CE6D-A41C72014A48}"/>
              </a:ext>
            </a:extLst>
          </p:cNvPr>
          <p:cNvCxnSpPr>
            <a:cxnSpLocks/>
          </p:cNvCxnSpPr>
          <p:nvPr/>
        </p:nvCxnSpPr>
        <p:spPr>
          <a:xfrm flipH="1">
            <a:off x="1411243" y="5030839"/>
            <a:ext cx="76855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942AB19A-8AB1-6C3D-7B07-27E77148B6A8}"/>
              </a:ext>
            </a:extLst>
          </p:cNvPr>
          <p:cNvSpPr/>
          <p:nvPr/>
        </p:nvSpPr>
        <p:spPr>
          <a:xfrm>
            <a:off x="5185457" y="3248864"/>
            <a:ext cx="294636" cy="300995"/>
          </a:xfrm>
          <a:prstGeom prst="ellipse">
            <a:avLst/>
          </a:prstGeom>
          <a:solidFill>
            <a:srgbClr val="FFFD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0DB746-047F-3D80-CE2D-C6D820CFF928}"/>
              </a:ext>
            </a:extLst>
          </p:cNvPr>
          <p:cNvSpPr/>
          <p:nvPr/>
        </p:nvSpPr>
        <p:spPr>
          <a:xfrm>
            <a:off x="4271057" y="1817261"/>
            <a:ext cx="529543" cy="361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B7F601B-FC66-B705-959D-674009A03975}"/>
              </a:ext>
            </a:extLst>
          </p:cNvPr>
          <p:cNvSpPr/>
          <p:nvPr/>
        </p:nvSpPr>
        <p:spPr>
          <a:xfrm>
            <a:off x="4836842" y="2164733"/>
            <a:ext cx="529543" cy="361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C1C8FAF-1A20-9F48-C1D7-01DA4C775364}"/>
              </a:ext>
            </a:extLst>
          </p:cNvPr>
          <p:cNvSpPr/>
          <p:nvPr/>
        </p:nvSpPr>
        <p:spPr>
          <a:xfrm>
            <a:off x="4768285" y="1488896"/>
            <a:ext cx="598098" cy="321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E71AC80-CCF8-6598-E059-CCFA723503C8}"/>
              </a:ext>
            </a:extLst>
          </p:cNvPr>
          <p:cNvSpPr/>
          <p:nvPr/>
        </p:nvSpPr>
        <p:spPr>
          <a:xfrm>
            <a:off x="4836842" y="2515253"/>
            <a:ext cx="529543" cy="361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CE49D-F717-C5EE-59FF-99F2C2E8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362FD9-18E3-B3A2-6CFD-A75910E372B2}"/>
              </a:ext>
            </a:extLst>
          </p:cNvPr>
          <p:cNvSpPr/>
          <p:nvPr/>
        </p:nvSpPr>
        <p:spPr>
          <a:xfrm>
            <a:off x="2703020" y="525581"/>
            <a:ext cx="1313973" cy="5048250"/>
          </a:xfrm>
          <a:prstGeom prst="rect">
            <a:avLst/>
          </a:prstGeom>
          <a:solidFill>
            <a:srgbClr val="8A8B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B90A9B-3258-B419-8DB7-B2B53A9F82A2}"/>
              </a:ext>
            </a:extLst>
          </p:cNvPr>
          <p:cNvSpPr/>
          <p:nvPr/>
        </p:nvSpPr>
        <p:spPr>
          <a:xfrm>
            <a:off x="4017770" y="529249"/>
            <a:ext cx="1313973" cy="5048250"/>
          </a:xfrm>
          <a:prstGeom prst="rect">
            <a:avLst/>
          </a:prstGeom>
          <a:solidFill>
            <a:srgbClr val="8A8B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D26A3E-1C29-95F1-5B57-583693CE9722}"/>
              </a:ext>
            </a:extLst>
          </p:cNvPr>
          <p:cNvSpPr/>
          <p:nvPr/>
        </p:nvSpPr>
        <p:spPr>
          <a:xfrm>
            <a:off x="72269" y="431719"/>
            <a:ext cx="1313973" cy="5048250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E4467A-B1EF-FAF5-FED2-5B2471678053}"/>
              </a:ext>
            </a:extLst>
          </p:cNvPr>
          <p:cNvSpPr/>
          <p:nvPr/>
        </p:nvSpPr>
        <p:spPr>
          <a:xfrm>
            <a:off x="264316" y="408620"/>
            <a:ext cx="1313973" cy="5048250"/>
          </a:xfrm>
          <a:prstGeom prst="rect">
            <a:avLst/>
          </a:prstGeom>
          <a:gradFill>
            <a:gsLst>
              <a:gs pos="0">
                <a:srgbClr val="F4EFE4"/>
              </a:gs>
              <a:gs pos="16000">
                <a:schemeClr val="bg1">
                  <a:lumMod val="95000"/>
                </a:schemeClr>
              </a:gs>
              <a:gs pos="3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859943-3D1F-E3F0-E042-40C7CB08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70" y="561975"/>
            <a:ext cx="6096000" cy="32702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59ACB1-48F5-F1B9-3B53-5F8A5D72E3A1}"/>
              </a:ext>
            </a:extLst>
          </p:cNvPr>
          <p:cNvSpPr/>
          <p:nvPr/>
        </p:nvSpPr>
        <p:spPr>
          <a:xfrm>
            <a:off x="3571875" y="55245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529D5C-0058-8BBD-6067-E5D099A308E8}"/>
              </a:ext>
            </a:extLst>
          </p:cNvPr>
          <p:cNvSpPr/>
          <p:nvPr/>
        </p:nvSpPr>
        <p:spPr>
          <a:xfrm>
            <a:off x="4084320" y="55245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94373D-B72E-BF04-B0AC-5994C03EDD49}"/>
              </a:ext>
            </a:extLst>
          </p:cNvPr>
          <p:cNvSpPr/>
          <p:nvPr/>
        </p:nvSpPr>
        <p:spPr>
          <a:xfrm>
            <a:off x="3828097" y="87947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A7D1E1-5EC5-0002-BE74-3CE6B9ADAEEC}"/>
              </a:ext>
            </a:extLst>
          </p:cNvPr>
          <p:cNvSpPr/>
          <p:nvPr/>
        </p:nvSpPr>
        <p:spPr>
          <a:xfrm>
            <a:off x="2908935" y="155829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02FF35-151A-D2F1-6FF1-F8D5FAAB8501}"/>
              </a:ext>
            </a:extLst>
          </p:cNvPr>
          <p:cNvSpPr/>
          <p:nvPr/>
        </p:nvSpPr>
        <p:spPr>
          <a:xfrm>
            <a:off x="3331845" y="155829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170B39-8483-2ED3-79D9-21B3827346AC}"/>
              </a:ext>
            </a:extLst>
          </p:cNvPr>
          <p:cNvSpPr/>
          <p:nvPr/>
        </p:nvSpPr>
        <p:spPr>
          <a:xfrm>
            <a:off x="3120390" y="188531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27EDA6-B8DB-882E-1EA6-85E18A51B6D3}"/>
              </a:ext>
            </a:extLst>
          </p:cNvPr>
          <p:cNvSpPr/>
          <p:nvPr/>
        </p:nvSpPr>
        <p:spPr>
          <a:xfrm>
            <a:off x="4186239" y="2442208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BD9D14-9E11-92DD-D7AB-9B28DBD3CD59}"/>
              </a:ext>
            </a:extLst>
          </p:cNvPr>
          <p:cNvSpPr/>
          <p:nvPr/>
        </p:nvSpPr>
        <p:spPr>
          <a:xfrm>
            <a:off x="4948477" y="260572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390569-EF37-89AE-2DFA-A3E11E0D2B66}"/>
              </a:ext>
            </a:extLst>
          </p:cNvPr>
          <p:cNvSpPr/>
          <p:nvPr/>
        </p:nvSpPr>
        <p:spPr>
          <a:xfrm>
            <a:off x="2764155" y="342900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C17C12-BF64-ECE4-FF08-D08B3D995EC9}"/>
              </a:ext>
            </a:extLst>
          </p:cNvPr>
          <p:cNvSpPr/>
          <p:nvPr/>
        </p:nvSpPr>
        <p:spPr>
          <a:xfrm>
            <a:off x="3259455" y="289115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1D304-ED5F-5454-FAB5-78867EFD39D6}"/>
              </a:ext>
            </a:extLst>
          </p:cNvPr>
          <p:cNvSpPr/>
          <p:nvPr/>
        </p:nvSpPr>
        <p:spPr>
          <a:xfrm>
            <a:off x="4533420" y="179387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1C32801-97C0-298E-F440-777C118F8B91}"/>
              </a:ext>
            </a:extLst>
          </p:cNvPr>
          <p:cNvSpPr/>
          <p:nvPr/>
        </p:nvSpPr>
        <p:spPr>
          <a:xfrm>
            <a:off x="4226242" y="382270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B0A8055-1802-4723-1042-1EBC9A8933FA}"/>
              </a:ext>
            </a:extLst>
          </p:cNvPr>
          <p:cNvSpPr/>
          <p:nvPr/>
        </p:nvSpPr>
        <p:spPr>
          <a:xfrm>
            <a:off x="4591052" y="3833494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7BD668-50DA-5315-E015-67676ADBEEB0}"/>
              </a:ext>
            </a:extLst>
          </p:cNvPr>
          <p:cNvSpPr/>
          <p:nvPr/>
        </p:nvSpPr>
        <p:spPr>
          <a:xfrm>
            <a:off x="3259455" y="400494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1DF06D-CF9C-9622-BCAC-5B3344D392FA}"/>
              </a:ext>
            </a:extLst>
          </p:cNvPr>
          <p:cNvSpPr/>
          <p:nvPr/>
        </p:nvSpPr>
        <p:spPr>
          <a:xfrm>
            <a:off x="2843688" y="4865369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013363-4629-E49C-D534-0797D54EE66D}"/>
              </a:ext>
            </a:extLst>
          </p:cNvPr>
          <p:cNvSpPr/>
          <p:nvPr/>
        </p:nvSpPr>
        <p:spPr>
          <a:xfrm>
            <a:off x="4391497" y="433197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5A6BFC-55FA-2E5F-0758-F43EF049AA99}"/>
              </a:ext>
            </a:extLst>
          </p:cNvPr>
          <p:cNvSpPr/>
          <p:nvPr/>
        </p:nvSpPr>
        <p:spPr>
          <a:xfrm>
            <a:off x="5103493" y="56197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E42734-462C-09F6-4D38-7B986CDDBF51}"/>
              </a:ext>
            </a:extLst>
          </p:cNvPr>
          <p:cNvSpPr/>
          <p:nvPr/>
        </p:nvSpPr>
        <p:spPr>
          <a:xfrm>
            <a:off x="4803697" y="1042987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EF36A63-4E22-D6B2-2DA9-4ABA82BF9221}"/>
              </a:ext>
            </a:extLst>
          </p:cNvPr>
          <p:cNvSpPr/>
          <p:nvPr/>
        </p:nvSpPr>
        <p:spPr>
          <a:xfrm>
            <a:off x="4469125" y="502888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636F526-60E2-F0ED-39C8-A280F422EDA8}"/>
              </a:ext>
            </a:extLst>
          </p:cNvPr>
          <p:cNvSpPr/>
          <p:nvPr/>
        </p:nvSpPr>
        <p:spPr>
          <a:xfrm>
            <a:off x="4870844" y="5028880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B1C52F8-CA4B-D626-3B94-018D4BB663B6}"/>
              </a:ext>
            </a:extLst>
          </p:cNvPr>
          <p:cNvSpPr/>
          <p:nvPr/>
        </p:nvSpPr>
        <p:spPr>
          <a:xfrm>
            <a:off x="5324734" y="529249"/>
            <a:ext cx="1313973" cy="5048250"/>
          </a:xfrm>
          <a:prstGeom prst="rect">
            <a:avLst/>
          </a:prstGeom>
          <a:solidFill>
            <a:srgbClr val="8A8B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F37DA85-8F9C-0AEC-754B-C504CB133A9E}"/>
              </a:ext>
            </a:extLst>
          </p:cNvPr>
          <p:cNvSpPr/>
          <p:nvPr/>
        </p:nvSpPr>
        <p:spPr>
          <a:xfrm>
            <a:off x="5720947" y="56197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1193994-A03B-92F9-D21C-B9C7636CD6BA}"/>
              </a:ext>
            </a:extLst>
          </p:cNvPr>
          <p:cNvSpPr/>
          <p:nvPr/>
        </p:nvSpPr>
        <p:spPr>
          <a:xfrm>
            <a:off x="6039801" y="552449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0BB7A83-E383-FB45-E62F-2C50332B2DBA}"/>
              </a:ext>
            </a:extLst>
          </p:cNvPr>
          <p:cNvSpPr/>
          <p:nvPr/>
        </p:nvSpPr>
        <p:spPr>
          <a:xfrm>
            <a:off x="5723488" y="1630362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BF6E8C-0162-211F-EFEF-5F6697B5EE0A}"/>
              </a:ext>
            </a:extLst>
          </p:cNvPr>
          <p:cNvSpPr/>
          <p:nvPr/>
        </p:nvSpPr>
        <p:spPr>
          <a:xfrm>
            <a:off x="5895021" y="2033587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72BCEA2-7032-901E-5A4A-593F21FB3052}"/>
              </a:ext>
            </a:extLst>
          </p:cNvPr>
          <p:cNvSpPr/>
          <p:nvPr/>
        </p:nvSpPr>
        <p:spPr>
          <a:xfrm>
            <a:off x="6360793" y="1206499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495D5B-C38D-B189-1F1C-885708EDA875}"/>
              </a:ext>
            </a:extLst>
          </p:cNvPr>
          <p:cNvSpPr/>
          <p:nvPr/>
        </p:nvSpPr>
        <p:spPr>
          <a:xfrm>
            <a:off x="5544496" y="2891154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9E6CBE4-334B-8D5C-2096-E7D5D152EA0A}"/>
              </a:ext>
            </a:extLst>
          </p:cNvPr>
          <p:cNvSpPr/>
          <p:nvPr/>
        </p:nvSpPr>
        <p:spPr>
          <a:xfrm>
            <a:off x="5750241" y="3288506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75C2E1-248F-946D-0F22-C59035B804E9}"/>
              </a:ext>
            </a:extLst>
          </p:cNvPr>
          <p:cNvSpPr/>
          <p:nvPr/>
        </p:nvSpPr>
        <p:spPr>
          <a:xfrm>
            <a:off x="6023610" y="328850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5333AC1-B894-46CA-FC60-C15C33058EC4}"/>
              </a:ext>
            </a:extLst>
          </p:cNvPr>
          <p:cNvSpPr/>
          <p:nvPr/>
        </p:nvSpPr>
        <p:spPr>
          <a:xfrm>
            <a:off x="6167794" y="4149725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67F7486-5D19-692C-8701-3373FE6364FD}"/>
              </a:ext>
            </a:extLst>
          </p:cNvPr>
          <p:cNvSpPr/>
          <p:nvPr/>
        </p:nvSpPr>
        <p:spPr>
          <a:xfrm>
            <a:off x="5822631" y="4495482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940E4B0-F430-867C-2407-2CE054808085}"/>
              </a:ext>
            </a:extLst>
          </p:cNvPr>
          <p:cNvSpPr/>
          <p:nvPr/>
        </p:nvSpPr>
        <p:spPr>
          <a:xfrm>
            <a:off x="6039802" y="4847432"/>
            <a:ext cx="144780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4FD2C8-CAF8-6F2F-5FBE-3C4C2CD842AF}"/>
              </a:ext>
            </a:extLst>
          </p:cNvPr>
          <p:cNvSpPr/>
          <p:nvPr/>
        </p:nvSpPr>
        <p:spPr>
          <a:xfrm>
            <a:off x="2677353" y="5277564"/>
            <a:ext cx="3971690" cy="327499"/>
          </a:xfrm>
          <a:prstGeom prst="rect">
            <a:avLst/>
          </a:prstGeom>
          <a:gradFill>
            <a:gsLst>
              <a:gs pos="0">
                <a:srgbClr val="F4EFE4">
                  <a:alpha val="0"/>
                </a:srgbClr>
              </a:gs>
              <a:gs pos="17000">
                <a:schemeClr val="bg2">
                  <a:lumMod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377FD2-11D2-3144-72B3-CD03EC0164A8}"/>
              </a:ext>
            </a:extLst>
          </p:cNvPr>
          <p:cNvSpPr/>
          <p:nvPr/>
        </p:nvSpPr>
        <p:spPr>
          <a:xfrm>
            <a:off x="2675497" y="490656"/>
            <a:ext cx="3971690" cy="45719"/>
          </a:xfrm>
          <a:prstGeom prst="rect">
            <a:avLst/>
          </a:prstGeom>
          <a:gradFill>
            <a:gsLst>
              <a:gs pos="0">
                <a:srgbClr val="F4EFE4">
                  <a:alpha val="0"/>
                </a:srgbClr>
              </a:gs>
              <a:gs pos="17000">
                <a:schemeClr val="bg2">
                  <a:lumMod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6EB82F8-898B-BB82-9551-BAB47371ACBA}"/>
              </a:ext>
            </a:extLst>
          </p:cNvPr>
          <p:cNvSpPr/>
          <p:nvPr/>
        </p:nvSpPr>
        <p:spPr>
          <a:xfrm>
            <a:off x="7579750" y="733424"/>
            <a:ext cx="4559020" cy="5718176"/>
          </a:xfrm>
          <a:prstGeom prst="rect">
            <a:avLst/>
          </a:prstGeom>
          <a:gradFill>
            <a:gsLst>
              <a:gs pos="0">
                <a:srgbClr val="F4EFE4">
                  <a:alpha val="10000"/>
                </a:srgbClr>
              </a:gs>
              <a:gs pos="52000">
                <a:srgbClr val="F0EFC3">
                  <a:alpha val="20000"/>
                </a:srgbClr>
              </a:gs>
              <a:gs pos="23000">
                <a:srgbClr val="F0EFC3">
                  <a:alpha val="20000"/>
                </a:srgbClr>
              </a:gs>
              <a:gs pos="100000">
                <a:schemeClr val="tx1">
                  <a:lumMod val="85000"/>
                  <a:lumOff val="1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A7013AA-ABDD-18B7-5A39-1D73CF68B051}"/>
              </a:ext>
            </a:extLst>
          </p:cNvPr>
          <p:cNvSpPr/>
          <p:nvPr/>
        </p:nvSpPr>
        <p:spPr>
          <a:xfrm>
            <a:off x="2644140" y="1078466"/>
            <a:ext cx="4046220" cy="439674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C8DC99E-508A-590B-6431-53D14AC22794}"/>
              </a:ext>
            </a:extLst>
          </p:cNvPr>
          <p:cNvSpPr/>
          <p:nvPr/>
        </p:nvSpPr>
        <p:spPr>
          <a:xfrm>
            <a:off x="3116580" y="1714500"/>
            <a:ext cx="3101340" cy="3131820"/>
          </a:xfrm>
          <a:prstGeom prst="roundRect">
            <a:avLst/>
          </a:prstGeom>
          <a:gradFill>
            <a:gsLst>
              <a:gs pos="0">
                <a:srgbClr val="F7F7F7"/>
              </a:gs>
              <a:gs pos="30000">
                <a:srgbClr val="E8EBF7"/>
              </a:gs>
              <a:gs pos="78000">
                <a:srgbClr val="ECEEF8"/>
              </a:gs>
              <a:gs pos="100000">
                <a:srgbClr val="F5F5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1F9FCF-A937-3FE1-0682-2D266616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F1164D-7E32-238E-9BF7-E199680A1DAC}"/>
              </a:ext>
            </a:extLst>
          </p:cNvPr>
          <p:cNvSpPr/>
          <p:nvPr/>
        </p:nvSpPr>
        <p:spPr>
          <a:xfrm>
            <a:off x="3477425" y="2106837"/>
            <a:ext cx="2340000" cy="2340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16000" contrast="-8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ctr"/>
          </a:blipFill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E22FB61-3AFA-7DE6-B12C-83F6BC86888A}"/>
              </a:ext>
            </a:extLst>
          </p:cNvPr>
          <p:cNvSpPr/>
          <p:nvPr/>
        </p:nvSpPr>
        <p:spPr>
          <a:xfrm>
            <a:off x="5334242" y="2106836"/>
            <a:ext cx="483183" cy="23400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82D5E1-E47B-A3F8-9C1B-085129C0638B}"/>
              </a:ext>
            </a:extLst>
          </p:cNvPr>
          <p:cNvSpPr/>
          <p:nvPr/>
        </p:nvSpPr>
        <p:spPr>
          <a:xfrm>
            <a:off x="3477425" y="2106837"/>
            <a:ext cx="588000" cy="234000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B5570C1-68C8-CE7A-F479-1A515505C447}"/>
              </a:ext>
            </a:extLst>
          </p:cNvPr>
          <p:cNvSpPr/>
          <p:nvPr/>
        </p:nvSpPr>
        <p:spPr>
          <a:xfrm rot="5400000">
            <a:off x="4062423" y="2691838"/>
            <a:ext cx="1170001" cy="23400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9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F83E-AA83-93BF-9319-12E0A4198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1C19856-AC63-4BAC-0EF9-9BF008BAC0F1}"/>
              </a:ext>
            </a:extLst>
          </p:cNvPr>
          <p:cNvSpPr/>
          <p:nvPr/>
        </p:nvSpPr>
        <p:spPr>
          <a:xfrm>
            <a:off x="2644140" y="1078466"/>
            <a:ext cx="4046220" cy="439674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47C8FFCF-0F42-F456-B05E-2908176FE855}"/>
              </a:ext>
            </a:extLst>
          </p:cNvPr>
          <p:cNvSpPr/>
          <p:nvPr/>
        </p:nvSpPr>
        <p:spPr>
          <a:xfrm>
            <a:off x="3511809" y="1783179"/>
            <a:ext cx="2310879" cy="2987313"/>
          </a:xfrm>
          <a:prstGeom prst="roundRect">
            <a:avLst/>
          </a:prstGeom>
          <a:gradFill>
            <a:gsLst>
              <a:gs pos="0">
                <a:srgbClr val="F7F7F7"/>
              </a:gs>
              <a:gs pos="30000">
                <a:srgbClr val="E8EBF7"/>
              </a:gs>
              <a:gs pos="78000">
                <a:srgbClr val="ECEEF8"/>
              </a:gs>
              <a:gs pos="100000">
                <a:srgbClr val="F5F5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BFC61A2-FC7D-96BA-72F7-4438A4C7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8E15B3-4C3D-8881-B02F-4A6CC6E7D3E1}"/>
              </a:ext>
            </a:extLst>
          </p:cNvPr>
          <p:cNvSpPr/>
          <p:nvPr/>
        </p:nvSpPr>
        <p:spPr>
          <a:xfrm>
            <a:off x="3815937" y="2106836"/>
            <a:ext cx="1702625" cy="2340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16000" contrast="-8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ctr"/>
          </a:blipFill>
          <a:ln w="25400"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ABF7-7765-5960-EFB7-4CAA2DF5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6AF0E11-7AB3-31A0-3BE6-EA5E5C19FDE2}"/>
              </a:ext>
            </a:extLst>
          </p:cNvPr>
          <p:cNvSpPr/>
          <p:nvPr/>
        </p:nvSpPr>
        <p:spPr>
          <a:xfrm>
            <a:off x="2644140" y="1078466"/>
            <a:ext cx="4046220" cy="439674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A1256BE-B11D-7692-C270-3E71246AEBCB}"/>
              </a:ext>
            </a:extLst>
          </p:cNvPr>
          <p:cNvSpPr/>
          <p:nvPr/>
        </p:nvSpPr>
        <p:spPr>
          <a:xfrm>
            <a:off x="3177541" y="1783179"/>
            <a:ext cx="2645148" cy="2987313"/>
          </a:xfrm>
          <a:prstGeom prst="roundRect">
            <a:avLst/>
          </a:prstGeom>
          <a:gradFill>
            <a:gsLst>
              <a:gs pos="0">
                <a:srgbClr val="F7F7F7"/>
              </a:gs>
              <a:gs pos="30000">
                <a:srgbClr val="E8EBF7"/>
              </a:gs>
              <a:gs pos="78000">
                <a:srgbClr val="ECEEF8"/>
              </a:gs>
              <a:gs pos="100000">
                <a:srgbClr val="F5F5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746845-A271-138C-53E1-C64F0D63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B845C4F-F105-48B8-2AB0-9A43569D3701}"/>
              </a:ext>
            </a:extLst>
          </p:cNvPr>
          <p:cNvSpPr/>
          <p:nvPr/>
        </p:nvSpPr>
        <p:spPr>
          <a:xfrm>
            <a:off x="3482340" y="2106836"/>
            <a:ext cx="2036223" cy="2340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16000" contrast="-8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ctr"/>
          </a:blipFill>
          <a:ln w="25400"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82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83F88-03EC-9A6C-2EEE-0171BD72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86C1CC2-3583-EB5D-416C-2FD60C1BCACA}"/>
              </a:ext>
            </a:extLst>
          </p:cNvPr>
          <p:cNvSpPr/>
          <p:nvPr/>
        </p:nvSpPr>
        <p:spPr>
          <a:xfrm>
            <a:off x="2644140" y="1078466"/>
            <a:ext cx="4046220" cy="439674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494BE1E-559C-1701-7DE6-5CAF97E9824E}"/>
              </a:ext>
            </a:extLst>
          </p:cNvPr>
          <p:cNvSpPr/>
          <p:nvPr/>
        </p:nvSpPr>
        <p:spPr>
          <a:xfrm>
            <a:off x="3116580" y="1714500"/>
            <a:ext cx="3101340" cy="3131820"/>
          </a:xfrm>
          <a:prstGeom prst="roundRect">
            <a:avLst/>
          </a:prstGeom>
          <a:gradFill>
            <a:gsLst>
              <a:gs pos="0">
                <a:srgbClr val="F7F7F7"/>
              </a:gs>
              <a:gs pos="30000">
                <a:srgbClr val="E8EBF7"/>
              </a:gs>
              <a:gs pos="78000">
                <a:srgbClr val="ECEEF8"/>
              </a:gs>
              <a:gs pos="100000">
                <a:srgbClr val="F5F5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1B76B6-D367-8C43-E3F5-24DC275B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72F91E0-3890-B916-D9EA-4DC1184BC158}"/>
              </a:ext>
            </a:extLst>
          </p:cNvPr>
          <p:cNvSpPr/>
          <p:nvPr/>
        </p:nvSpPr>
        <p:spPr>
          <a:xfrm>
            <a:off x="3477425" y="2106837"/>
            <a:ext cx="2340000" cy="2340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16000" contrast="-8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ctr"/>
          </a:blipFill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75CC89-B85B-CE56-6B7C-B2DC9559F908}"/>
              </a:ext>
            </a:extLst>
          </p:cNvPr>
          <p:cNvSpPr/>
          <p:nvPr/>
        </p:nvSpPr>
        <p:spPr>
          <a:xfrm>
            <a:off x="3477424" y="2106837"/>
            <a:ext cx="1183353" cy="234000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1D7F0A1-40D5-80C6-455F-F05464DFB1D8}"/>
              </a:ext>
            </a:extLst>
          </p:cNvPr>
          <p:cNvSpPr/>
          <p:nvPr/>
        </p:nvSpPr>
        <p:spPr>
          <a:xfrm rot="5400000">
            <a:off x="4062423" y="2691838"/>
            <a:ext cx="1170001" cy="23400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4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C1AB1-3EC6-D22B-463A-A88944281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95F9C2A-C9F3-04F5-452A-B4282A63F5ED}"/>
              </a:ext>
            </a:extLst>
          </p:cNvPr>
          <p:cNvSpPr/>
          <p:nvPr/>
        </p:nvSpPr>
        <p:spPr>
          <a:xfrm>
            <a:off x="2646426" y="742950"/>
            <a:ext cx="4046220" cy="4396740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70B3C8E-6248-29CF-717D-35A8877F448D}"/>
              </a:ext>
            </a:extLst>
          </p:cNvPr>
          <p:cNvSpPr/>
          <p:nvPr/>
        </p:nvSpPr>
        <p:spPr>
          <a:xfrm>
            <a:off x="3118866" y="1738654"/>
            <a:ext cx="3101340" cy="2178613"/>
          </a:xfrm>
          <a:prstGeom prst="roundRect">
            <a:avLst/>
          </a:prstGeom>
          <a:gradFill>
            <a:gsLst>
              <a:gs pos="0">
                <a:srgbClr val="F7F7F7"/>
              </a:gs>
              <a:gs pos="30000">
                <a:srgbClr val="E8EBF7"/>
              </a:gs>
              <a:gs pos="78000">
                <a:srgbClr val="ECEEF8"/>
              </a:gs>
              <a:gs pos="100000">
                <a:srgbClr val="F5F5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8C36B5-C7E3-83DB-298E-9050DB68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2D14515-AE08-61DF-C59D-C689559CD4CA}"/>
              </a:ext>
            </a:extLst>
          </p:cNvPr>
          <p:cNvSpPr/>
          <p:nvPr/>
        </p:nvSpPr>
        <p:spPr>
          <a:xfrm>
            <a:off x="3477425" y="2106837"/>
            <a:ext cx="2340000" cy="14422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16000" contrast="-8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ctr"/>
          </a:blipFill>
          <a:ln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F9AA82-E875-2C0B-4E7D-402C2E9AA770}"/>
              </a:ext>
            </a:extLst>
          </p:cNvPr>
          <p:cNvSpPr/>
          <p:nvPr/>
        </p:nvSpPr>
        <p:spPr>
          <a:xfrm>
            <a:off x="3477424" y="2106837"/>
            <a:ext cx="1192112" cy="144225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CE24B29-9C87-FE39-42AA-C572A39A322A}"/>
              </a:ext>
            </a:extLst>
          </p:cNvPr>
          <p:cNvSpPr/>
          <p:nvPr/>
        </p:nvSpPr>
        <p:spPr>
          <a:xfrm rot="5400000">
            <a:off x="3926296" y="1657961"/>
            <a:ext cx="1442249" cy="23400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17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>
            <a:extLst>
              <a:ext uri="{FF2B5EF4-FFF2-40B4-BE49-F238E27FC236}">
                <a16:creationId xmlns:a16="http://schemas.microsoft.com/office/drawing/2014/main" id="{A41F95C1-E08D-D736-73F4-07B8C9417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2721562"/>
            <a:ext cx="870984" cy="57154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A161CF12-26FD-ECD4-9E67-EB02DA19D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3288030"/>
            <a:ext cx="870984" cy="57154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B82AB815-E47A-D9B5-6EA5-EB6677CC3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3859578"/>
            <a:ext cx="870984" cy="571548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28E5D6A-D8F7-6C17-7B26-BDFC2B951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4426046"/>
            <a:ext cx="870984" cy="57154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FA25147-09B0-2C6D-8A28-5AA49DB0D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4992514"/>
            <a:ext cx="870984" cy="57154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590ED7EF-32B3-DF71-0AE4-DC20A6FD2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552502" y="5564062"/>
            <a:ext cx="870984" cy="5715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FA98E1-C63E-B1A5-E005-279EF8B485F0}"/>
              </a:ext>
            </a:extLst>
          </p:cNvPr>
          <p:cNvSpPr/>
          <p:nvPr/>
        </p:nvSpPr>
        <p:spPr>
          <a:xfrm>
            <a:off x="418617" y="450814"/>
            <a:ext cx="1341042" cy="1859061"/>
          </a:xfrm>
          <a:prstGeom prst="rect">
            <a:avLst/>
          </a:prstGeom>
          <a:solidFill>
            <a:srgbClr val="4142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568657-246F-CFAC-E863-0FC17462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4" y="742950"/>
            <a:ext cx="5286375" cy="32702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902EE3-74F9-0286-FBC1-7674BDA86A6F}"/>
              </a:ext>
            </a:extLst>
          </p:cNvPr>
          <p:cNvSpPr/>
          <p:nvPr/>
        </p:nvSpPr>
        <p:spPr>
          <a:xfrm>
            <a:off x="489244" y="670824"/>
            <a:ext cx="1183640" cy="765292"/>
          </a:xfrm>
          <a:prstGeom prst="rect">
            <a:avLst/>
          </a:prstGeom>
          <a:solidFill>
            <a:srgbClr val="1F1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CB50C8-7CDB-8F3C-983E-89CA61701B14}"/>
              </a:ext>
            </a:extLst>
          </p:cNvPr>
          <p:cNvSpPr/>
          <p:nvPr/>
        </p:nvSpPr>
        <p:spPr>
          <a:xfrm>
            <a:off x="625881" y="2461260"/>
            <a:ext cx="540526" cy="393700"/>
          </a:xfrm>
          <a:prstGeom prst="rect">
            <a:avLst/>
          </a:prstGeom>
          <a:solidFill>
            <a:srgbClr val="4142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17C082-AB75-7BB1-90B4-93AF7149F0B6}"/>
              </a:ext>
            </a:extLst>
          </p:cNvPr>
          <p:cNvSpPr/>
          <p:nvPr/>
        </p:nvSpPr>
        <p:spPr>
          <a:xfrm>
            <a:off x="625881" y="2930408"/>
            <a:ext cx="540526" cy="498592"/>
          </a:xfrm>
          <a:prstGeom prst="rect">
            <a:avLst/>
          </a:prstGeom>
          <a:solidFill>
            <a:srgbClr val="1F1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26FD0D-3DBD-D5AF-3B71-76D4E8018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3288030"/>
            <a:ext cx="870984" cy="5715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1D876E3-2148-628B-37B2-7FEC2D3A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2721562"/>
            <a:ext cx="870984" cy="5715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A96C5A8-FC34-DF59-731C-F05FD7B6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3854498"/>
            <a:ext cx="870984" cy="5715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8F1666D-B70F-16E6-1456-460FD088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2721562"/>
            <a:ext cx="870984" cy="5715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D228DE9-5E4F-1354-BA8C-F29CD1B3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3288030"/>
            <a:ext cx="870984" cy="57154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7724E58-7161-AB98-B32F-793457FA4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3859578"/>
            <a:ext cx="870984" cy="57154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4A3447E-9CF5-4D5B-2510-1A74D2807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4992514"/>
            <a:ext cx="870984" cy="57154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CA80ADE-E6CF-0FB9-9DF3-9FEB0D05A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4426046"/>
            <a:ext cx="870984" cy="57154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FA7A1CC-A9BE-1585-645A-14DB1865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4133123" y="5558982"/>
            <a:ext cx="870984" cy="57154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29DE5B4-BD83-ECBD-7CCA-A6BA489F5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4426046"/>
            <a:ext cx="870984" cy="5715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50FEACD-0FFA-4E7B-D2C5-F8177D48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4992514"/>
            <a:ext cx="870984" cy="5715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4FFABFE-4730-ED14-EB95-62D54BC24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5004107" y="5564062"/>
            <a:ext cx="870984" cy="5715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2B3AA29-AF6D-D363-5451-F2DA6298B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3279117"/>
            <a:ext cx="870984" cy="5715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C35EB32-DC7D-6598-6393-013E41B2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2712649"/>
            <a:ext cx="870984" cy="57154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A27DD9-0BFB-6C70-8259-CC63AF19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3845585"/>
            <a:ext cx="870984" cy="57154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2EE05BD-057F-CF38-BFFE-1F595780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2712649"/>
            <a:ext cx="870984" cy="5715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5CF4E3F-49D4-FDFC-AA49-B788576F9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3279117"/>
            <a:ext cx="870984" cy="57154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1589E00-02FD-D8AF-CED0-3AAB5CE2B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3850665"/>
            <a:ext cx="870984" cy="57154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274733E-46CC-D1EC-A525-6B8378EF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4983601"/>
            <a:ext cx="870984" cy="57154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7372CE6-54BA-F93B-E4F3-82CCA796D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4417133"/>
            <a:ext cx="870984" cy="57154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8D844D0-DA80-2F40-619A-88A7F5040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2391155" y="5550069"/>
            <a:ext cx="870984" cy="57154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24E913F-E2BC-177E-7763-7A7F3096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4417133"/>
            <a:ext cx="870984" cy="57154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17F1BFC-E55A-E7A7-CC45-D8025661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4983601"/>
            <a:ext cx="870984" cy="57154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9D29AED-0926-8536-ACF2-948DECF21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1" t="31455" r="21102" b="7415"/>
          <a:stretch/>
        </p:blipFill>
        <p:spPr>
          <a:xfrm>
            <a:off x="3262139" y="5555149"/>
            <a:ext cx="870984" cy="571548"/>
          </a:xfrm>
          <a:prstGeom prst="rect">
            <a:avLst/>
          </a:prstGeom>
        </p:spPr>
      </p:pic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DBA3E9E-7EC4-EE59-8FC2-EA97B2B133BF}"/>
              </a:ext>
            </a:extLst>
          </p:cNvPr>
          <p:cNvCxnSpPr>
            <a:cxnSpLocks/>
          </p:cNvCxnSpPr>
          <p:nvPr/>
        </p:nvCxnSpPr>
        <p:spPr>
          <a:xfrm>
            <a:off x="2324896" y="3835219"/>
            <a:ext cx="427707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6D825-F5C4-5E64-9BD3-0FB4EDB900A6}"/>
              </a:ext>
            </a:extLst>
          </p:cNvPr>
          <p:cNvCxnSpPr>
            <a:cxnSpLocks/>
          </p:cNvCxnSpPr>
          <p:nvPr/>
        </p:nvCxnSpPr>
        <p:spPr>
          <a:xfrm>
            <a:off x="2324896" y="4967139"/>
            <a:ext cx="44172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85D5CB3-1171-17CE-E23D-7C594AB072B1}"/>
              </a:ext>
            </a:extLst>
          </p:cNvPr>
          <p:cNvCxnSpPr>
            <a:cxnSpLocks/>
          </p:cNvCxnSpPr>
          <p:nvPr/>
        </p:nvCxnSpPr>
        <p:spPr>
          <a:xfrm>
            <a:off x="2324896" y="3288030"/>
            <a:ext cx="4234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E13872F-613E-3824-A535-46AFF832F824}"/>
              </a:ext>
            </a:extLst>
          </p:cNvPr>
          <p:cNvCxnSpPr>
            <a:cxnSpLocks/>
          </p:cNvCxnSpPr>
          <p:nvPr/>
        </p:nvCxnSpPr>
        <p:spPr>
          <a:xfrm flipV="1">
            <a:off x="2324896" y="4403140"/>
            <a:ext cx="4350224" cy="1399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56E7458-F4E3-9A96-031F-5477211297BD}"/>
              </a:ext>
            </a:extLst>
          </p:cNvPr>
          <p:cNvCxnSpPr>
            <a:cxnSpLocks/>
          </p:cNvCxnSpPr>
          <p:nvPr/>
        </p:nvCxnSpPr>
        <p:spPr>
          <a:xfrm>
            <a:off x="2324896" y="5550069"/>
            <a:ext cx="44172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45B9BFD-552F-572B-51AC-6FAFD84C1AF2}"/>
              </a:ext>
            </a:extLst>
          </p:cNvPr>
          <p:cNvCxnSpPr>
            <a:cxnSpLocks/>
          </p:cNvCxnSpPr>
          <p:nvPr/>
        </p:nvCxnSpPr>
        <p:spPr>
          <a:xfrm>
            <a:off x="2951987" y="2641394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948D36-0597-8293-DD8C-267FE751C7D5}"/>
              </a:ext>
            </a:extLst>
          </p:cNvPr>
          <p:cNvCxnSpPr>
            <a:cxnSpLocks/>
          </p:cNvCxnSpPr>
          <p:nvPr/>
        </p:nvCxnSpPr>
        <p:spPr>
          <a:xfrm>
            <a:off x="3543299" y="2653023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B4DA22F-F273-CBD0-EEA4-CE45A39855AC}"/>
              </a:ext>
            </a:extLst>
          </p:cNvPr>
          <p:cNvCxnSpPr>
            <a:cxnSpLocks/>
          </p:cNvCxnSpPr>
          <p:nvPr/>
        </p:nvCxnSpPr>
        <p:spPr>
          <a:xfrm>
            <a:off x="4134646" y="2712649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D28732-7FF9-1B2F-739B-7A379B4C55BE}"/>
              </a:ext>
            </a:extLst>
          </p:cNvPr>
          <p:cNvCxnSpPr>
            <a:cxnSpLocks/>
          </p:cNvCxnSpPr>
          <p:nvPr/>
        </p:nvCxnSpPr>
        <p:spPr>
          <a:xfrm>
            <a:off x="4707635" y="2721562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6DB60F1-996A-014F-85FF-BBD76562B866}"/>
              </a:ext>
            </a:extLst>
          </p:cNvPr>
          <p:cNvCxnSpPr>
            <a:cxnSpLocks/>
          </p:cNvCxnSpPr>
          <p:nvPr/>
        </p:nvCxnSpPr>
        <p:spPr>
          <a:xfrm>
            <a:off x="5298947" y="2721562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5C8B213-C02D-266E-0947-2B0715A65A9E}"/>
              </a:ext>
            </a:extLst>
          </p:cNvPr>
          <p:cNvCxnSpPr>
            <a:cxnSpLocks/>
          </p:cNvCxnSpPr>
          <p:nvPr/>
        </p:nvCxnSpPr>
        <p:spPr>
          <a:xfrm>
            <a:off x="5864106" y="2721562"/>
            <a:ext cx="0" cy="35460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7998618-46C0-7E02-8FE3-73D9D0BF11E9}"/>
              </a:ext>
            </a:extLst>
          </p:cNvPr>
          <p:cNvSpPr/>
          <p:nvPr/>
        </p:nvSpPr>
        <p:spPr>
          <a:xfrm>
            <a:off x="2605834" y="3613099"/>
            <a:ext cx="1935817" cy="1723980"/>
          </a:xfrm>
          <a:prstGeom prst="rect">
            <a:avLst/>
          </a:prstGeom>
          <a:gradFill flip="none" rotWithShape="1">
            <a:gsLst>
              <a:gs pos="1000">
                <a:schemeClr val="accent4">
                  <a:lumMod val="20000"/>
                  <a:lumOff val="80000"/>
                  <a:alpha val="20000"/>
                </a:schemeClr>
              </a:gs>
              <a:gs pos="49000">
                <a:schemeClr val="accent4">
                  <a:lumMod val="40000"/>
                  <a:lumOff val="60000"/>
                  <a:alpha val="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0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0</Words>
  <Application>Microsoft Office PowerPoint</Application>
  <PresentationFormat>ワイド画面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36</cp:revision>
  <dcterms:created xsi:type="dcterms:W3CDTF">2023-11-28T06:37:40Z</dcterms:created>
  <dcterms:modified xsi:type="dcterms:W3CDTF">2024-02-25T10:19:57Z</dcterms:modified>
</cp:coreProperties>
</file>