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DD4"/>
    <a:srgbClr val="9A8A71"/>
    <a:srgbClr val="716347"/>
    <a:srgbClr val="B4A68C"/>
    <a:srgbClr val="554A35"/>
    <a:srgbClr val="BDAD96"/>
    <a:srgbClr val="99470F"/>
    <a:srgbClr val="78786E"/>
    <a:srgbClr val="5A5A52"/>
    <a:srgbClr val="4D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7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31B40-20C3-ED74-8E90-CA3EE7C14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AC955C-3D6B-B719-A7EE-5DE9B0725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54A88-32A6-6EE3-DEA5-FC9DD42E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2EFA05-223C-36EC-7D2D-06FD833D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4F5656-B2D2-A42E-055B-0A40FE11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9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0D583-1C6D-F46A-3881-CF10F264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02D5CC-69C9-18A4-4568-A1CC06740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59F6D4-CFB6-98EF-80F9-87342B5F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CC665-71AB-5451-4252-768E078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C42C8-86F0-5C2B-C4E4-B4E30587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48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B021C5-C9CA-C98D-ED54-BC7681BFF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11A8D8-187C-C479-50B5-F0B7F4DAB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06E920-6C9C-D404-5919-D20CC741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DFE7A-94B9-FD6E-620E-52D8A4D7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0EFB0-6F1B-D1FA-367E-D3857548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1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216BA-541A-9FAE-CE63-658BAF43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10C226-E600-C3C3-2400-56F3D78A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BC506-31F4-310B-B296-50897E6B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D7D500-860B-8D33-779B-A8DC0F1F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EB21F-E2DA-A826-6791-83B8DB96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3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D2BD9-2DE4-646B-C7A9-1522E8A8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F860D-E4DA-D863-FA5A-861EDE94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9B9F5E-5228-EAC0-3B3B-BD92F75F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A280A-D4C0-C8C3-C6BC-1DC90ED1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718347-9DC4-B33C-0570-442FC0F6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9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533DD-8FE5-C75A-919F-4790B815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00DA0-8AAC-82BD-50A6-8B6BE51B1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D029A1-7FED-759F-DD16-B7B1EF1E1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24F62A-6E25-85A8-99D8-7F6281EB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EB998A-8B30-36DE-B39B-6B75346B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6628ED-50A4-4EA3-5FBD-E2A5E45A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12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6A5A2-B814-32C4-62F9-08E59FEF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9D0E6A-BCBD-0F54-4C78-028693C5B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BCD916-8745-9955-FABC-43C28E0D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6AD86F-0956-0574-0D56-BA9A8D28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E91DB7-E440-74A7-3120-33F72E15D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96C618-1431-3C04-BDD2-9648BDB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C90CEC-3CFE-9C14-D16C-FB7736C0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FE3D3E-CD5B-B0BB-915E-B495916A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47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E72B0-3AE9-F430-F55E-76D546DB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13303B-7EE1-9B3A-C709-2DE84F90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A65919-B7E8-A322-1867-F4CDA6DD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1DA5C5-FFA1-DA59-A587-8C260A71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0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645558-C0F1-1481-2B1C-1BCFCFD9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F4CF5-6E66-7804-3155-0AF603F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4DC30A-28BC-2B21-81FA-7C5248AE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6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6476A-EA57-D64C-9F7C-844BFFAE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166C7-3D78-5D83-9C63-1D3090F6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850F3B-FFD6-853D-3C18-C5062BE3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603DA1-19AF-74D9-D2EB-D7E67CBD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62B16-DC52-61A6-5532-5497843E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E967D2-D5D4-4914-F6B5-927FAFFF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7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7A924-F5C6-2671-2C3A-90D6AE54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8970A7-254A-7CD9-D12D-07D4DFD9A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6B98E0-6A2C-81C6-98A8-380E41DC4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25F05C-BD1E-D6C2-2EB6-6BF40645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B1824-0A24-0647-13AB-105D4D6D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B40850-3FDF-95BB-DC11-CDEE1357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68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67A054-305A-9C8A-43BA-79C9F200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336D33-768B-0A07-0A60-588F21CDE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A46076-F4BA-4626-BB2C-7D5DBD114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F6DDE-0C1E-4BFD-AFA9-6D14AD09323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FEB75-B212-3895-45DA-3445DF312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5B1B0-F040-4745-89B1-E027E44EA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C489-AE9A-41C7-8C0A-79DBDC7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0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DA4AB5F-5071-DE85-30BA-686CE8151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78"/>
          <a:stretch/>
        </p:blipFill>
        <p:spPr bwMode="auto">
          <a:xfrm>
            <a:off x="800100" y="0"/>
            <a:ext cx="331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633B50-1BC2-BACF-6FD1-36FDC9D4E002}"/>
              </a:ext>
            </a:extLst>
          </p:cNvPr>
          <p:cNvSpPr/>
          <p:nvPr/>
        </p:nvSpPr>
        <p:spPr>
          <a:xfrm>
            <a:off x="1549401" y="515566"/>
            <a:ext cx="4866480" cy="4503906"/>
          </a:xfrm>
          <a:prstGeom prst="rect">
            <a:avLst/>
          </a:prstGeom>
          <a:gradFill>
            <a:gsLst>
              <a:gs pos="57000">
                <a:srgbClr val="C4C6C5"/>
              </a:gs>
              <a:gs pos="0">
                <a:srgbClr val="C2C4C1"/>
              </a:gs>
              <a:gs pos="80000">
                <a:srgbClr val="C1C3C0"/>
              </a:gs>
              <a:gs pos="100000">
                <a:srgbClr val="B0B2B1"/>
              </a:gs>
              <a:gs pos="29000">
                <a:srgbClr val="C3C5C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C95B89-71B1-227E-F212-15EE0621F75D}"/>
              </a:ext>
            </a:extLst>
          </p:cNvPr>
          <p:cNvSpPr/>
          <p:nvPr/>
        </p:nvSpPr>
        <p:spPr>
          <a:xfrm>
            <a:off x="1448882" y="5178357"/>
            <a:ext cx="4866480" cy="356681"/>
          </a:xfrm>
          <a:prstGeom prst="rect">
            <a:avLst/>
          </a:prstGeom>
          <a:solidFill>
            <a:srgbClr val="909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9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6029FB-AE87-91B3-B6A0-B582A30A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1" y="0"/>
            <a:ext cx="69697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7FEE9F1-4AF8-EA58-3922-2D64C25FDA18}"/>
              </a:ext>
            </a:extLst>
          </p:cNvPr>
          <p:cNvSpPr/>
          <p:nvPr/>
        </p:nvSpPr>
        <p:spPr>
          <a:xfrm>
            <a:off x="6096000" y="0"/>
            <a:ext cx="5052062" cy="6858000"/>
          </a:xfrm>
          <a:prstGeom prst="rect">
            <a:avLst/>
          </a:prstGeom>
          <a:gradFill>
            <a:gsLst>
              <a:gs pos="77000">
                <a:srgbClr val="939391"/>
              </a:gs>
              <a:gs pos="0">
                <a:srgbClr val="999A94"/>
              </a:gs>
              <a:gs pos="100000">
                <a:srgbClr val="868684"/>
              </a:gs>
              <a:gs pos="29000">
                <a:srgbClr val="9C9D9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BAC4B92-F6B7-3426-4844-DB0F8A955237}"/>
              </a:ext>
            </a:extLst>
          </p:cNvPr>
          <p:cNvSpPr/>
          <p:nvPr/>
        </p:nvSpPr>
        <p:spPr>
          <a:xfrm>
            <a:off x="2331180" y="6190034"/>
            <a:ext cx="5052062" cy="249677"/>
          </a:xfrm>
          <a:prstGeom prst="rect">
            <a:avLst/>
          </a:prstGeom>
          <a:gradFill>
            <a:gsLst>
              <a:gs pos="90000">
                <a:srgbClr val="656766"/>
              </a:gs>
              <a:gs pos="0">
                <a:srgbClr val="656766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165359-224F-D52D-EBFD-A9F518D1C161}"/>
              </a:ext>
            </a:extLst>
          </p:cNvPr>
          <p:cNvSpPr/>
          <p:nvPr/>
        </p:nvSpPr>
        <p:spPr>
          <a:xfrm>
            <a:off x="6096000" y="734114"/>
            <a:ext cx="5052062" cy="965146"/>
          </a:xfrm>
          <a:prstGeom prst="rect">
            <a:avLst/>
          </a:prstGeom>
          <a:solidFill>
            <a:srgbClr val="7B7A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13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F311BE-6681-1BBB-79AA-BBE85FB9D7BA}"/>
              </a:ext>
            </a:extLst>
          </p:cNvPr>
          <p:cNvSpPr/>
          <p:nvPr/>
        </p:nvSpPr>
        <p:spPr>
          <a:xfrm>
            <a:off x="2513136" y="846306"/>
            <a:ext cx="5792663" cy="4502177"/>
          </a:xfrm>
          <a:prstGeom prst="rect">
            <a:avLst/>
          </a:prstGeom>
          <a:gradFill>
            <a:gsLst>
              <a:gs pos="57000">
                <a:srgbClr val="C4C6C5"/>
              </a:gs>
              <a:gs pos="0">
                <a:srgbClr val="C2C4C1"/>
              </a:gs>
              <a:gs pos="80000">
                <a:srgbClr val="C1C3C0"/>
              </a:gs>
              <a:gs pos="100000">
                <a:srgbClr val="B0B2B1"/>
              </a:gs>
              <a:gs pos="29000">
                <a:srgbClr val="C3C5C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F552CA9-D0D1-D7AE-1948-94A2E728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86" y="1109611"/>
            <a:ext cx="2515948" cy="231938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BB46B9-FEFC-1332-9825-BDD91679D5F9}"/>
              </a:ext>
            </a:extLst>
          </p:cNvPr>
          <p:cNvSpPr/>
          <p:nvPr/>
        </p:nvSpPr>
        <p:spPr>
          <a:xfrm>
            <a:off x="1363980" y="609600"/>
            <a:ext cx="365760" cy="558800"/>
          </a:xfrm>
          <a:prstGeom prst="rect">
            <a:avLst/>
          </a:prstGeom>
          <a:gradFill>
            <a:gsLst>
              <a:gs pos="77000">
                <a:srgbClr val="AEAEAC"/>
              </a:gs>
              <a:gs pos="0">
                <a:srgbClr val="A1A29C"/>
              </a:gs>
              <a:gs pos="100000">
                <a:srgbClr val="979795"/>
              </a:gs>
              <a:gs pos="29000">
                <a:srgbClr val="B1B2A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5964EBD-6EBC-3DB8-A391-02F9AC1DF665}"/>
              </a:ext>
            </a:extLst>
          </p:cNvPr>
          <p:cNvCxnSpPr>
            <a:cxnSpLocks/>
          </p:cNvCxnSpPr>
          <p:nvPr/>
        </p:nvCxnSpPr>
        <p:spPr>
          <a:xfrm>
            <a:off x="4322934" y="846306"/>
            <a:ext cx="0" cy="4742074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26D8253-B554-B442-F760-ED7786E8C23E}"/>
              </a:ext>
            </a:extLst>
          </p:cNvPr>
          <p:cNvCxnSpPr>
            <a:cxnSpLocks/>
          </p:cNvCxnSpPr>
          <p:nvPr/>
        </p:nvCxnSpPr>
        <p:spPr>
          <a:xfrm flipH="1">
            <a:off x="5318519" y="958226"/>
            <a:ext cx="14489" cy="4643501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FF4DD38-76C1-2347-08A8-7709561AC3EA}"/>
              </a:ext>
            </a:extLst>
          </p:cNvPr>
          <p:cNvCxnSpPr>
            <a:cxnSpLocks/>
          </p:cNvCxnSpPr>
          <p:nvPr/>
        </p:nvCxnSpPr>
        <p:spPr>
          <a:xfrm>
            <a:off x="6300643" y="846306"/>
            <a:ext cx="0" cy="4665875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7FADA97-F0BC-790B-E744-7047DADB7015}"/>
              </a:ext>
            </a:extLst>
          </p:cNvPr>
          <p:cNvCxnSpPr>
            <a:cxnSpLocks/>
          </p:cNvCxnSpPr>
          <p:nvPr/>
        </p:nvCxnSpPr>
        <p:spPr>
          <a:xfrm>
            <a:off x="8049769" y="846306"/>
            <a:ext cx="0" cy="4742074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52C32C-8D33-DE10-09F2-2EDA07DF81FB}"/>
              </a:ext>
            </a:extLst>
          </p:cNvPr>
          <p:cNvSpPr/>
          <p:nvPr/>
        </p:nvSpPr>
        <p:spPr>
          <a:xfrm>
            <a:off x="2490280" y="5324004"/>
            <a:ext cx="5812470" cy="264377"/>
          </a:xfrm>
          <a:prstGeom prst="rect">
            <a:avLst/>
          </a:prstGeom>
          <a:solidFill>
            <a:srgbClr val="909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FAC2930-51D8-9C4F-D037-9078E5406196}"/>
              </a:ext>
            </a:extLst>
          </p:cNvPr>
          <p:cNvSpPr/>
          <p:nvPr/>
        </p:nvSpPr>
        <p:spPr>
          <a:xfrm>
            <a:off x="2493328" y="5448073"/>
            <a:ext cx="5812470" cy="167000"/>
          </a:xfrm>
          <a:prstGeom prst="rect">
            <a:avLst/>
          </a:prstGeom>
          <a:gradFill>
            <a:gsLst>
              <a:gs pos="0">
                <a:srgbClr val="656766">
                  <a:alpha val="0"/>
                </a:srgb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9C6BBE-6B42-FFAE-4311-382EF1D72B99}"/>
              </a:ext>
            </a:extLst>
          </p:cNvPr>
          <p:cNvCxnSpPr>
            <a:cxnSpLocks/>
          </p:cNvCxnSpPr>
          <p:nvPr/>
        </p:nvCxnSpPr>
        <p:spPr>
          <a:xfrm flipH="1">
            <a:off x="2513136" y="3919597"/>
            <a:ext cx="5789614" cy="0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C85B73E4-6745-5B46-1701-5D4A0949A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27" y="846306"/>
            <a:ext cx="1982216" cy="1496152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17DCEA6-CC9E-A7DC-594A-3AF3240CB508}"/>
              </a:ext>
            </a:extLst>
          </p:cNvPr>
          <p:cNvCxnSpPr>
            <a:cxnSpLocks/>
          </p:cNvCxnSpPr>
          <p:nvPr/>
        </p:nvCxnSpPr>
        <p:spPr>
          <a:xfrm>
            <a:off x="7161703" y="846306"/>
            <a:ext cx="0" cy="4502177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8707B7-0F08-BBD6-821E-225D96DBA94C}"/>
              </a:ext>
            </a:extLst>
          </p:cNvPr>
          <p:cNvCxnSpPr>
            <a:cxnSpLocks/>
          </p:cNvCxnSpPr>
          <p:nvPr/>
        </p:nvCxnSpPr>
        <p:spPr>
          <a:xfrm>
            <a:off x="3283123" y="812214"/>
            <a:ext cx="0" cy="4570359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5E5513-91D5-064E-B028-B683E64FEFA7}"/>
              </a:ext>
            </a:extLst>
          </p:cNvPr>
          <p:cNvSpPr/>
          <p:nvPr/>
        </p:nvSpPr>
        <p:spPr>
          <a:xfrm>
            <a:off x="2467424" y="2342461"/>
            <a:ext cx="5835326" cy="441398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31752CDC-688E-CAFA-2B69-60A274FBF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35" y="2427485"/>
            <a:ext cx="1975632" cy="28233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C74BD25-BBAE-DF35-D38A-4167D23E6695}"/>
              </a:ext>
            </a:extLst>
          </p:cNvPr>
          <p:cNvSpPr/>
          <p:nvPr/>
        </p:nvSpPr>
        <p:spPr>
          <a:xfrm>
            <a:off x="2490280" y="2773166"/>
            <a:ext cx="5835326" cy="1335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F311BE-6681-1BBB-79AA-BBE85FB9D7BA}"/>
              </a:ext>
            </a:extLst>
          </p:cNvPr>
          <p:cNvSpPr/>
          <p:nvPr/>
        </p:nvSpPr>
        <p:spPr>
          <a:xfrm>
            <a:off x="2513136" y="846306"/>
            <a:ext cx="5792663" cy="4502177"/>
          </a:xfrm>
          <a:prstGeom prst="rect">
            <a:avLst/>
          </a:prstGeom>
          <a:gradFill>
            <a:gsLst>
              <a:gs pos="57000">
                <a:srgbClr val="C4C6C5"/>
              </a:gs>
              <a:gs pos="0">
                <a:srgbClr val="C2C4C1"/>
              </a:gs>
              <a:gs pos="80000">
                <a:srgbClr val="C1C3C0"/>
              </a:gs>
              <a:gs pos="100000">
                <a:srgbClr val="B0B2B1"/>
              </a:gs>
              <a:gs pos="29000">
                <a:srgbClr val="C3C5C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F552CA9-D0D1-D7AE-1948-94A2E728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86" y="1109611"/>
            <a:ext cx="2515948" cy="231938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BB46B9-FEFC-1332-9825-BDD91679D5F9}"/>
              </a:ext>
            </a:extLst>
          </p:cNvPr>
          <p:cNvSpPr/>
          <p:nvPr/>
        </p:nvSpPr>
        <p:spPr>
          <a:xfrm>
            <a:off x="1363980" y="609600"/>
            <a:ext cx="365760" cy="558800"/>
          </a:xfrm>
          <a:prstGeom prst="rect">
            <a:avLst/>
          </a:prstGeom>
          <a:gradFill>
            <a:gsLst>
              <a:gs pos="77000">
                <a:srgbClr val="AEAEAC"/>
              </a:gs>
              <a:gs pos="0">
                <a:srgbClr val="A1A29C"/>
              </a:gs>
              <a:gs pos="100000">
                <a:srgbClr val="979795"/>
              </a:gs>
              <a:gs pos="29000">
                <a:srgbClr val="B1B2A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5964EBD-6EBC-3DB8-A391-02F9AC1DF665}"/>
              </a:ext>
            </a:extLst>
          </p:cNvPr>
          <p:cNvCxnSpPr>
            <a:cxnSpLocks/>
          </p:cNvCxnSpPr>
          <p:nvPr/>
        </p:nvCxnSpPr>
        <p:spPr>
          <a:xfrm>
            <a:off x="4322934" y="846306"/>
            <a:ext cx="0" cy="4742074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26D8253-B554-B442-F760-ED7786E8C23E}"/>
              </a:ext>
            </a:extLst>
          </p:cNvPr>
          <p:cNvCxnSpPr>
            <a:cxnSpLocks/>
          </p:cNvCxnSpPr>
          <p:nvPr/>
        </p:nvCxnSpPr>
        <p:spPr>
          <a:xfrm>
            <a:off x="5318519" y="846306"/>
            <a:ext cx="0" cy="4755421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FF4DD38-76C1-2347-08A8-7709561AC3EA}"/>
              </a:ext>
            </a:extLst>
          </p:cNvPr>
          <p:cNvCxnSpPr>
            <a:cxnSpLocks/>
          </p:cNvCxnSpPr>
          <p:nvPr/>
        </p:nvCxnSpPr>
        <p:spPr>
          <a:xfrm>
            <a:off x="6300643" y="846306"/>
            <a:ext cx="0" cy="4665875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7FADA97-F0BC-790B-E744-7047DADB7015}"/>
              </a:ext>
            </a:extLst>
          </p:cNvPr>
          <p:cNvCxnSpPr>
            <a:cxnSpLocks/>
          </p:cNvCxnSpPr>
          <p:nvPr/>
        </p:nvCxnSpPr>
        <p:spPr>
          <a:xfrm>
            <a:off x="8049769" y="846306"/>
            <a:ext cx="0" cy="4742074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52C32C-8D33-DE10-09F2-2EDA07DF81FB}"/>
              </a:ext>
            </a:extLst>
          </p:cNvPr>
          <p:cNvSpPr/>
          <p:nvPr/>
        </p:nvSpPr>
        <p:spPr>
          <a:xfrm>
            <a:off x="2490280" y="5324004"/>
            <a:ext cx="5812470" cy="264377"/>
          </a:xfrm>
          <a:prstGeom prst="rect">
            <a:avLst/>
          </a:prstGeom>
          <a:solidFill>
            <a:srgbClr val="909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FAC2930-51D8-9C4F-D037-9078E5406196}"/>
              </a:ext>
            </a:extLst>
          </p:cNvPr>
          <p:cNvSpPr/>
          <p:nvPr/>
        </p:nvSpPr>
        <p:spPr>
          <a:xfrm>
            <a:off x="2493328" y="5448073"/>
            <a:ext cx="5812470" cy="167000"/>
          </a:xfrm>
          <a:prstGeom prst="rect">
            <a:avLst/>
          </a:prstGeom>
          <a:gradFill>
            <a:gsLst>
              <a:gs pos="0">
                <a:srgbClr val="656766">
                  <a:alpha val="0"/>
                </a:srgb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9C6BBE-6B42-FFAE-4311-382EF1D72B99}"/>
              </a:ext>
            </a:extLst>
          </p:cNvPr>
          <p:cNvCxnSpPr>
            <a:cxnSpLocks/>
          </p:cNvCxnSpPr>
          <p:nvPr/>
        </p:nvCxnSpPr>
        <p:spPr>
          <a:xfrm flipH="1">
            <a:off x="2513136" y="3919597"/>
            <a:ext cx="5789614" cy="0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17DCEA6-CC9E-A7DC-594A-3AF3240CB508}"/>
              </a:ext>
            </a:extLst>
          </p:cNvPr>
          <p:cNvCxnSpPr>
            <a:cxnSpLocks/>
          </p:cNvCxnSpPr>
          <p:nvPr/>
        </p:nvCxnSpPr>
        <p:spPr>
          <a:xfrm>
            <a:off x="7161703" y="846306"/>
            <a:ext cx="0" cy="4502177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8707B7-0F08-BBD6-821E-225D96DBA94C}"/>
              </a:ext>
            </a:extLst>
          </p:cNvPr>
          <p:cNvCxnSpPr>
            <a:cxnSpLocks/>
          </p:cNvCxnSpPr>
          <p:nvPr/>
        </p:nvCxnSpPr>
        <p:spPr>
          <a:xfrm>
            <a:off x="3283123" y="812214"/>
            <a:ext cx="0" cy="4570359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5E5513-91D5-064E-B028-B683E64FEFA7}"/>
              </a:ext>
            </a:extLst>
          </p:cNvPr>
          <p:cNvSpPr/>
          <p:nvPr/>
        </p:nvSpPr>
        <p:spPr>
          <a:xfrm>
            <a:off x="2467424" y="2342461"/>
            <a:ext cx="5835326" cy="441398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C74BD25-BBAE-DF35-D38A-4167D23E6695}"/>
              </a:ext>
            </a:extLst>
          </p:cNvPr>
          <p:cNvSpPr/>
          <p:nvPr/>
        </p:nvSpPr>
        <p:spPr>
          <a:xfrm>
            <a:off x="2490280" y="2773166"/>
            <a:ext cx="5835326" cy="1335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7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901D6-3B60-6B65-33AA-021141A76D78}"/>
              </a:ext>
            </a:extLst>
          </p:cNvPr>
          <p:cNvSpPr/>
          <p:nvPr/>
        </p:nvSpPr>
        <p:spPr>
          <a:xfrm>
            <a:off x="45712" y="978386"/>
            <a:ext cx="11584558" cy="4502177"/>
          </a:xfrm>
          <a:prstGeom prst="rect">
            <a:avLst/>
          </a:prstGeom>
          <a:gradFill>
            <a:gsLst>
              <a:gs pos="57000">
                <a:srgbClr val="C4C6C5"/>
              </a:gs>
              <a:gs pos="0">
                <a:srgbClr val="C2C4C1"/>
              </a:gs>
              <a:gs pos="80000">
                <a:srgbClr val="C1C3C0"/>
              </a:gs>
              <a:gs pos="100000">
                <a:srgbClr val="B0B2B1"/>
              </a:gs>
              <a:gs pos="29000">
                <a:srgbClr val="C3C5C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9F5BCA5-46AD-6A98-7F07-B941F40B551C}"/>
              </a:ext>
            </a:extLst>
          </p:cNvPr>
          <p:cNvSpPr/>
          <p:nvPr/>
        </p:nvSpPr>
        <p:spPr>
          <a:xfrm>
            <a:off x="22856" y="5456084"/>
            <a:ext cx="5812470" cy="264377"/>
          </a:xfrm>
          <a:prstGeom prst="rect">
            <a:avLst/>
          </a:prstGeom>
          <a:solidFill>
            <a:srgbClr val="909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6DB39EC-FB74-53E8-7F5A-5A9F6BF2616C}"/>
              </a:ext>
            </a:extLst>
          </p:cNvPr>
          <p:cNvCxnSpPr>
            <a:cxnSpLocks/>
          </p:cNvCxnSpPr>
          <p:nvPr/>
        </p:nvCxnSpPr>
        <p:spPr>
          <a:xfrm flipH="1">
            <a:off x="45712" y="4051677"/>
            <a:ext cx="5789614" cy="0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2AD4C4B-DE10-78E9-206E-255A78C12A2B}"/>
              </a:ext>
            </a:extLst>
          </p:cNvPr>
          <p:cNvCxnSpPr>
            <a:cxnSpLocks/>
          </p:cNvCxnSpPr>
          <p:nvPr/>
        </p:nvCxnSpPr>
        <p:spPr>
          <a:xfrm>
            <a:off x="4730651" y="989530"/>
            <a:ext cx="0" cy="470760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4BAD6EF-E749-9230-C813-CEC308049889}"/>
              </a:ext>
            </a:extLst>
          </p:cNvPr>
          <p:cNvCxnSpPr>
            <a:cxnSpLocks/>
          </p:cNvCxnSpPr>
          <p:nvPr/>
        </p:nvCxnSpPr>
        <p:spPr>
          <a:xfrm>
            <a:off x="815699" y="944294"/>
            <a:ext cx="0" cy="475283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0253FC05-21BB-130A-DA58-E22B7B416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11" y="2559565"/>
            <a:ext cx="1975632" cy="28233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369A83F-F1BF-69DA-ECA1-FE7C1225235E}"/>
              </a:ext>
            </a:extLst>
          </p:cNvPr>
          <p:cNvSpPr/>
          <p:nvPr/>
        </p:nvSpPr>
        <p:spPr>
          <a:xfrm>
            <a:off x="5818566" y="5456084"/>
            <a:ext cx="5812470" cy="264377"/>
          </a:xfrm>
          <a:prstGeom prst="rect">
            <a:avLst/>
          </a:prstGeom>
          <a:solidFill>
            <a:srgbClr val="909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5F4F066-384E-A892-F90C-732F8CD41505}"/>
              </a:ext>
            </a:extLst>
          </p:cNvPr>
          <p:cNvCxnSpPr>
            <a:cxnSpLocks/>
          </p:cNvCxnSpPr>
          <p:nvPr/>
        </p:nvCxnSpPr>
        <p:spPr>
          <a:xfrm flipH="1">
            <a:off x="5841422" y="4051677"/>
            <a:ext cx="5789614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B81F584-AD5C-8BB1-7969-71634F94A80F}"/>
              </a:ext>
            </a:extLst>
          </p:cNvPr>
          <p:cNvCxnSpPr>
            <a:cxnSpLocks/>
          </p:cNvCxnSpPr>
          <p:nvPr/>
        </p:nvCxnSpPr>
        <p:spPr>
          <a:xfrm>
            <a:off x="10215669" y="978386"/>
            <a:ext cx="0" cy="474207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A1B645D-E3FE-DD14-6EBD-F3A6C7FFA023}"/>
              </a:ext>
            </a:extLst>
          </p:cNvPr>
          <p:cNvCxnSpPr>
            <a:cxnSpLocks/>
          </p:cNvCxnSpPr>
          <p:nvPr/>
        </p:nvCxnSpPr>
        <p:spPr>
          <a:xfrm>
            <a:off x="6519969" y="944294"/>
            <a:ext cx="0" cy="475283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F73C8B2-B12C-2183-A99A-7886905ADD66}"/>
              </a:ext>
            </a:extLst>
          </p:cNvPr>
          <p:cNvSpPr/>
          <p:nvPr/>
        </p:nvSpPr>
        <p:spPr>
          <a:xfrm>
            <a:off x="33142" y="5561158"/>
            <a:ext cx="11604367" cy="183488"/>
          </a:xfrm>
          <a:prstGeom prst="rect">
            <a:avLst/>
          </a:prstGeom>
          <a:gradFill>
            <a:gsLst>
              <a:gs pos="0">
                <a:srgbClr val="656766">
                  <a:alpha val="0"/>
                </a:srgb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D0D33DD-DF41-47F9-FAB4-A0B4BE2EA772}"/>
              </a:ext>
            </a:extLst>
          </p:cNvPr>
          <p:cNvCxnSpPr>
            <a:cxnSpLocks/>
          </p:cNvCxnSpPr>
          <p:nvPr/>
        </p:nvCxnSpPr>
        <p:spPr>
          <a:xfrm>
            <a:off x="11069109" y="944294"/>
            <a:ext cx="0" cy="475283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9104C28-C91E-A090-A59F-C381A76F44F7}"/>
              </a:ext>
            </a:extLst>
          </p:cNvPr>
          <p:cNvCxnSpPr>
            <a:cxnSpLocks/>
          </p:cNvCxnSpPr>
          <p:nvPr/>
        </p:nvCxnSpPr>
        <p:spPr>
          <a:xfrm>
            <a:off x="1855510" y="978386"/>
            <a:ext cx="0" cy="474207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FF09F3A-4C3F-5CB0-67AF-2C1BBC850FA7}"/>
              </a:ext>
            </a:extLst>
          </p:cNvPr>
          <p:cNvCxnSpPr>
            <a:cxnSpLocks/>
          </p:cNvCxnSpPr>
          <p:nvPr/>
        </p:nvCxnSpPr>
        <p:spPr>
          <a:xfrm flipH="1">
            <a:off x="2851095" y="1090306"/>
            <a:ext cx="14489" cy="464350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C207801D-A803-6AC0-A325-EFD4EC4CA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03" y="978386"/>
            <a:ext cx="1982216" cy="1496152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31CF851-B1DB-9955-4695-35EFF9F5FCD7}"/>
              </a:ext>
            </a:extLst>
          </p:cNvPr>
          <p:cNvCxnSpPr>
            <a:cxnSpLocks/>
          </p:cNvCxnSpPr>
          <p:nvPr/>
        </p:nvCxnSpPr>
        <p:spPr>
          <a:xfrm>
            <a:off x="3833219" y="978386"/>
            <a:ext cx="0" cy="474207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B773832-C76B-C45F-A222-E44C7D28B72A}"/>
              </a:ext>
            </a:extLst>
          </p:cNvPr>
          <p:cNvCxnSpPr>
            <a:cxnSpLocks/>
          </p:cNvCxnSpPr>
          <p:nvPr/>
        </p:nvCxnSpPr>
        <p:spPr>
          <a:xfrm>
            <a:off x="5582345" y="978386"/>
            <a:ext cx="0" cy="474207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C47A07A-7D73-6965-60F2-8D269B312150}"/>
              </a:ext>
            </a:extLst>
          </p:cNvPr>
          <p:cNvCxnSpPr>
            <a:cxnSpLocks/>
          </p:cNvCxnSpPr>
          <p:nvPr/>
        </p:nvCxnSpPr>
        <p:spPr>
          <a:xfrm>
            <a:off x="7417540" y="978386"/>
            <a:ext cx="0" cy="474207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24C51B8-19C4-4DB9-056C-19F2AF2A54EF}"/>
              </a:ext>
            </a:extLst>
          </p:cNvPr>
          <p:cNvCxnSpPr>
            <a:cxnSpLocks/>
          </p:cNvCxnSpPr>
          <p:nvPr/>
        </p:nvCxnSpPr>
        <p:spPr>
          <a:xfrm>
            <a:off x="8362325" y="978386"/>
            <a:ext cx="0" cy="475542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30FF2C8-6000-F946-9874-F30FF73F3498}"/>
              </a:ext>
            </a:extLst>
          </p:cNvPr>
          <p:cNvCxnSpPr>
            <a:cxnSpLocks/>
          </p:cNvCxnSpPr>
          <p:nvPr/>
        </p:nvCxnSpPr>
        <p:spPr>
          <a:xfrm>
            <a:off x="9303809" y="978386"/>
            <a:ext cx="0" cy="474207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A09C6EA-9D37-EDED-3C81-F37D1DD0C4E7}"/>
              </a:ext>
            </a:extLst>
          </p:cNvPr>
          <p:cNvSpPr/>
          <p:nvPr/>
        </p:nvSpPr>
        <p:spPr>
          <a:xfrm>
            <a:off x="-1" y="2474541"/>
            <a:ext cx="11630275" cy="441398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8B1312-F9FE-F25D-7CC7-D902116826FC}"/>
              </a:ext>
            </a:extLst>
          </p:cNvPr>
          <p:cNvSpPr/>
          <p:nvPr/>
        </p:nvSpPr>
        <p:spPr>
          <a:xfrm>
            <a:off x="22856" y="2905247"/>
            <a:ext cx="11607418" cy="122612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635DFED-6564-693B-1958-A00DC935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57" y="2532733"/>
            <a:ext cx="1975632" cy="28233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169CB6B-0486-41D9-DC4E-0962243D7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6000" contrast="-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29" y="2536034"/>
            <a:ext cx="613376" cy="24454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46EFE75-0149-E8F1-8832-43B4D5F467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801" y="2752958"/>
            <a:ext cx="489244" cy="101332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2786A69-D5A6-A361-B941-596E8E16708B}"/>
              </a:ext>
            </a:extLst>
          </p:cNvPr>
          <p:cNvSpPr/>
          <p:nvPr/>
        </p:nvSpPr>
        <p:spPr>
          <a:xfrm flipV="1">
            <a:off x="45712" y="989530"/>
            <a:ext cx="11604367" cy="264369"/>
          </a:xfrm>
          <a:prstGeom prst="rect">
            <a:avLst/>
          </a:prstGeom>
          <a:gradFill>
            <a:gsLst>
              <a:gs pos="0">
                <a:srgbClr val="656766">
                  <a:alpha val="0"/>
                </a:srgbClr>
              </a:gs>
              <a:gs pos="100000">
                <a:schemeClr val="tx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5BE8CA-CA42-CD41-6C2A-C597463D916F}"/>
              </a:ext>
            </a:extLst>
          </p:cNvPr>
          <p:cNvSpPr/>
          <p:nvPr/>
        </p:nvSpPr>
        <p:spPr>
          <a:xfrm>
            <a:off x="33142" y="965040"/>
            <a:ext cx="11584558" cy="4502177"/>
          </a:xfrm>
          <a:prstGeom prst="rect">
            <a:avLst/>
          </a:prstGeom>
          <a:solidFill>
            <a:schemeClr val="accent2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32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1184A0B-BBEE-2DE7-9A8E-68FE97EE9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22"/>
          <a:stretch/>
        </p:blipFill>
        <p:spPr>
          <a:xfrm>
            <a:off x="391160" y="-81023"/>
            <a:ext cx="4922520" cy="693902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DD2D11-6135-E40A-2AE9-F7B1A4AA5E12}"/>
              </a:ext>
            </a:extLst>
          </p:cNvPr>
          <p:cNvSpPr/>
          <p:nvPr/>
        </p:nvSpPr>
        <p:spPr>
          <a:xfrm>
            <a:off x="7645046" y="1330074"/>
            <a:ext cx="3649064" cy="2098926"/>
          </a:xfrm>
          <a:prstGeom prst="rect">
            <a:avLst/>
          </a:prstGeom>
          <a:gradFill>
            <a:gsLst>
              <a:gs pos="100000">
                <a:srgbClr val="4D4D45"/>
              </a:gs>
              <a:gs pos="0">
                <a:srgbClr val="5A5B55"/>
              </a:gs>
              <a:gs pos="82000">
                <a:srgbClr val="858583"/>
              </a:gs>
              <a:gs pos="62000">
                <a:srgbClr val="E6E7E3"/>
              </a:gs>
              <a:gs pos="58000">
                <a:srgbClr val="E6E7E3"/>
              </a:gs>
              <a:gs pos="44000">
                <a:srgbClr val="929493"/>
              </a:gs>
              <a:gs pos="11000">
                <a:srgbClr val="6B676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29900C-7756-01BE-02D1-AF8854CBAEF8}"/>
              </a:ext>
            </a:extLst>
          </p:cNvPr>
          <p:cNvSpPr/>
          <p:nvPr/>
        </p:nvSpPr>
        <p:spPr>
          <a:xfrm>
            <a:off x="11294110" y="1330073"/>
            <a:ext cx="125730" cy="5166374"/>
          </a:xfrm>
          <a:prstGeom prst="rect">
            <a:avLst/>
          </a:prstGeom>
          <a:solidFill>
            <a:srgbClr val="7878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7CDA363-5825-84D3-2704-99E6A63A9178}"/>
              </a:ext>
            </a:extLst>
          </p:cNvPr>
          <p:cNvCxnSpPr>
            <a:cxnSpLocks/>
          </p:cNvCxnSpPr>
          <p:nvPr/>
        </p:nvCxnSpPr>
        <p:spPr>
          <a:xfrm flipH="1">
            <a:off x="7645046" y="1568337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9E30590-6059-44AC-42DD-651F17EFD33C}"/>
              </a:ext>
            </a:extLst>
          </p:cNvPr>
          <p:cNvCxnSpPr>
            <a:cxnSpLocks/>
          </p:cNvCxnSpPr>
          <p:nvPr/>
        </p:nvCxnSpPr>
        <p:spPr>
          <a:xfrm flipH="1">
            <a:off x="7645046" y="2062113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21BF71A-B9B2-DB19-8872-0351EBD1F905}"/>
              </a:ext>
            </a:extLst>
          </p:cNvPr>
          <p:cNvCxnSpPr>
            <a:cxnSpLocks/>
          </p:cNvCxnSpPr>
          <p:nvPr/>
        </p:nvCxnSpPr>
        <p:spPr>
          <a:xfrm flipH="1">
            <a:off x="7645046" y="2566938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094654B-7516-B3BB-4669-9C6B654C2706}"/>
              </a:ext>
            </a:extLst>
          </p:cNvPr>
          <p:cNvCxnSpPr>
            <a:cxnSpLocks/>
          </p:cNvCxnSpPr>
          <p:nvPr/>
        </p:nvCxnSpPr>
        <p:spPr>
          <a:xfrm flipH="1">
            <a:off x="7645046" y="3128913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334586-719B-3EE1-55F2-866C0AA1E9F2}"/>
              </a:ext>
            </a:extLst>
          </p:cNvPr>
          <p:cNvSpPr/>
          <p:nvPr/>
        </p:nvSpPr>
        <p:spPr>
          <a:xfrm>
            <a:off x="7639966" y="3429000"/>
            <a:ext cx="3649064" cy="2098926"/>
          </a:xfrm>
          <a:prstGeom prst="rect">
            <a:avLst/>
          </a:prstGeom>
          <a:gradFill>
            <a:gsLst>
              <a:gs pos="100000">
                <a:srgbClr val="4D4D45"/>
              </a:gs>
              <a:gs pos="0">
                <a:srgbClr val="5A5B55"/>
              </a:gs>
              <a:gs pos="82000">
                <a:srgbClr val="858583"/>
              </a:gs>
              <a:gs pos="62000">
                <a:srgbClr val="E6E7E3"/>
              </a:gs>
              <a:gs pos="58000">
                <a:srgbClr val="E6E7E3"/>
              </a:gs>
              <a:gs pos="44000">
                <a:srgbClr val="929493"/>
              </a:gs>
              <a:gs pos="11000">
                <a:srgbClr val="6B676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858591F-AAC1-9B25-F8C7-BED3CA104F92}"/>
              </a:ext>
            </a:extLst>
          </p:cNvPr>
          <p:cNvCxnSpPr>
            <a:cxnSpLocks/>
          </p:cNvCxnSpPr>
          <p:nvPr/>
        </p:nvCxnSpPr>
        <p:spPr>
          <a:xfrm flipH="1">
            <a:off x="7645046" y="3667263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ED24EC0-5E81-7892-0CE9-F7E634F6DC80}"/>
              </a:ext>
            </a:extLst>
          </p:cNvPr>
          <p:cNvCxnSpPr>
            <a:cxnSpLocks/>
          </p:cNvCxnSpPr>
          <p:nvPr/>
        </p:nvCxnSpPr>
        <p:spPr>
          <a:xfrm flipH="1">
            <a:off x="7645046" y="4161039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E74AE26-9975-762F-97C2-40745C5DBAB5}"/>
              </a:ext>
            </a:extLst>
          </p:cNvPr>
          <p:cNvCxnSpPr>
            <a:cxnSpLocks/>
          </p:cNvCxnSpPr>
          <p:nvPr/>
        </p:nvCxnSpPr>
        <p:spPr>
          <a:xfrm flipH="1">
            <a:off x="7645046" y="4665864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D843661-D062-E3CA-C69D-25781EC352A3}"/>
              </a:ext>
            </a:extLst>
          </p:cNvPr>
          <p:cNvCxnSpPr>
            <a:cxnSpLocks/>
          </p:cNvCxnSpPr>
          <p:nvPr/>
        </p:nvCxnSpPr>
        <p:spPr>
          <a:xfrm flipH="1">
            <a:off x="7645046" y="5227839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CAB0B2-B89F-843D-7691-6290A2288D41}"/>
              </a:ext>
            </a:extLst>
          </p:cNvPr>
          <p:cNvSpPr/>
          <p:nvPr/>
        </p:nvSpPr>
        <p:spPr>
          <a:xfrm>
            <a:off x="7639966" y="5515799"/>
            <a:ext cx="3649064" cy="980651"/>
          </a:xfrm>
          <a:prstGeom prst="rect">
            <a:avLst/>
          </a:prstGeom>
          <a:gradFill>
            <a:gsLst>
              <a:gs pos="100000">
                <a:srgbClr val="4D4D45"/>
              </a:gs>
              <a:gs pos="0">
                <a:srgbClr val="5A5B55"/>
              </a:gs>
              <a:gs pos="82000">
                <a:srgbClr val="858583"/>
              </a:gs>
              <a:gs pos="62000">
                <a:srgbClr val="E6E7E3"/>
              </a:gs>
              <a:gs pos="58000">
                <a:srgbClr val="E6E7E3"/>
              </a:gs>
              <a:gs pos="44000">
                <a:srgbClr val="929493"/>
              </a:gs>
              <a:gs pos="11000">
                <a:srgbClr val="6B676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E9A0F31-3848-585E-90F7-3ADAE2E8C520}"/>
              </a:ext>
            </a:extLst>
          </p:cNvPr>
          <p:cNvCxnSpPr>
            <a:cxnSpLocks/>
          </p:cNvCxnSpPr>
          <p:nvPr/>
        </p:nvCxnSpPr>
        <p:spPr>
          <a:xfrm flipH="1">
            <a:off x="7645046" y="5754062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6E94D59-ABB6-6BBB-2DAA-53717B3C5656}"/>
              </a:ext>
            </a:extLst>
          </p:cNvPr>
          <p:cNvCxnSpPr>
            <a:cxnSpLocks/>
          </p:cNvCxnSpPr>
          <p:nvPr/>
        </p:nvCxnSpPr>
        <p:spPr>
          <a:xfrm flipH="1">
            <a:off x="7645046" y="6247838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46C5DF3-F9EF-2CF6-849C-04DF90FF679C}"/>
              </a:ext>
            </a:extLst>
          </p:cNvPr>
          <p:cNvCxnSpPr>
            <a:cxnSpLocks/>
          </p:cNvCxnSpPr>
          <p:nvPr/>
        </p:nvCxnSpPr>
        <p:spPr>
          <a:xfrm flipH="1">
            <a:off x="7645046" y="7314638"/>
            <a:ext cx="3649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D285A146-E784-D390-6583-3A75AEDA6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73"/>
          <a:stretch/>
        </p:blipFill>
        <p:spPr>
          <a:xfrm flipV="1">
            <a:off x="5701295" y="4088484"/>
            <a:ext cx="2270636" cy="243068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5DC5448-5B72-365B-D5E1-0476F9B2AA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73"/>
          <a:stretch/>
        </p:blipFill>
        <p:spPr>
          <a:xfrm>
            <a:off x="5701295" y="1321120"/>
            <a:ext cx="2270636" cy="27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7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E12DA52-2A68-896C-71AF-CA28F85B4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20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2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アクセス情報｜東横INN日本橋人形町">
            <a:extLst>
              <a:ext uri="{FF2B5EF4-FFF2-40B4-BE49-F238E27FC236}">
                <a16:creationId xmlns:a16="http://schemas.microsoft.com/office/drawing/2014/main" id="{0E880982-380E-103F-66EA-6E29E6A97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4" t="15190" r="32746" b="5907"/>
          <a:stretch/>
        </p:blipFill>
        <p:spPr bwMode="auto">
          <a:xfrm>
            <a:off x="-2591843" y="-166144"/>
            <a:ext cx="1666754" cy="72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F33EF-FD58-CF64-A9D4-D8A33E1AAA3E}"/>
              </a:ext>
            </a:extLst>
          </p:cNvPr>
          <p:cNvSpPr/>
          <p:nvPr/>
        </p:nvSpPr>
        <p:spPr>
          <a:xfrm>
            <a:off x="3939635" y="547636"/>
            <a:ext cx="5058061" cy="5054588"/>
          </a:xfrm>
          <a:prstGeom prst="rect">
            <a:avLst/>
          </a:prstGeom>
          <a:gradFill>
            <a:gsLst>
              <a:gs pos="41000">
                <a:srgbClr val="D0C8BA"/>
              </a:gs>
              <a:gs pos="33800">
                <a:srgbClr val="E2DDD4"/>
              </a:gs>
              <a:gs pos="60000">
                <a:srgbClr val="AC9D84"/>
              </a:gs>
              <a:gs pos="0">
                <a:srgbClr val="716347"/>
              </a:gs>
              <a:gs pos="100000">
                <a:srgbClr val="9A8A71"/>
              </a:gs>
              <a:gs pos="20000">
                <a:srgbClr val="B4A68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C71E6AE-C110-1EB7-9C44-BE4F185F2152}"/>
              </a:ext>
            </a:extLst>
          </p:cNvPr>
          <p:cNvCxnSpPr>
            <a:cxnSpLocks/>
          </p:cNvCxnSpPr>
          <p:nvPr/>
        </p:nvCxnSpPr>
        <p:spPr>
          <a:xfrm>
            <a:off x="4160520" y="-9398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74357A6-41D9-D4BE-5308-6156FC8A5676}"/>
              </a:ext>
            </a:extLst>
          </p:cNvPr>
          <p:cNvCxnSpPr>
            <a:cxnSpLocks/>
          </p:cNvCxnSpPr>
          <p:nvPr/>
        </p:nvCxnSpPr>
        <p:spPr>
          <a:xfrm>
            <a:off x="4312920" y="-7874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52F6A1-E9FB-1F00-B960-DBADFCFEDB04}"/>
              </a:ext>
            </a:extLst>
          </p:cNvPr>
          <p:cNvCxnSpPr>
            <a:cxnSpLocks/>
          </p:cNvCxnSpPr>
          <p:nvPr/>
        </p:nvCxnSpPr>
        <p:spPr>
          <a:xfrm>
            <a:off x="4465320" y="-6350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8868671-C843-207D-F990-C3E75AD65E1F}"/>
              </a:ext>
            </a:extLst>
          </p:cNvPr>
          <p:cNvCxnSpPr>
            <a:cxnSpLocks/>
          </p:cNvCxnSpPr>
          <p:nvPr/>
        </p:nvCxnSpPr>
        <p:spPr>
          <a:xfrm>
            <a:off x="4617720" y="-4826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AC99AD7-D7BD-B9F7-8B7E-E509B5EAB127}"/>
              </a:ext>
            </a:extLst>
          </p:cNvPr>
          <p:cNvCxnSpPr>
            <a:cxnSpLocks/>
          </p:cNvCxnSpPr>
          <p:nvPr/>
        </p:nvCxnSpPr>
        <p:spPr>
          <a:xfrm>
            <a:off x="4770120" y="-3302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C555590-3B85-63E0-0165-BB2CE91B6F84}"/>
              </a:ext>
            </a:extLst>
          </p:cNvPr>
          <p:cNvCxnSpPr>
            <a:cxnSpLocks/>
          </p:cNvCxnSpPr>
          <p:nvPr/>
        </p:nvCxnSpPr>
        <p:spPr>
          <a:xfrm>
            <a:off x="4922520" y="-1778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4D90455-D8F7-E8DA-D642-69A85486F649}"/>
              </a:ext>
            </a:extLst>
          </p:cNvPr>
          <p:cNvCxnSpPr>
            <a:cxnSpLocks/>
          </p:cNvCxnSpPr>
          <p:nvPr/>
        </p:nvCxnSpPr>
        <p:spPr>
          <a:xfrm>
            <a:off x="5074920" y="-254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2C01C4-6AB8-520D-0849-B409523945F8}"/>
              </a:ext>
            </a:extLst>
          </p:cNvPr>
          <p:cNvCxnSpPr>
            <a:cxnSpLocks/>
          </p:cNvCxnSpPr>
          <p:nvPr/>
        </p:nvCxnSpPr>
        <p:spPr>
          <a:xfrm>
            <a:off x="5227320" y="1270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8445EE2-97E1-5E73-F640-462D94B3AE10}"/>
              </a:ext>
            </a:extLst>
          </p:cNvPr>
          <p:cNvCxnSpPr>
            <a:cxnSpLocks/>
          </p:cNvCxnSpPr>
          <p:nvPr/>
        </p:nvCxnSpPr>
        <p:spPr>
          <a:xfrm>
            <a:off x="5379720" y="2794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AA91889-E13A-17A8-DAB0-2DCEC8215AD5}"/>
              </a:ext>
            </a:extLst>
          </p:cNvPr>
          <p:cNvCxnSpPr>
            <a:cxnSpLocks/>
          </p:cNvCxnSpPr>
          <p:nvPr/>
        </p:nvCxnSpPr>
        <p:spPr>
          <a:xfrm>
            <a:off x="5532120" y="4318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58BCE5A-4944-ADA0-1243-3F1F6E5D393B}"/>
              </a:ext>
            </a:extLst>
          </p:cNvPr>
          <p:cNvCxnSpPr>
            <a:cxnSpLocks/>
          </p:cNvCxnSpPr>
          <p:nvPr/>
        </p:nvCxnSpPr>
        <p:spPr>
          <a:xfrm>
            <a:off x="5674360" y="-70612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58704F6-4C85-2C11-2191-9C572C47456A}"/>
              </a:ext>
            </a:extLst>
          </p:cNvPr>
          <p:cNvCxnSpPr>
            <a:cxnSpLocks/>
          </p:cNvCxnSpPr>
          <p:nvPr/>
        </p:nvCxnSpPr>
        <p:spPr>
          <a:xfrm>
            <a:off x="5826760" y="-55372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4165309-A145-854B-FBA2-0355FA58D98C}"/>
              </a:ext>
            </a:extLst>
          </p:cNvPr>
          <p:cNvCxnSpPr>
            <a:cxnSpLocks/>
          </p:cNvCxnSpPr>
          <p:nvPr/>
        </p:nvCxnSpPr>
        <p:spPr>
          <a:xfrm>
            <a:off x="5979160" y="-40132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AC7E17A-B294-6D61-F423-C590F6EE87A9}"/>
              </a:ext>
            </a:extLst>
          </p:cNvPr>
          <p:cNvCxnSpPr>
            <a:cxnSpLocks/>
          </p:cNvCxnSpPr>
          <p:nvPr/>
        </p:nvCxnSpPr>
        <p:spPr>
          <a:xfrm>
            <a:off x="6131560" y="-24892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644BFC5-16DE-2EFB-6D5E-6CFA02B931E7}"/>
              </a:ext>
            </a:extLst>
          </p:cNvPr>
          <p:cNvCxnSpPr>
            <a:cxnSpLocks/>
          </p:cNvCxnSpPr>
          <p:nvPr/>
        </p:nvCxnSpPr>
        <p:spPr>
          <a:xfrm>
            <a:off x="6283960" y="-9652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コネクタ 1023">
            <a:extLst>
              <a:ext uri="{FF2B5EF4-FFF2-40B4-BE49-F238E27FC236}">
                <a16:creationId xmlns:a16="http://schemas.microsoft.com/office/drawing/2014/main" id="{91C6FC71-19EE-30F7-8881-371247ADDBD0}"/>
              </a:ext>
            </a:extLst>
          </p:cNvPr>
          <p:cNvCxnSpPr>
            <a:cxnSpLocks/>
          </p:cNvCxnSpPr>
          <p:nvPr/>
        </p:nvCxnSpPr>
        <p:spPr>
          <a:xfrm>
            <a:off x="6436360" y="5588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線コネクタ 1024">
            <a:extLst>
              <a:ext uri="{FF2B5EF4-FFF2-40B4-BE49-F238E27FC236}">
                <a16:creationId xmlns:a16="http://schemas.microsoft.com/office/drawing/2014/main" id="{F97A37F0-E3B4-87F5-EFFC-8825CADA1C2E}"/>
              </a:ext>
            </a:extLst>
          </p:cNvPr>
          <p:cNvCxnSpPr>
            <a:cxnSpLocks/>
          </p:cNvCxnSpPr>
          <p:nvPr/>
        </p:nvCxnSpPr>
        <p:spPr>
          <a:xfrm>
            <a:off x="6588760" y="20828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線コネクタ 1026">
            <a:extLst>
              <a:ext uri="{FF2B5EF4-FFF2-40B4-BE49-F238E27FC236}">
                <a16:creationId xmlns:a16="http://schemas.microsoft.com/office/drawing/2014/main" id="{49AFB465-88B2-1379-6F7C-F58C1A7FAD4D}"/>
              </a:ext>
            </a:extLst>
          </p:cNvPr>
          <p:cNvCxnSpPr>
            <a:cxnSpLocks/>
          </p:cNvCxnSpPr>
          <p:nvPr/>
        </p:nvCxnSpPr>
        <p:spPr>
          <a:xfrm>
            <a:off x="6741160" y="36068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コネクタ 1027">
            <a:extLst>
              <a:ext uri="{FF2B5EF4-FFF2-40B4-BE49-F238E27FC236}">
                <a16:creationId xmlns:a16="http://schemas.microsoft.com/office/drawing/2014/main" id="{8F13C62A-566E-4C50-B485-C0685B44961B}"/>
              </a:ext>
            </a:extLst>
          </p:cNvPr>
          <p:cNvCxnSpPr>
            <a:cxnSpLocks/>
          </p:cNvCxnSpPr>
          <p:nvPr/>
        </p:nvCxnSpPr>
        <p:spPr>
          <a:xfrm>
            <a:off x="6883400" y="-9398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線コネクタ 1028">
            <a:extLst>
              <a:ext uri="{FF2B5EF4-FFF2-40B4-BE49-F238E27FC236}">
                <a16:creationId xmlns:a16="http://schemas.microsoft.com/office/drawing/2014/main" id="{236398AD-CFD6-4703-7EB7-41EB6B0A0033}"/>
              </a:ext>
            </a:extLst>
          </p:cNvPr>
          <p:cNvCxnSpPr>
            <a:cxnSpLocks/>
          </p:cNvCxnSpPr>
          <p:nvPr/>
        </p:nvCxnSpPr>
        <p:spPr>
          <a:xfrm>
            <a:off x="7035800" y="-7874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046F99D7-63C1-5ADA-1B10-2473832AF0C6}"/>
              </a:ext>
            </a:extLst>
          </p:cNvPr>
          <p:cNvCxnSpPr>
            <a:cxnSpLocks/>
          </p:cNvCxnSpPr>
          <p:nvPr/>
        </p:nvCxnSpPr>
        <p:spPr>
          <a:xfrm>
            <a:off x="7188200" y="-6350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コネクタ 1030">
            <a:extLst>
              <a:ext uri="{FF2B5EF4-FFF2-40B4-BE49-F238E27FC236}">
                <a16:creationId xmlns:a16="http://schemas.microsoft.com/office/drawing/2014/main" id="{D7014801-9631-F1B9-239D-FA1A7CD9B7EE}"/>
              </a:ext>
            </a:extLst>
          </p:cNvPr>
          <p:cNvCxnSpPr>
            <a:cxnSpLocks/>
          </p:cNvCxnSpPr>
          <p:nvPr/>
        </p:nvCxnSpPr>
        <p:spPr>
          <a:xfrm>
            <a:off x="7340600" y="-4826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コネクタ 1031">
            <a:extLst>
              <a:ext uri="{FF2B5EF4-FFF2-40B4-BE49-F238E27FC236}">
                <a16:creationId xmlns:a16="http://schemas.microsoft.com/office/drawing/2014/main" id="{FF8D75B9-3B2C-D5CE-F313-2D2972C600F8}"/>
              </a:ext>
            </a:extLst>
          </p:cNvPr>
          <p:cNvCxnSpPr>
            <a:cxnSpLocks/>
          </p:cNvCxnSpPr>
          <p:nvPr/>
        </p:nvCxnSpPr>
        <p:spPr>
          <a:xfrm>
            <a:off x="7493000" y="-3302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線コネクタ 1032">
            <a:extLst>
              <a:ext uri="{FF2B5EF4-FFF2-40B4-BE49-F238E27FC236}">
                <a16:creationId xmlns:a16="http://schemas.microsoft.com/office/drawing/2014/main" id="{9C24B453-3B1E-14CC-BB3B-ED3B317E376A}"/>
              </a:ext>
            </a:extLst>
          </p:cNvPr>
          <p:cNvCxnSpPr>
            <a:cxnSpLocks/>
          </p:cNvCxnSpPr>
          <p:nvPr/>
        </p:nvCxnSpPr>
        <p:spPr>
          <a:xfrm>
            <a:off x="7645400" y="-1778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線コネクタ 1033">
            <a:extLst>
              <a:ext uri="{FF2B5EF4-FFF2-40B4-BE49-F238E27FC236}">
                <a16:creationId xmlns:a16="http://schemas.microsoft.com/office/drawing/2014/main" id="{EC8710FB-B017-4729-3EFF-A0D795BDAA68}"/>
              </a:ext>
            </a:extLst>
          </p:cNvPr>
          <p:cNvCxnSpPr>
            <a:cxnSpLocks/>
          </p:cNvCxnSpPr>
          <p:nvPr/>
        </p:nvCxnSpPr>
        <p:spPr>
          <a:xfrm>
            <a:off x="7797800" y="-254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線コネクタ 1034">
            <a:extLst>
              <a:ext uri="{FF2B5EF4-FFF2-40B4-BE49-F238E27FC236}">
                <a16:creationId xmlns:a16="http://schemas.microsoft.com/office/drawing/2014/main" id="{C3AA52FF-BF74-5E47-09DD-1BB0B8079DAE}"/>
              </a:ext>
            </a:extLst>
          </p:cNvPr>
          <p:cNvCxnSpPr>
            <a:cxnSpLocks/>
          </p:cNvCxnSpPr>
          <p:nvPr/>
        </p:nvCxnSpPr>
        <p:spPr>
          <a:xfrm>
            <a:off x="7950200" y="1270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線コネクタ 1035">
            <a:extLst>
              <a:ext uri="{FF2B5EF4-FFF2-40B4-BE49-F238E27FC236}">
                <a16:creationId xmlns:a16="http://schemas.microsoft.com/office/drawing/2014/main" id="{49D06D61-1250-EF9C-B254-8A9024078F8C}"/>
              </a:ext>
            </a:extLst>
          </p:cNvPr>
          <p:cNvCxnSpPr>
            <a:cxnSpLocks/>
          </p:cNvCxnSpPr>
          <p:nvPr/>
        </p:nvCxnSpPr>
        <p:spPr>
          <a:xfrm>
            <a:off x="8102600" y="2794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線コネクタ 1036">
            <a:extLst>
              <a:ext uri="{FF2B5EF4-FFF2-40B4-BE49-F238E27FC236}">
                <a16:creationId xmlns:a16="http://schemas.microsoft.com/office/drawing/2014/main" id="{B46E0B54-42D2-4459-F00A-2737CCAC3977}"/>
              </a:ext>
            </a:extLst>
          </p:cNvPr>
          <p:cNvCxnSpPr>
            <a:cxnSpLocks/>
          </p:cNvCxnSpPr>
          <p:nvPr/>
        </p:nvCxnSpPr>
        <p:spPr>
          <a:xfrm>
            <a:off x="8234680" y="-9398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線コネクタ 1042">
            <a:extLst>
              <a:ext uri="{FF2B5EF4-FFF2-40B4-BE49-F238E27FC236}">
                <a16:creationId xmlns:a16="http://schemas.microsoft.com/office/drawing/2014/main" id="{750190F9-FE49-6314-B2C6-393D3D62415C}"/>
              </a:ext>
            </a:extLst>
          </p:cNvPr>
          <p:cNvCxnSpPr>
            <a:cxnSpLocks/>
          </p:cNvCxnSpPr>
          <p:nvPr/>
        </p:nvCxnSpPr>
        <p:spPr>
          <a:xfrm>
            <a:off x="8387080" y="-7874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線コネクタ 1043">
            <a:extLst>
              <a:ext uri="{FF2B5EF4-FFF2-40B4-BE49-F238E27FC236}">
                <a16:creationId xmlns:a16="http://schemas.microsoft.com/office/drawing/2014/main" id="{2F40FAC0-4475-84AE-7CF5-48A039D1AC5B}"/>
              </a:ext>
            </a:extLst>
          </p:cNvPr>
          <p:cNvCxnSpPr>
            <a:cxnSpLocks/>
          </p:cNvCxnSpPr>
          <p:nvPr/>
        </p:nvCxnSpPr>
        <p:spPr>
          <a:xfrm>
            <a:off x="8539480" y="-6350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コネクタ 1044">
            <a:extLst>
              <a:ext uri="{FF2B5EF4-FFF2-40B4-BE49-F238E27FC236}">
                <a16:creationId xmlns:a16="http://schemas.microsoft.com/office/drawing/2014/main" id="{EE19650A-09C2-9EAA-7544-64636542FC75}"/>
              </a:ext>
            </a:extLst>
          </p:cNvPr>
          <p:cNvCxnSpPr>
            <a:cxnSpLocks/>
          </p:cNvCxnSpPr>
          <p:nvPr/>
        </p:nvCxnSpPr>
        <p:spPr>
          <a:xfrm>
            <a:off x="8691880" y="-4826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線コネクタ 1045">
            <a:extLst>
              <a:ext uri="{FF2B5EF4-FFF2-40B4-BE49-F238E27FC236}">
                <a16:creationId xmlns:a16="http://schemas.microsoft.com/office/drawing/2014/main" id="{4B763EEC-62D8-E79F-4A75-D18A794B2E06}"/>
              </a:ext>
            </a:extLst>
          </p:cNvPr>
          <p:cNvCxnSpPr>
            <a:cxnSpLocks/>
          </p:cNvCxnSpPr>
          <p:nvPr/>
        </p:nvCxnSpPr>
        <p:spPr>
          <a:xfrm>
            <a:off x="8844280" y="-3302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線コネクタ 1046">
            <a:extLst>
              <a:ext uri="{FF2B5EF4-FFF2-40B4-BE49-F238E27FC236}">
                <a16:creationId xmlns:a16="http://schemas.microsoft.com/office/drawing/2014/main" id="{730B02B2-B302-4E0D-DF74-9C8DF3C1E328}"/>
              </a:ext>
            </a:extLst>
          </p:cNvPr>
          <p:cNvCxnSpPr>
            <a:cxnSpLocks/>
          </p:cNvCxnSpPr>
          <p:nvPr/>
        </p:nvCxnSpPr>
        <p:spPr>
          <a:xfrm>
            <a:off x="8996680" y="-177800"/>
            <a:ext cx="0" cy="66903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線コネクタ 1047">
            <a:extLst>
              <a:ext uri="{FF2B5EF4-FFF2-40B4-BE49-F238E27FC236}">
                <a16:creationId xmlns:a16="http://schemas.microsoft.com/office/drawing/2014/main" id="{E523FD29-7F0C-95B7-1403-9CCC41FC95FE}"/>
              </a:ext>
            </a:extLst>
          </p:cNvPr>
          <p:cNvCxnSpPr>
            <a:cxnSpLocks/>
          </p:cNvCxnSpPr>
          <p:nvPr/>
        </p:nvCxnSpPr>
        <p:spPr>
          <a:xfrm>
            <a:off x="428939" y="7416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線コネクタ 1055">
            <a:extLst>
              <a:ext uri="{FF2B5EF4-FFF2-40B4-BE49-F238E27FC236}">
                <a16:creationId xmlns:a16="http://schemas.microsoft.com/office/drawing/2014/main" id="{97C95425-5704-D31A-D4BD-976420E10BF8}"/>
              </a:ext>
            </a:extLst>
          </p:cNvPr>
          <p:cNvCxnSpPr>
            <a:cxnSpLocks/>
          </p:cNvCxnSpPr>
          <p:nvPr/>
        </p:nvCxnSpPr>
        <p:spPr>
          <a:xfrm>
            <a:off x="581339" y="8940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線コネクタ 1056">
            <a:extLst>
              <a:ext uri="{FF2B5EF4-FFF2-40B4-BE49-F238E27FC236}">
                <a16:creationId xmlns:a16="http://schemas.microsoft.com/office/drawing/2014/main" id="{6D28A762-7069-79FB-47B4-031864CB17FE}"/>
              </a:ext>
            </a:extLst>
          </p:cNvPr>
          <p:cNvCxnSpPr>
            <a:cxnSpLocks/>
          </p:cNvCxnSpPr>
          <p:nvPr/>
        </p:nvCxnSpPr>
        <p:spPr>
          <a:xfrm>
            <a:off x="733739" y="10464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線コネクタ 1057">
            <a:extLst>
              <a:ext uri="{FF2B5EF4-FFF2-40B4-BE49-F238E27FC236}">
                <a16:creationId xmlns:a16="http://schemas.microsoft.com/office/drawing/2014/main" id="{D3E25101-30E4-51A7-8441-32E0E7877D4E}"/>
              </a:ext>
            </a:extLst>
          </p:cNvPr>
          <p:cNvCxnSpPr>
            <a:cxnSpLocks/>
          </p:cNvCxnSpPr>
          <p:nvPr/>
        </p:nvCxnSpPr>
        <p:spPr>
          <a:xfrm>
            <a:off x="886139" y="11988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線コネクタ 1058">
            <a:extLst>
              <a:ext uri="{FF2B5EF4-FFF2-40B4-BE49-F238E27FC236}">
                <a16:creationId xmlns:a16="http://schemas.microsoft.com/office/drawing/2014/main" id="{F15BF0FE-6D09-95B7-437A-F40BE00FE0B9}"/>
              </a:ext>
            </a:extLst>
          </p:cNvPr>
          <p:cNvCxnSpPr>
            <a:cxnSpLocks/>
          </p:cNvCxnSpPr>
          <p:nvPr/>
        </p:nvCxnSpPr>
        <p:spPr>
          <a:xfrm>
            <a:off x="1038539" y="13512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直線コネクタ 1059">
            <a:extLst>
              <a:ext uri="{FF2B5EF4-FFF2-40B4-BE49-F238E27FC236}">
                <a16:creationId xmlns:a16="http://schemas.microsoft.com/office/drawing/2014/main" id="{ACDB021B-08D2-EF94-7FEA-0AFA632156D0}"/>
              </a:ext>
            </a:extLst>
          </p:cNvPr>
          <p:cNvCxnSpPr>
            <a:cxnSpLocks/>
          </p:cNvCxnSpPr>
          <p:nvPr/>
        </p:nvCxnSpPr>
        <p:spPr>
          <a:xfrm>
            <a:off x="1190939" y="15036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線コネクタ 1060">
            <a:extLst>
              <a:ext uri="{FF2B5EF4-FFF2-40B4-BE49-F238E27FC236}">
                <a16:creationId xmlns:a16="http://schemas.microsoft.com/office/drawing/2014/main" id="{A0ABB439-C333-9BDC-502C-94FCAF4A41CE}"/>
              </a:ext>
            </a:extLst>
          </p:cNvPr>
          <p:cNvCxnSpPr>
            <a:cxnSpLocks/>
          </p:cNvCxnSpPr>
          <p:nvPr/>
        </p:nvCxnSpPr>
        <p:spPr>
          <a:xfrm>
            <a:off x="1343339" y="16560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直線コネクタ 1061">
            <a:extLst>
              <a:ext uri="{FF2B5EF4-FFF2-40B4-BE49-F238E27FC236}">
                <a16:creationId xmlns:a16="http://schemas.microsoft.com/office/drawing/2014/main" id="{6DCA18C8-BFAA-4A2D-CC67-A4CED5A92BF8}"/>
              </a:ext>
            </a:extLst>
          </p:cNvPr>
          <p:cNvCxnSpPr>
            <a:cxnSpLocks/>
          </p:cNvCxnSpPr>
          <p:nvPr/>
        </p:nvCxnSpPr>
        <p:spPr>
          <a:xfrm>
            <a:off x="1495739" y="18084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直線コネクタ 1062">
            <a:extLst>
              <a:ext uri="{FF2B5EF4-FFF2-40B4-BE49-F238E27FC236}">
                <a16:creationId xmlns:a16="http://schemas.microsoft.com/office/drawing/2014/main" id="{22FDB429-745D-69DC-4127-CF2CD374FD41}"/>
              </a:ext>
            </a:extLst>
          </p:cNvPr>
          <p:cNvCxnSpPr>
            <a:cxnSpLocks/>
          </p:cNvCxnSpPr>
          <p:nvPr/>
        </p:nvCxnSpPr>
        <p:spPr>
          <a:xfrm>
            <a:off x="1648139" y="19608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直線コネクタ 1063">
            <a:extLst>
              <a:ext uri="{FF2B5EF4-FFF2-40B4-BE49-F238E27FC236}">
                <a16:creationId xmlns:a16="http://schemas.microsoft.com/office/drawing/2014/main" id="{7AD82249-64BA-5770-AE5B-35DC45F07DD2}"/>
              </a:ext>
            </a:extLst>
          </p:cNvPr>
          <p:cNvCxnSpPr>
            <a:cxnSpLocks/>
          </p:cNvCxnSpPr>
          <p:nvPr/>
        </p:nvCxnSpPr>
        <p:spPr>
          <a:xfrm>
            <a:off x="1800539" y="21132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直線コネクタ 1064">
            <a:extLst>
              <a:ext uri="{FF2B5EF4-FFF2-40B4-BE49-F238E27FC236}">
                <a16:creationId xmlns:a16="http://schemas.microsoft.com/office/drawing/2014/main" id="{E8EB2CE0-9EBE-5C2A-BFB1-D77F56558FF3}"/>
              </a:ext>
            </a:extLst>
          </p:cNvPr>
          <p:cNvCxnSpPr>
            <a:cxnSpLocks/>
          </p:cNvCxnSpPr>
          <p:nvPr/>
        </p:nvCxnSpPr>
        <p:spPr>
          <a:xfrm>
            <a:off x="1952939" y="22656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直線コネクタ 1065">
            <a:extLst>
              <a:ext uri="{FF2B5EF4-FFF2-40B4-BE49-F238E27FC236}">
                <a16:creationId xmlns:a16="http://schemas.microsoft.com/office/drawing/2014/main" id="{D4BEF95C-5E28-6318-ABBA-363844DC2F54}"/>
              </a:ext>
            </a:extLst>
          </p:cNvPr>
          <p:cNvCxnSpPr>
            <a:cxnSpLocks/>
          </p:cNvCxnSpPr>
          <p:nvPr/>
        </p:nvCxnSpPr>
        <p:spPr>
          <a:xfrm>
            <a:off x="2105339" y="24180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直線コネクタ 1066">
            <a:extLst>
              <a:ext uri="{FF2B5EF4-FFF2-40B4-BE49-F238E27FC236}">
                <a16:creationId xmlns:a16="http://schemas.microsoft.com/office/drawing/2014/main" id="{7D05B9DA-1634-92CF-0516-3C2CADB670D9}"/>
              </a:ext>
            </a:extLst>
          </p:cNvPr>
          <p:cNvCxnSpPr>
            <a:cxnSpLocks/>
          </p:cNvCxnSpPr>
          <p:nvPr/>
        </p:nvCxnSpPr>
        <p:spPr>
          <a:xfrm>
            <a:off x="2257739" y="25704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直線コネクタ 1067">
            <a:extLst>
              <a:ext uri="{FF2B5EF4-FFF2-40B4-BE49-F238E27FC236}">
                <a16:creationId xmlns:a16="http://schemas.microsoft.com/office/drawing/2014/main" id="{E4E1A4C8-170F-F34B-31FD-153EB0DC5FB8}"/>
              </a:ext>
            </a:extLst>
          </p:cNvPr>
          <p:cNvCxnSpPr>
            <a:cxnSpLocks/>
          </p:cNvCxnSpPr>
          <p:nvPr/>
        </p:nvCxnSpPr>
        <p:spPr>
          <a:xfrm>
            <a:off x="2410139" y="27228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直線コネクタ 1068">
            <a:extLst>
              <a:ext uri="{FF2B5EF4-FFF2-40B4-BE49-F238E27FC236}">
                <a16:creationId xmlns:a16="http://schemas.microsoft.com/office/drawing/2014/main" id="{F15E657C-B155-110C-2346-978AB0BD39F9}"/>
              </a:ext>
            </a:extLst>
          </p:cNvPr>
          <p:cNvCxnSpPr>
            <a:cxnSpLocks/>
          </p:cNvCxnSpPr>
          <p:nvPr/>
        </p:nvCxnSpPr>
        <p:spPr>
          <a:xfrm>
            <a:off x="2562539" y="28752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直線コネクタ 1069">
            <a:extLst>
              <a:ext uri="{FF2B5EF4-FFF2-40B4-BE49-F238E27FC236}">
                <a16:creationId xmlns:a16="http://schemas.microsoft.com/office/drawing/2014/main" id="{2E938A20-EEC0-870A-7687-2C6EF46BB1A4}"/>
              </a:ext>
            </a:extLst>
          </p:cNvPr>
          <p:cNvCxnSpPr>
            <a:cxnSpLocks/>
          </p:cNvCxnSpPr>
          <p:nvPr/>
        </p:nvCxnSpPr>
        <p:spPr>
          <a:xfrm>
            <a:off x="2714939" y="30276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直線コネクタ 1070">
            <a:extLst>
              <a:ext uri="{FF2B5EF4-FFF2-40B4-BE49-F238E27FC236}">
                <a16:creationId xmlns:a16="http://schemas.microsoft.com/office/drawing/2014/main" id="{6B100B0B-C1F2-F9ED-16AD-B93574D188B3}"/>
              </a:ext>
            </a:extLst>
          </p:cNvPr>
          <p:cNvCxnSpPr>
            <a:cxnSpLocks/>
          </p:cNvCxnSpPr>
          <p:nvPr/>
        </p:nvCxnSpPr>
        <p:spPr>
          <a:xfrm>
            <a:off x="2867339" y="31800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直線コネクタ 1071">
            <a:extLst>
              <a:ext uri="{FF2B5EF4-FFF2-40B4-BE49-F238E27FC236}">
                <a16:creationId xmlns:a16="http://schemas.microsoft.com/office/drawing/2014/main" id="{A3E7CD05-3D12-C3DE-F20C-3C154350B9C3}"/>
              </a:ext>
            </a:extLst>
          </p:cNvPr>
          <p:cNvCxnSpPr>
            <a:cxnSpLocks/>
          </p:cNvCxnSpPr>
          <p:nvPr/>
        </p:nvCxnSpPr>
        <p:spPr>
          <a:xfrm>
            <a:off x="3019739" y="33324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直線コネクタ 1072">
            <a:extLst>
              <a:ext uri="{FF2B5EF4-FFF2-40B4-BE49-F238E27FC236}">
                <a16:creationId xmlns:a16="http://schemas.microsoft.com/office/drawing/2014/main" id="{EC3A2788-6FBF-20AB-8FFD-ED26ED4E7280}"/>
              </a:ext>
            </a:extLst>
          </p:cNvPr>
          <p:cNvCxnSpPr>
            <a:cxnSpLocks/>
          </p:cNvCxnSpPr>
          <p:nvPr/>
        </p:nvCxnSpPr>
        <p:spPr>
          <a:xfrm>
            <a:off x="3172139" y="34848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直線コネクタ 1073">
            <a:extLst>
              <a:ext uri="{FF2B5EF4-FFF2-40B4-BE49-F238E27FC236}">
                <a16:creationId xmlns:a16="http://schemas.microsoft.com/office/drawing/2014/main" id="{D331D656-8843-F0D0-8E59-86E115CE40D3}"/>
              </a:ext>
            </a:extLst>
          </p:cNvPr>
          <p:cNvCxnSpPr>
            <a:cxnSpLocks/>
          </p:cNvCxnSpPr>
          <p:nvPr/>
        </p:nvCxnSpPr>
        <p:spPr>
          <a:xfrm>
            <a:off x="3324539" y="36372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直線コネクタ 1074">
            <a:extLst>
              <a:ext uri="{FF2B5EF4-FFF2-40B4-BE49-F238E27FC236}">
                <a16:creationId xmlns:a16="http://schemas.microsoft.com/office/drawing/2014/main" id="{311799B1-D749-4487-C19F-37F2918E937B}"/>
              </a:ext>
            </a:extLst>
          </p:cNvPr>
          <p:cNvCxnSpPr>
            <a:cxnSpLocks/>
          </p:cNvCxnSpPr>
          <p:nvPr/>
        </p:nvCxnSpPr>
        <p:spPr>
          <a:xfrm>
            <a:off x="3476939" y="37896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直線コネクタ 1075">
            <a:extLst>
              <a:ext uri="{FF2B5EF4-FFF2-40B4-BE49-F238E27FC236}">
                <a16:creationId xmlns:a16="http://schemas.microsoft.com/office/drawing/2014/main" id="{1D3EBB83-D1AA-5B68-9976-8BCDE1EB98F8}"/>
              </a:ext>
            </a:extLst>
          </p:cNvPr>
          <p:cNvCxnSpPr>
            <a:cxnSpLocks/>
          </p:cNvCxnSpPr>
          <p:nvPr/>
        </p:nvCxnSpPr>
        <p:spPr>
          <a:xfrm>
            <a:off x="3629339" y="39420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線コネクタ 1076">
            <a:extLst>
              <a:ext uri="{FF2B5EF4-FFF2-40B4-BE49-F238E27FC236}">
                <a16:creationId xmlns:a16="http://schemas.microsoft.com/office/drawing/2014/main" id="{EB8B2954-2377-FB35-61E9-D599B7B2AE6B}"/>
              </a:ext>
            </a:extLst>
          </p:cNvPr>
          <p:cNvCxnSpPr>
            <a:cxnSpLocks/>
          </p:cNvCxnSpPr>
          <p:nvPr/>
        </p:nvCxnSpPr>
        <p:spPr>
          <a:xfrm>
            <a:off x="3781739" y="40944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直線コネクタ 1077">
            <a:extLst>
              <a:ext uri="{FF2B5EF4-FFF2-40B4-BE49-F238E27FC236}">
                <a16:creationId xmlns:a16="http://schemas.microsoft.com/office/drawing/2014/main" id="{758A0E87-D406-A4C0-7C3D-23D1CEDD4E8E}"/>
              </a:ext>
            </a:extLst>
          </p:cNvPr>
          <p:cNvCxnSpPr>
            <a:cxnSpLocks/>
          </p:cNvCxnSpPr>
          <p:nvPr/>
        </p:nvCxnSpPr>
        <p:spPr>
          <a:xfrm>
            <a:off x="12379" y="42468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直線コネクタ 1078">
            <a:extLst>
              <a:ext uri="{FF2B5EF4-FFF2-40B4-BE49-F238E27FC236}">
                <a16:creationId xmlns:a16="http://schemas.microsoft.com/office/drawing/2014/main" id="{C961F8D0-3DD6-26FB-FCC6-C32605500822}"/>
              </a:ext>
            </a:extLst>
          </p:cNvPr>
          <p:cNvCxnSpPr>
            <a:cxnSpLocks/>
          </p:cNvCxnSpPr>
          <p:nvPr/>
        </p:nvCxnSpPr>
        <p:spPr>
          <a:xfrm>
            <a:off x="164779" y="43992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直線コネクタ 1079">
            <a:extLst>
              <a:ext uri="{FF2B5EF4-FFF2-40B4-BE49-F238E27FC236}">
                <a16:creationId xmlns:a16="http://schemas.microsoft.com/office/drawing/2014/main" id="{2D619E9F-F24C-6931-6A12-361C04506D82}"/>
              </a:ext>
            </a:extLst>
          </p:cNvPr>
          <p:cNvCxnSpPr>
            <a:cxnSpLocks/>
          </p:cNvCxnSpPr>
          <p:nvPr/>
        </p:nvCxnSpPr>
        <p:spPr>
          <a:xfrm>
            <a:off x="317179" y="45516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直線コネクタ 1080">
            <a:extLst>
              <a:ext uri="{FF2B5EF4-FFF2-40B4-BE49-F238E27FC236}">
                <a16:creationId xmlns:a16="http://schemas.microsoft.com/office/drawing/2014/main" id="{748A6298-0B8E-D73D-E0F4-9B6F4415B123}"/>
              </a:ext>
            </a:extLst>
          </p:cNvPr>
          <p:cNvCxnSpPr>
            <a:cxnSpLocks/>
          </p:cNvCxnSpPr>
          <p:nvPr/>
        </p:nvCxnSpPr>
        <p:spPr>
          <a:xfrm>
            <a:off x="469579" y="47040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直線コネクタ 1081">
            <a:extLst>
              <a:ext uri="{FF2B5EF4-FFF2-40B4-BE49-F238E27FC236}">
                <a16:creationId xmlns:a16="http://schemas.microsoft.com/office/drawing/2014/main" id="{510890D9-1A7E-E4FB-1159-4632144A13EA}"/>
              </a:ext>
            </a:extLst>
          </p:cNvPr>
          <p:cNvCxnSpPr>
            <a:cxnSpLocks/>
          </p:cNvCxnSpPr>
          <p:nvPr/>
        </p:nvCxnSpPr>
        <p:spPr>
          <a:xfrm>
            <a:off x="621979" y="48564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直線コネクタ 1082">
            <a:extLst>
              <a:ext uri="{FF2B5EF4-FFF2-40B4-BE49-F238E27FC236}">
                <a16:creationId xmlns:a16="http://schemas.microsoft.com/office/drawing/2014/main" id="{323C5144-C6B5-7B9F-F1A6-7DD0BFE1613E}"/>
              </a:ext>
            </a:extLst>
          </p:cNvPr>
          <p:cNvCxnSpPr>
            <a:cxnSpLocks/>
          </p:cNvCxnSpPr>
          <p:nvPr/>
        </p:nvCxnSpPr>
        <p:spPr>
          <a:xfrm>
            <a:off x="774379" y="50088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直線コネクタ 1083">
            <a:extLst>
              <a:ext uri="{FF2B5EF4-FFF2-40B4-BE49-F238E27FC236}">
                <a16:creationId xmlns:a16="http://schemas.microsoft.com/office/drawing/2014/main" id="{ECE9124B-87AE-E713-0C57-DFD860B8A3E3}"/>
              </a:ext>
            </a:extLst>
          </p:cNvPr>
          <p:cNvCxnSpPr>
            <a:cxnSpLocks/>
          </p:cNvCxnSpPr>
          <p:nvPr/>
        </p:nvCxnSpPr>
        <p:spPr>
          <a:xfrm>
            <a:off x="926779" y="51612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線コネクタ 1084">
            <a:extLst>
              <a:ext uri="{FF2B5EF4-FFF2-40B4-BE49-F238E27FC236}">
                <a16:creationId xmlns:a16="http://schemas.microsoft.com/office/drawing/2014/main" id="{072000AC-1949-D809-F984-779D461819BA}"/>
              </a:ext>
            </a:extLst>
          </p:cNvPr>
          <p:cNvCxnSpPr>
            <a:cxnSpLocks/>
          </p:cNvCxnSpPr>
          <p:nvPr/>
        </p:nvCxnSpPr>
        <p:spPr>
          <a:xfrm>
            <a:off x="1079179" y="53136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直線コネクタ 1085">
            <a:extLst>
              <a:ext uri="{FF2B5EF4-FFF2-40B4-BE49-F238E27FC236}">
                <a16:creationId xmlns:a16="http://schemas.microsoft.com/office/drawing/2014/main" id="{6716F696-3AC7-0591-A949-6DBBA95174C7}"/>
              </a:ext>
            </a:extLst>
          </p:cNvPr>
          <p:cNvCxnSpPr>
            <a:cxnSpLocks/>
          </p:cNvCxnSpPr>
          <p:nvPr/>
        </p:nvCxnSpPr>
        <p:spPr>
          <a:xfrm>
            <a:off x="1231579" y="54660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直線コネクタ 1086">
            <a:extLst>
              <a:ext uri="{FF2B5EF4-FFF2-40B4-BE49-F238E27FC236}">
                <a16:creationId xmlns:a16="http://schemas.microsoft.com/office/drawing/2014/main" id="{6CB4A6C6-F1E7-343F-8EAC-2713FC64C744}"/>
              </a:ext>
            </a:extLst>
          </p:cNvPr>
          <p:cNvCxnSpPr>
            <a:cxnSpLocks/>
          </p:cNvCxnSpPr>
          <p:nvPr/>
        </p:nvCxnSpPr>
        <p:spPr>
          <a:xfrm>
            <a:off x="1383979" y="5618480"/>
            <a:ext cx="913162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6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14357</TotalTime>
  <Words>0</Words>
  <Application>Microsoft Office PowerPoint</Application>
  <PresentationFormat>ワイド画面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14</cp:revision>
  <dcterms:created xsi:type="dcterms:W3CDTF">2024-06-26T01:30:55Z</dcterms:created>
  <dcterms:modified xsi:type="dcterms:W3CDTF">2024-07-11T01:31:50Z</dcterms:modified>
</cp:coreProperties>
</file>