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56000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810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59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11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14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75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55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87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4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2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94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21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14979-EA91-4E08-B1D9-C31C2812795F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C5F3-A846-4835-8455-884ECA0D61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95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kumimoji="1"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57CACB-D347-2BBB-DB73-8446F88A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464" y="-1"/>
            <a:ext cx="4016901" cy="144002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43FF5CE-FA5F-EC36-607E-A43BA7C6C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8" r="13059"/>
          <a:stretch/>
        </p:blipFill>
        <p:spPr>
          <a:xfrm flipH="1">
            <a:off x="8921279" y="0"/>
            <a:ext cx="3087841" cy="1440021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B879F07-F317-0130-5AB0-A85096466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8" r="13059"/>
          <a:stretch/>
        </p:blipFill>
        <p:spPr>
          <a:xfrm flipH="1">
            <a:off x="6448298" y="-2"/>
            <a:ext cx="3087841" cy="144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6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A7B5BE8-F037-F870-45E0-83B4C0E03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560"/>
            <a:ext cx="10728960" cy="22619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1946BB5-D85E-3CE3-801C-55B49F894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8960" y="2194559"/>
            <a:ext cx="10728960" cy="226198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60D547C-96F1-46B0-917E-17B5F1DE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59" y="5176994"/>
            <a:ext cx="3139441" cy="92232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550E2AE-D48D-51E3-C4E9-3B759C438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335280" y="5176995"/>
            <a:ext cx="3139440" cy="922321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9272E47-BE59-F1B0-8B1E-18FFB0718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119"/>
          <a:stretch/>
        </p:blipFill>
        <p:spPr>
          <a:xfrm>
            <a:off x="18653759" y="3325548"/>
            <a:ext cx="3139440" cy="280093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1C90705-CF06-DEAD-CBD2-A2786FAD8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119"/>
          <a:stretch/>
        </p:blipFill>
        <p:spPr>
          <a:xfrm flipH="1">
            <a:off x="-335280" y="3078480"/>
            <a:ext cx="313944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0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3124</TotalTime>
  <Words>0</Words>
  <Application>Microsoft Office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1</cp:revision>
  <dcterms:created xsi:type="dcterms:W3CDTF">2024-08-17T07:40:10Z</dcterms:created>
  <dcterms:modified xsi:type="dcterms:W3CDTF">2024-08-19T11:45:04Z</dcterms:modified>
</cp:coreProperties>
</file>