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99C"/>
    <a:srgbClr val="EFF2F4"/>
    <a:srgbClr val="C3C5C9"/>
    <a:srgbClr val="9CA1A2"/>
    <a:srgbClr val="FFF20E"/>
    <a:srgbClr val="004098"/>
    <a:srgbClr val="403B2A"/>
    <a:srgbClr val="FFFAE6"/>
    <a:srgbClr val="DBCFB7"/>
    <a:srgbClr val="BEB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8" autoAdjust="0"/>
    <p:restoredTop sz="94660"/>
  </p:normalViewPr>
  <p:slideViewPr>
    <p:cSldViewPr snapToGrid="0">
      <p:cViewPr>
        <p:scale>
          <a:sx n="100" d="100"/>
          <a:sy n="100" d="100"/>
        </p:scale>
        <p:origin x="-13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E05F1-C022-4506-9597-88E9A0D0B788}" type="datetimeFigureOut">
              <a:rPr kumimoji="1" lang="ja-JP" altLang="en-US" smtClean="0"/>
              <a:t>2024/6/25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B2471-A8D2-4CAD-858F-6EB530BF0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25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B2471-A8D2-4CAD-858F-6EB530BF0CE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5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668BC-CF61-D66F-A3B5-A6CA988A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4952D1-53A2-7B20-9FE2-D2C691552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4CAB4D-362E-7D65-474A-9D0092B3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CCE03-DECE-6809-22C2-631C8BD7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C8459-B600-7E8B-E22E-B282B78C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48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9354D6-3027-C9C6-DBBF-485B864B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1F76DB-5BFA-57ED-BD84-3F04FDFDE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65A494-78CD-C896-D338-1517BF8D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B955E2-6BBD-5CC7-8346-6303C78F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1FE33A-1FE4-C01C-F8F8-4CD5C4A2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344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D2171B-0C1F-EB75-3E98-75D6364B6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D9A4A8-969F-16F8-0814-7420BDCFA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BBB017-199B-5753-9943-AF5CE36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26052-9FAF-9051-E34F-C7B18EC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68C33D-16B8-2132-9E1A-AFF745F6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4DB8E-1FBF-32BD-F3EF-D109457B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6F32D-CA63-5A67-900F-AEF470F7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F352D1-6A24-7A4F-A035-4D254393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770367-8B64-C363-0529-B8215472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9977E1-59B6-FBF0-DE3D-95A75B99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2CA5B-5160-54B2-81F3-AE4B44B6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AC164-CF61-9BCB-F1B3-0896EE7C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9B8C7F-9FC8-047D-4367-F836CCF8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DB250E-0868-9C09-01E0-88D865A0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DCBF8-3DE1-31C5-28D2-152D1071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75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3F6B7C-1BE3-3A2B-AE9E-58352E0A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6172D-C832-5568-73C6-CCD5F8C62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785285-50D3-0D87-75C1-B955687D5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D648ED-83AB-C0FD-A8C3-2037D4BD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8A1DB4-3457-A265-C58F-196BBCC23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2E8BA5-A7F2-C7CE-C2A6-B0D19C75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B3A3A5-A2B5-D25D-73DC-545A7D10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18D7D4-A2E9-C1A1-6BA0-D4F5DF4CF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FF0CD4-BE20-A1B9-C157-8B59035F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1127B9-EF3D-A90C-AD42-C49395A5F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B6DBD7-2742-D926-EC96-025E54B4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6FD7224-2B3D-0263-05FF-FBB409AB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665E48-FCA9-D112-5D80-27295B66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B6EED2-B108-97D1-5A3C-581712CC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2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2843F-7086-8332-8507-F40759C5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CC2A8A-1DBE-A44D-A074-443CCC7AF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F97450-DE55-5625-37D7-6D2B08C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DF182C-1EC8-C85E-BBBA-0DDD408B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10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E3A295-A292-EC0D-7EF6-6634A9CE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A20F28-0EAC-D80A-D5FC-4859495E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B8411E-DB22-3691-23CC-17E3633A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10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433B1-FBDF-5B54-98E9-30E0274F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CF5E7-1ADB-394E-D4A8-E3B493A2B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70EA12-98E8-DBB3-F1F1-2426E63F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84B7DD-E4FE-B418-1748-BA9F39DF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41A552-0881-92FE-AFF2-A0839A5E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95E031-75D5-1210-8C0B-ACFE6CB7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16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D0BA2-6978-3513-B6A7-1D235613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6AE9B3-A95F-8130-D8A6-A0C00BA1F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A86794-15E8-48D3-3CC5-DAF19CAD0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7240F2-D320-E7A1-D7CB-1B732EE5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A76A03-DEAE-C250-1DFA-A8BC2A0A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160AE-475D-EF73-7867-E5A59D22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DDFA60-A23B-92C8-B786-0799FE33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D49689-9D6C-F2AF-3EA4-69C1E5141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C95B9-9C13-B798-46E5-1B92EA6A7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8FD9E-6C2E-4441-8FDE-9ECBB37349A0}" type="datetimeFigureOut">
              <a:rPr kumimoji="1" lang="ja-JP" altLang="en-US" smtClean="0"/>
              <a:t>2024/6/23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C0AE9D-8761-2AAE-7505-0EA7095B6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31107A-11A2-8D66-12CD-7F35306EA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EDE9-C0DC-4D93-B224-014368AF56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37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AB751E-A343-9150-5A6E-51FCFF62A907}"/>
              </a:ext>
            </a:extLst>
          </p:cNvPr>
          <p:cNvSpPr/>
          <p:nvPr/>
        </p:nvSpPr>
        <p:spPr>
          <a:xfrm>
            <a:off x="5354344" y="1018200"/>
            <a:ext cx="4372803" cy="4277337"/>
          </a:xfrm>
          <a:prstGeom prst="rect">
            <a:avLst/>
          </a:prstGeom>
          <a:solidFill>
            <a:srgbClr val="F2EC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7FD7CDE-8A54-588D-9E88-34042E80179B}"/>
              </a:ext>
            </a:extLst>
          </p:cNvPr>
          <p:cNvCxnSpPr>
            <a:cxnSpLocks/>
          </p:cNvCxnSpPr>
          <p:nvPr/>
        </p:nvCxnSpPr>
        <p:spPr>
          <a:xfrm flipH="1">
            <a:off x="5174009" y="3611874"/>
            <a:ext cx="53819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E7AFE08-F47A-0A99-FEC5-9596914F8A12}"/>
              </a:ext>
            </a:extLst>
          </p:cNvPr>
          <p:cNvCxnSpPr>
            <a:cxnSpLocks/>
          </p:cNvCxnSpPr>
          <p:nvPr/>
        </p:nvCxnSpPr>
        <p:spPr>
          <a:xfrm flipH="1">
            <a:off x="5120670" y="4465288"/>
            <a:ext cx="53819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E72C9E1-7765-E995-2CE3-3FC008FD8286}"/>
              </a:ext>
            </a:extLst>
          </p:cNvPr>
          <p:cNvSpPr/>
          <p:nvPr/>
        </p:nvSpPr>
        <p:spPr>
          <a:xfrm>
            <a:off x="5298467" y="5291423"/>
            <a:ext cx="5257508" cy="388276"/>
          </a:xfrm>
          <a:prstGeom prst="rect">
            <a:avLst/>
          </a:prstGeom>
          <a:gradFill>
            <a:gsLst>
              <a:gs pos="0">
                <a:srgbClr val="9C9896"/>
              </a:gs>
              <a:gs pos="80000">
                <a:schemeClr val="tx1">
                  <a:lumMod val="65000"/>
                  <a:lumOff val="35000"/>
                </a:schemeClr>
              </a:gs>
              <a:gs pos="100000">
                <a:srgbClr val="5E503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6D5AA2D-7CDC-D03C-ECF2-874C2473CBB3}"/>
              </a:ext>
            </a:extLst>
          </p:cNvPr>
          <p:cNvSpPr/>
          <p:nvPr/>
        </p:nvSpPr>
        <p:spPr>
          <a:xfrm>
            <a:off x="5354344" y="5440040"/>
            <a:ext cx="5201630" cy="1326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831B420-CA5D-57B5-06B5-4771FEFD676A}"/>
              </a:ext>
            </a:extLst>
          </p:cNvPr>
          <p:cNvCxnSpPr>
            <a:cxnSpLocks/>
          </p:cNvCxnSpPr>
          <p:nvPr/>
        </p:nvCxnSpPr>
        <p:spPr>
          <a:xfrm flipH="1">
            <a:off x="5298467" y="1014065"/>
            <a:ext cx="53819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330B73C0-7EA5-3B87-8C8A-FAB25D71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9" y="291830"/>
            <a:ext cx="4098140" cy="469899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CF4945C-B276-D687-9DE1-F7917AC8CEF8}"/>
              </a:ext>
            </a:extLst>
          </p:cNvPr>
          <p:cNvSpPr/>
          <p:nvPr/>
        </p:nvSpPr>
        <p:spPr>
          <a:xfrm>
            <a:off x="5212920" y="2550825"/>
            <a:ext cx="5381963" cy="388276"/>
          </a:xfrm>
          <a:prstGeom prst="rect">
            <a:avLst/>
          </a:prstGeom>
          <a:solidFill>
            <a:srgbClr val="A09A9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6DDB57-70EB-3F8C-D68F-01D591CF0455}"/>
              </a:ext>
            </a:extLst>
          </p:cNvPr>
          <p:cNvSpPr/>
          <p:nvPr/>
        </p:nvSpPr>
        <p:spPr>
          <a:xfrm>
            <a:off x="6631054" y="1502932"/>
            <a:ext cx="1819381" cy="8587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9000">
                <a:schemeClr val="bg1">
                  <a:alpha val="70000"/>
                </a:schemeClr>
              </a:gs>
              <a:gs pos="63000">
                <a:schemeClr val="bg1">
                  <a:lumMod val="95000"/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DC20C81-6293-7478-F195-5F212766B1C9}"/>
              </a:ext>
            </a:extLst>
          </p:cNvPr>
          <p:cNvCxnSpPr>
            <a:cxnSpLocks/>
          </p:cNvCxnSpPr>
          <p:nvPr/>
        </p:nvCxnSpPr>
        <p:spPr>
          <a:xfrm flipH="1">
            <a:off x="5120669" y="1898931"/>
            <a:ext cx="538196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BE5FD08-E15C-A87C-6A42-DE884B1526FD}"/>
              </a:ext>
            </a:extLst>
          </p:cNvPr>
          <p:cNvCxnSpPr>
            <a:cxnSpLocks/>
          </p:cNvCxnSpPr>
          <p:nvPr/>
        </p:nvCxnSpPr>
        <p:spPr>
          <a:xfrm>
            <a:off x="7543756" y="1021154"/>
            <a:ext cx="0" cy="4876651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09F46F-9961-09FF-FDF5-D2DBE079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57" y="1676431"/>
            <a:ext cx="2428875" cy="13906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2A3B76-EFE0-892A-3960-CED23E603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7437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5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FA59BA7-8D3B-1152-3953-EA10CD1AA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9"/>
          <a:stretch/>
        </p:blipFill>
        <p:spPr>
          <a:xfrm>
            <a:off x="1084580" y="572770"/>
            <a:ext cx="2479040" cy="5143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4FB417E-EE75-EB4A-A0A6-F8EFC56D78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>
            <a:off x="3900802" y="2034732"/>
            <a:ext cx="571890" cy="73846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A2B6114-636E-0F34-ADB7-2145C19E6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5519" y="707218"/>
            <a:ext cx="1174001" cy="106460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18A1BA5-37CF-8E52-F12A-DD9462BD4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4472692" y="1708596"/>
            <a:ext cx="521834" cy="10646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003475F-A628-7CA1-F551-B33439282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4994526" y="1708596"/>
            <a:ext cx="571890" cy="106460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7C62E52-C094-1EA5-A588-65B47E450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5566416" y="1708596"/>
            <a:ext cx="521834" cy="10646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0A00889-744F-6F2A-A055-AF8D55F0CA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6073908" y="1708596"/>
            <a:ext cx="571890" cy="10646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F1F5A40-2E76-D69F-B543-4EA0E5B66D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6645798" y="1708596"/>
            <a:ext cx="521834" cy="106460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BFDDCE7F-DFF5-EEDC-C1C6-E5A5CE0CB1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7167632" y="1708596"/>
            <a:ext cx="571890" cy="106460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E5AF831-3D08-1948-14CF-E88C457EBC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7739522" y="1708596"/>
            <a:ext cx="521834" cy="106460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CAD8263-D010-272A-4174-1DF6F21F42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V="1">
            <a:off x="3013989" y="2422611"/>
            <a:ext cx="571890" cy="52777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468D677E-E4F2-87AC-FA79-6AB1D7F8CE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3911932" y="1242252"/>
            <a:ext cx="368191" cy="7924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CAD48D5C-0322-4423-B2AA-DD01F78F71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4241025" y="1242252"/>
            <a:ext cx="316485" cy="7924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38F231A-AC4B-196A-3429-A7520FE27A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4557508" y="1242252"/>
            <a:ext cx="742951" cy="7924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B3942ED-C77E-9121-9B8B-8CBD2796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5961506" y="1238188"/>
            <a:ext cx="742951" cy="792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A9C0C190-B0A3-AF27-35D5-CE2D6AB3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5275400" y="1239728"/>
            <a:ext cx="368191" cy="79248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A9FC4394-86E6-EFAD-CA4C-2932647394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5630566" y="1239728"/>
            <a:ext cx="336809" cy="79248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CEC9476-A16E-C1F8-E7B9-76ED7AC4A9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6698588" y="1236648"/>
            <a:ext cx="368191" cy="79248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F0E3606A-6C5C-1B5D-F581-B46D6D30F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6698588" y="1236648"/>
            <a:ext cx="368191" cy="79248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5EE0C07-F998-CF94-429D-36826B10F4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7066779" y="1236648"/>
            <a:ext cx="368191" cy="79248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1E93392-8B2B-B770-3D9D-6D023B6E0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7435670" y="1236648"/>
            <a:ext cx="742951" cy="79248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373165F-9831-6D45-AC3E-976F599429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7975488" y="1236648"/>
            <a:ext cx="742951" cy="79248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9BE33FBC-FBCF-3CF3-8478-D14F8F478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8234707" y="1966673"/>
            <a:ext cx="742951" cy="79248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3189B0C-7660-E0ED-FACD-172F9D048639}"/>
              </a:ext>
            </a:extLst>
          </p:cNvPr>
          <p:cNvSpPr/>
          <p:nvPr/>
        </p:nvSpPr>
        <p:spPr>
          <a:xfrm>
            <a:off x="3930710" y="707218"/>
            <a:ext cx="4432563" cy="5143500"/>
          </a:xfrm>
          <a:prstGeom prst="rect">
            <a:avLst/>
          </a:prstGeom>
          <a:gradFill>
            <a:gsLst>
              <a:gs pos="0">
                <a:srgbClr val="8E857C"/>
              </a:gs>
              <a:gs pos="35000">
                <a:srgbClr val="C0BAB5">
                  <a:alpha val="10000"/>
                </a:srgbClr>
              </a:gs>
              <a:gs pos="16000">
                <a:srgbClr val="C4BEB8">
                  <a:alpha val="10000"/>
                </a:srgbClr>
              </a:gs>
              <a:gs pos="10000">
                <a:srgbClr val="C8C1BB"/>
              </a:gs>
              <a:gs pos="100000">
                <a:srgbClr val="8A857C"/>
              </a:gs>
              <a:gs pos="96000">
                <a:srgbClr val="A8A39B"/>
              </a:gs>
              <a:gs pos="42000">
                <a:srgbClr val="CDC6B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42DC917D-D082-C0DA-D3FA-12663290F589}"/>
              </a:ext>
            </a:extLst>
          </p:cNvPr>
          <p:cNvCxnSpPr>
            <a:cxnSpLocks/>
          </p:cNvCxnSpPr>
          <p:nvPr/>
        </p:nvCxnSpPr>
        <p:spPr>
          <a:xfrm>
            <a:off x="8261291" y="420370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D954B04-B92E-8649-E451-9AED40882131}"/>
              </a:ext>
            </a:extLst>
          </p:cNvPr>
          <p:cNvCxnSpPr>
            <a:cxnSpLocks/>
          </p:cNvCxnSpPr>
          <p:nvPr/>
        </p:nvCxnSpPr>
        <p:spPr>
          <a:xfrm>
            <a:off x="7184161" y="470527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9495B15-BECE-F7FF-C022-CF3CFC1E23F2}"/>
              </a:ext>
            </a:extLst>
          </p:cNvPr>
          <p:cNvCxnSpPr>
            <a:cxnSpLocks/>
          </p:cNvCxnSpPr>
          <p:nvPr/>
        </p:nvCxnSpPr>
        <p:spPr>
          <a:xfrm>
            <a:off x="6096000" y="470527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BB20357-50FE-8F8C-54F3-495D2F4542FE}"/>
              </a:ext>
            </a:extLst>
          </p:cNvPr>
          <p:cNvCxnSpPr>
            <a:cxnSpLocks/>
          </p:cNvCxnSpPr>
          <p:nvPr/>
        </p:nvCxnSpPr>
        <p:spPr>
          <a:xfrm>
            <a:off x="4959036" y="658174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DA40E97-9F45-E8B2-343E-A83936EB36C9}"/>
              </a:ext>
            </a:extLst>
          </p:cNvPr>
          <p:cNvCxnSpPr>
            <a:cxnSpLocks/>
          </p:cNvCxnSpPr>
          <p:nvPr/>
        </p:nvCxnSpPr>
        <p:spPr>
          <a:xfrm>
            <a:off x="3563620" y="1594296"/>
            <a:ext cx="5533153" cy="0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60F0801-28FF-3556-D944-3444F2D174DF}"/>
              </a:ext>
            </a:extLst>
          </p:cNvPr>
          <p:cNvSpPr/>
          <p:nvPr/>
        </p:nvSpPr>
        <p:spPr>
          <a:xfrm>
            <a:off x="3581920" y="2995844"/>
            <a:ext cx="5381963" cy="38827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1"/>
            <a:tileRect/>
          </a:gradFill>
          <a:ln w="1524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6FA375-CA7B-14E6-7D10-95652F744BEF}"/>
              </a:ext>
            </a:extLst>
          </p:cNvPr>
          <p:cNvSpPr/>
          <p:nvPr/>
        </p:nvSpPr>
        <p:spPr>
          <a:xfrm>
            <a:off x="3563620" y="2756244"/>
            <a:ext cx="5381963" cy="388276"/>
          </a:xfrm>
          <a:prstGeom prst="rect">
            <a:avLst/>
          </a:prstGeom>
          <a:solidFill>
            <a:srgbClr val="8E8E96"/>
          </a:solidFill>
          <a:ln w="1524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FA47CD2-FEC7-9B18-7B27-59BDB7C08DCD}"/>
              </a:ext>
            </a:extLst>
          </p:cNvPr>
          <p:cNvCxnSpPr>
            <a:cxnSpLocks/>
          </p:cNvCxnSpPr>
          <p:nvPr/>
        </p:nvCxnSpPr>
        <p:spPr>
          <a:xfrm>
            <a:off x="3647440" y="4489896"/>
            <a:ext cx="5533153" cy="0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EF55F69-3344-2F39-67D1-BA697B12E6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>
            <a:off x="1781702" y="1918985"/>
            <a:ext cx="571890" cy="73846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F9B9D0E-CFF7-008B-864E-83E5B9F3D2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2117372" y="1592849"/>
            <a:ext cx="521834" cy="10646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8E8D62D-41CA-F893-014B-927827057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2639206" y="1592849"/>
            <a:ext cx="571890" cy="106460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69296FB-C651-A9EB-9606-060195462B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3211096" y="1592849"/>
            <a:ext cx="521834" cy="106460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B515B8C-5813-3BBD-C66F-8201A889F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3718588" y="1592849"/>
            <a:ext cx="571890" cy="106460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B33700F-5A3C-7BC8-D13C-264C90BFF3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4290478" y="1592849"/>
            <a:ext cx="521834" cy="106460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E1C7614-86E9-91A9-7E74-85DA61589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4812312" y="1592849"/>
            <a:ext cx="571890" cy="106460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16649A2-F879-06CA-ABDC-BC6A71322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5384202" y="1592849"/>
            <a:ext cx="521834" cy="106460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E4F1C77-937E-BC36-42B8-CF7E4AD4C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1775052" y="1126505"/>
            <a:ext cx="368191" cy="7924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9D6C5D0A-6764-CAA6-4FB0-7B0EFADD7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2099065" y="1126505"/>
            <a:ext cx="316485" cy="79248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7038011-26A6-86D0-9F1E-CFA568D2A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2415548" y="1126505"/>
            <a:ext cx="742951" cy="79248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03EF4DC-8A40-467F-AA91-BE59A4D078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3819546" y="1122441"/>
            <a:ext cx="742951" cy="79248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90121761-9EDE-60B7-53FB-E3460D1A2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3133440" y="1123981"/>
            <a:ext cx="368191" cy="79248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AF92AFEF-C14A-17D9-6DAE-A438F87A8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3488606" y="1123981"/>
            <a:ext cx="336809" cy="79248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ABC2DF4-70FE-6FBA-88B7-C27D1BDAC3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4556628" y="1120901"/>
            <a:ext cx="368191" cy="79248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62B8DA8-01EB-0339-935D-D4CC0FD31C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4556628" y="1120901"/>
            <a:ext cx="368191" cy="79248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8DEE910-B7BD-67D0-C0F7-258E4A96A8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4924819" y="1120901"/>
            <a:ext cx="368191" cy="79248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1E23B90-8CA8-BD1D-38F8-C3A3F4C452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5293710" y="1120901"/>
            <a:ext cx="742951" cy="79248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7E503E8-0C29-7CBB-A611-BB20F6A79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5901812" y="1592849"/>
            <a:ext cx="571890" cy="1064604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042C1789-756C-0D71-242C-7004F08489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6467474" y="1592849"/>
            <a:ext cx="521834" cy="106460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406A2E6-EDDA-BDFB-10C0-7617721F26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6966766" y="1592849"/>
            <a:ext cx="571890" cy="1064604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F444B118-C952-E891-5EE6-B020FAF28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7532428" y="1592849"/>
            <a:ext cx="521834" cy="106460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6DCAA30-7E1E-C426-B305-609CF15B2C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>
            <a:off x="8032951" y="1592849"/>
            <a:ext cx="571890" cy="106460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239490D9-D211-C103-500F-CB84871C65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238"/>
          <a:stretch/>
        </p:blipFill>
        <p:spPr>
          <a:xfrm flipH="1">
            <a:off x="8598613" y="1592849"/>
            <a:ext cx="521834" cy="1064604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DFAA5A9-A511-1EC5-8038-852F17D5D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6029644" y="1120901"/>
            <a:ext cx="368191" cy="79248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A69527DB-599A-20E1-5B94-8DB8E3575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6397835" y="1120901"/>
            <a:ext cx="368191" cy="792480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74B00F37-8184-404F-FA67-D02B71748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6746636" y="1117052"/>
            <a:ext cx="742951" cy="79248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10AF454D-BA29-43C3-5F76-91CD461C7D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V="1">
            <a:off x="7482570" y="1117052"/>
            <a:ext cx="368191" cy="792480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C95C01BF-CEF0-442A-B80F-EA7EFD4991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80238"/>
          <a:stretch/>
        </p:blipFill>
        <p:spPr>
          <a:xfrm flipH="1" flipV="1">
            <a:off x="7850761" y="1117052"/>
            <a:ext cx="368191" cy="792480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6DFC3A5B-394B-1C9D-1185-F57CC897A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35" r="99347"/>
          <a:stretch/>
        </p:blipFill>
        <p:spPr>
          <a:xfrm flipH="1" flipV="1">
            <a:off x="8215218" y="1117052"/>
            <a:ext cx="899736" cy="792480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828B8D-CCF6-2B32-FEEA-CBB0905234F9}"/>
              </a:ext>
            </a:extLst>
          </p:cNvPr>
          <p:cNvSpPr/>
          <p:nvPr/>
        </p:nvSpPr>
        <p:spPr>
          <a:xfrm>
            <a:off x="1770461" y="579920"/>
            <a:ext cx="7344494" cy="5143500"/>
          </a:xfrm>
          <a:prstGeom prst="rect">
            <a:avLst/>
          </a:prstGeom>
          <a:gradFill>
            <a:gsLst>
              <a:gs pos="0">
                <a:srgbClr val="8E857C"/>
              </a:gs>
              <a:gs pos="35000">
                <a:srgbClr val="C0BAB5">
                  <a:alpha val="10000"/>
                </a:srgbClr>
              </a:gs>
              <a:gs pos="16000">
                <a:srgbClr val="C4BEB8">
                  <a:alpha val="10000"/>
                </a:srgbClr>
              </a:gs>
              <a:gs pos="10000">
                <a:srgbClr val="C8C1BB"/>
              </a:gs>
              <a:gs pos="100000">
                <a:srgbClr val="8A857C"/>
              </a:gs>
              <a:gs pos="96000">
                <a:srgbClr val="A8A39B"/>
              </a:gs>
              <a:gs pos="42000">
                <a:srgbClr val="CDC6B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7063242-09B5-B8E7-F33C-1C6B6BD51946}"/>
              </a:ext>
            </a:extLst>
          </p:cNvPr>
          <p:cNvCxnSpPr>
            <a:cxnSpLocks/>
          </p:cNvCxnSpPr>
          <p:nvPr/>
        </p:nvCxnSpPr>
        <p:spPr>
          <a:xfrm>
            <a:off x="2489924" y="374180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C70C337-5AA6-8B49-97CD-BEC273507153}"/>
              </a:ext>
            </a:extLst>
          </p:cNvPr>
          <p:cNvCxnSpPr>
            <a:cxnSpLocks/>
          </p:cNvCxnSpPr>
          <p:nvPr/>
        </p:nvCxnSpPr>
        <p:spPr>
          <a:xfrm>
            <a:off x="5391705" y="497547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D597CCB-B03E-6F65-5E2E-499656BB0A34}"/>
              </a:ext>
            </a:extLst>
          </p:cNvPr>
          <p:cNvCxnSpPr>
            <a:cxnSpLocks/>
          </p:cNvCxnSpPr>
          <p:nvPr/>
        </p:nvCxnSpPr>
        <p:spPr>
          <a:xfrm>
            <a:off x="3943880" y="354780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94E8C1D-CBA8-203C-BD87-B7D42BE0B369}"/>
              </a:ext>
            </a:extLst>
          </p:cNvPr>
          <p:cNvCxnSpPr>
            <a:cxnSpLocks/>
          </p:cNvCxnSpPr>
          <p:nvPr/>
        </p:nvCxnSpPr>
        <p:spPr>
          <a:xfrm>
            <a:off x="1251480" y="4327496"/>
            <a:ext cx="8158738" cy="0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0318F76-A7FC-F386-802A-C9E2B3F1B300}"/>
              </a:ext>
            </a:extLst>
          </p:cNvPr>
          <p:cNvCxnSpPr>
            <a:cxnSpLocks/>
          </p:cNvCxnSpPr>
          <p:nvPr/>
        </p:nvCxnSpPr>
        <p:spPr>
          <a:xfrm>
            <a:off x="1167660" y="1478549"/>
            <a:ext cx="8242558" cy="0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14E7F08-443B-8692-F120-4186F7690D86}"/>
              </a:ext>
            </a:extLst>
          </p:cNvPr>
          <p:cNvCxnSpPr>
            <a:cxnSpLocks/>
          </p:cNvCxnSpPr>
          <p:nvPr/>
        </p:nvCxnSpPr>
        <p:spPr>
          <a:xfrm>
            <a:off x="6824265" y="448779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D7AF65FD-A9E3-F4BC-8D76-B5ED6D6CC731}"/>
              </a:ext>
            </a:extLst>
          </p:cNvPr>
          <p:cNvCxnSpPr>
            <a:cxnSpLocks/>
          </p:cNvCxnSpPr>
          <p:nvPr/>
        </p:nvCxnSpPr>
        <p:spPr>
          <a:xfrm>
            <a:off x="8262921" y="448779"/>
            <a:ext cx="0" cy="5541651"/>
          </a:xfrm>
          <a:prstGeom prst="line">
            <a:avLst/>
          </a:prstGeom>
          <a:ln w="17780" cmpd="sng">
            <a:solidFill>
              <a:schemeClr val="tx1">
                <a:lumMod val="75000"/>
                <a:lumOff val="2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E61CD44-8E6C-7F1D-A10F-42E737A07709}"/>
              </a:ext>
            </a:extLst>
          </p:cNvPr>
          <p:cNvSpPr/>
          <p:nvPr/>
        </p:nvSpPr>
        <p:spPr>
          <a:xfrm>
            <a:off x="1420650" y="2770432"/>
            <a:ext cx="7775160" cy="38827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85000"/>
                  <a:lumOff val="15000"/>
                </a:schemeClr>
              </a:gs>
            </a:gsLst>
            <a:lin ang="5400000" scaled="1"/>
            <a:tileRect/>
          </a:gradFill>
          <a:ln w="1524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9C3ACB-B4BA-C95D-969B-34BC6E6DF95C}"/>
              </a:ext>
            </a:extLst>
          </p:cNvPr>
          <p:cNvSpPr/>
          <p:nvPr/>
        </p:nvSpPr>
        <p:spPr>
          <a:xfrm>
            <a:off x="1419120" y="2640497"/>
            <a:ext cx="7793460" cy="388276"/>
          </a:xfrm>
          <a:prstGeom prst="rect">
            <a:avLst/>
          </a:prstGeom>
          <a:solidFill>
            <a:srgbClr val="8E8E96"/>
          </a:solidFill>
          <a:ln w="1524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DF206035-6D4C-0C43-24E7-6AE79EC19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20" y="2692313"/>
            <a:ext cx="1925137" cy="281977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7A1B6E3-D6BF-1532-0EE6-91567204131E}"/>
              </a:ext>
            </a:extLst>
          </p:cNvPr>
          <p:cNvSpPr/>
          <p:nvPr/>
        </p:nvSpPr>
        <p:spPr>
          <a:xfrm flipV="1">
            <a:off x="1493193" y="5379451"/>
            <a:ext cx="7775160" cy="340074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>
                  <a:lumMod val="85000"/>
                  <a:lumOff val="15000"/>
                  <a:alpha val="20000"/>
                </a:schemeClr>
              </a:gs>
            </a:gsLst>
            <a:lin ang="5400000" scaled="1"/>
            <a:tileRect/>
          </a:gradFill>
          <a:ln w="1524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D70DABC-E2F7-C64A-7FB3-0ABECA571F5D}"/>
              </a:ext>
            </a:extLst>
          </p:cNvPr>
          <p:cNvSpPr/>
          <p:nvPr/>
        </p:nvSpPr>
        <p:spPr>
          <a:xfrm>
            <a:off x="1781457" y="5626220"/>
            <a:ext cx="7333497" cy="93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551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D39C1D4-B997-9AD0-427E-63675D39C297}"/>
              </a:ext>
            </a:extLst>
          </p:cNvPr>
          <p:cNvSpPr/>
          <p:nvPr/>
        </p:nvSpPr>
        <p:spPr>
          <a:xfrm rot="16200000">
            <a:off x="4296436" y="-4427214"/>
            <a:ext cx="3841102" cy="6167094"/>
          </a:xfrm>
          <a:prstGeom prst="rect">
            <a:avLst/>
          </a:prstGeom>
          <a:gradFill>
            <a:gsLst>
              <a:gs pos="100000">
                <a:srgbClr val="908C80"/>
              </a:gs>
              <a:gs pos="51000">
                <a:srgbClr val="777265"/>
              </a:gs>
              <a:gs pos="16000">
                <a:srgbClr val="8D8673"/>
              </a:gs>
              <a:gs pos="0">
                <a:srgbClr val="82776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13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EB6333-901D-8312-6DE9-899659DB2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23" y="3510280"/>
            <a:ext cx="4066625" cy="308516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60E3E17-E580-9D72-F4DC-B11507B15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25" y="425111"/>
            <a:ext cx="4066626" cy="30851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2B582C-9340-138F-BA77-EC0F0A6AB203}"/>
              </a:ext>
            </a:extLst>
          </p:cNvPr>
          <p:cNvSpPr/>
          <p:nvPr/>
        </p:nvSpPr>
        <p:spPr>
          <a:xfrm>
            <a:off x="2423661" y="669190"/>
            <a:ext cx="737997" cy="229569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  <a:gs pos="75000">
                <a:schemeClr val="bg1">
                  <a:lumMod val="95000"/>
                </a:schemeClr>
              </a:gs>
              <a:gs pos="2700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4FB99C-BD36-7AF1-B1BE-D6BD0DA473F5}"/>
              </a:ext>
            </a:extLst>
          </p:cNvPr>
          <p:cNvSpPr/>
          <p:nvPr/>
        </p:nvSpPr>
        <p:spPr>
          <a:xfrm>
            <a:off x="3792334" y="2414084"/>
            <a:ext cx="950397" cy="109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16"/>
          </a:p>
        </p:txBody>
      </p:sp>
    </p:spTree>
    <p:extLst>
      <p:ext uri="{BB962C8B-B14F-4D97-AF65-F5344CB8AC3E}">
        <p14:creationId xmlns:p14="http://schemas.microsoft.com/office/powerpoint/2010/main" val="259677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B7495A-99A8-667E-AC1F-E1BBC008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3" y="-227623"/>
            <a:ext cx="5854122" cy="6540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5F7A06-824C-B81B-06AA-B70C4CDB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9" b="59184"/>
          <a:stretch/>
        </p:blipFill>
        <p:spPr bwMode="auto">
          <a:xfrm>
            <a:off x="1819469" y="2784373"/>
            <a:ext cx="3200401" cy="35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52DC9F-7A8F-21A7-3F30-61F94D5B128E}"/>
              </a:ext>
            </a:extLst>
          </p:cNvPr>
          <p:cNvSpPr/>
          <p:nvPr/>
        </p:nvSpPr>
        <p:spPr>
          <a:xfrm>
            <a:off x="6832566" y="424680"/>
            <a:ext cx="4140234" cy="6173114"/>
          </a:xfrm>
          <a:prstGeom prst="rect">
            <a:avLst/>
          </a:prstGeom>
          <a:gradFill>
            <a:gsLst>
              <a:gs pos="100000">
                <a:srgbClr val="848074"/>
              </a:gs>
              <a:gs pos="51000">
                <a:srgbClr val="777265"/>
              </a:gs>
              <a:gs pos="16000">
                <a:srgbClr val="8D8673"/>
              </a:gs>
              <a:gs pos="0">
                <a:srgbClr val="82776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662A11-5BBB-6930-F765-E2971E1DA102}"/>
              </a:ext>
            </a:extLst>
          </p:cNvPr>
          <p:cNvCxnSpPr>
            <a:cxnSpLocks/>
          </p:cNvCxnSpPr>
          <p:nvPr/>
        </p:nvCxnSpPr>
        <p:spPr>
          <a:xfrm>
            <a:off x="6410960" y="700376"/>
            <a:ext cx="509221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7D9911-7204-11A5-05AE-976710FAD439}"/>
              </a:ext>
            </a:extLst>
          </p:cNvPr>
          <p:cNvCxnSpPr>
            <a:cxnSpLocks/>
          </p:cNvCxnSpPr>
          <p:nvPr/>
        </p:nvCxnSpPr>
        <p:spPr>
          <a:xfrm>
            <a:off x="4514565" y="873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51E37-9AF6-9354-CF36-803FF5A5BE33}"/>
              </a:ext>
            </a:extLst>
          </p:cNvPr>
          <p:cNvCxnSpPr>
            <a:cxnSpLocks/>
          </p:cNvCxnSpPr>
          <p:nvPr/>
        </p:nvCxnSpPr>
        <p:spPr>
          <a:xfrm>
            <a:off x="4666965" y="1025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A829D0-4E31-EB26-E17C-3D7BC49DE366}"/>
              </a:ext>
            </a:extLst>
          </p:cNvPr>
          <p:cNvCxnSpPr>
            <a:cxnSpLocks/>
          </p:cNvCxnSpPr>
          <p:nvPr/>
        </p:nvCxnSpPr>
        <p:spPr>
          <a:xfrm>
            <a:off x="4819365" y="1177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4F4C6B-64AE-AB05-38AA-E49C26F57175}"/>
              </a:ext>
            </a:extLst>
          </p:cNvPr>
          <p:cNvCxnSpPr>
            <a:cxnSpLocks/>
          </p:cNvCxnSpPr>
          <p:nvPr/>
        </p:nvCxnSpPr>
        <p:spPr>
          <a:xfrm>
            <a:off x="4971765" y="1330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794C60-5521-643C-C150-10A1A7D7343D}"/>
              </a:ext>
            </a:extLst>
          </p:cNvPr>
          <p:cNvCxnSpPr>
            <a:cxnSpLocks/>
          </p:cNvCxnSpPr>
          <p:nvPr/>
        </p:nvCxnSpPr>
        <p:spPr>
          <a:xfrm>
            <a:off x="5124165" y="1482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3B14219-E4EE-1D27-6D39-58E68AF2E4E5}"/>
              </a:ext>
            </a:extLst>
          </p:cNvPr>
          <p:cNvCxnSpPr>
            <a:cxnSpLocks/>
          </p:cNvCxnSpPr>
          <p:nvPr/>
        </p:nvCxnSpPr>
        <p:spPr>
          <a:xfrm>
            <a:off x="5276565" y="1635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FB4E184-0ACC-BADE-D90E-6DFE836B7C50}"/>
              </a:ext>
            </a:extLst>
          </p:cNvPr>
          <p:cNvCxnSpPr>
            <a:cxnSpLocks/>
          </p:cNvCxnSpPr>
          <p:nvPr/>
        </p:nvCxnSpPr>
        <p:spPr>
          <a:xfrm>
            <a:off x="5428965" y="1787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8C5715-99D9-E9E1-4F0E-A0D68F57E25E}"/>
              </a:ext>
            </a:extLst>
          </p:cNvPr>
          <p:cNvCxnSpPr>
            <a:cxnSpLocks/>
          </p:cNvCxnSpPr>
          <p:nvPr/>
        </p:nvCxnSpPr>
        <p:spPr>
          <a:xfrm>
            <a:off x="5581365" y="1939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DE0CF93-60D8-26D6-55D8-C35F625B4708}"/>
              </a:ext>
            </a:extLst>
          </p:cNvPr>
          <p:cNvCxnSpPr>
            <a:cxnSpLocks/>
          </p:cNvCxnSpPr>
          <p:nvPr/>
        </p:nvCxnSpPr>
        <p:spPr>
          <a:xfrm>
            <a:off x="5733765" y="2092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322705-744C-AE3F-CBC4-B0C3D6BBC243}"/>
              </a:ext>
            </a:extLst>
          </p:cNvPr>
          <p:cNvCxnSpPr>
            <a:cxnSpLocks/>
          </p:cNvCxnSpPr>
          <p:nvPr/>
        </p:nvCxnSpPr>
        <p:spPr>
          <a:xfrm>
            <a:off x="5886165" y="2244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0892A6A-E8C9-5F85-20CC-B43C58121C16}"/>
              </a:ext>
            </a:extLst>
          </p:cNvPr>
          <p:cNvCxnSpPr>
            <a:cxnSpLocks/>
          </p:cNvCxnSpPr>
          <p:nvPr/>
        </p:nvCxnSpPr>
        <p:spPr>
          <a:xfrm>
            <a:off x="6038565" y="2397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7F3C818-44D7-107F-276E-B2D8681DA31C}"/>
              </a:ext>
            </a:extLst>
          </p:cNvPr>
          <p:cNvCxnSpPr>
            <a:cxnSpLocks/>
          </p:cNvCxnSpPr>
          <p:nvPr/>
        </p:nvCxnSpPr>
        <p:spPr>
          <a:xfrm>
            <a:off x="6190965" y="2549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E0F22F9-F5FE-B3F0-AF49-26DFE204670B}"/>
              </a:ext>
            </a:extLst>
          </p:cNvPr>
          <p:cNvCxnSpPr>
            <a:cxnSpLocks/>
          </p:cNvCxnSpPr>
          <p:nvPr/>
        </p:nvCxnSpPr>
        <p:spPr>
          <a:xfrm>
            <a:off x="6343365" y="2701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50C0D3-8FE1-7F21-265B-62608044B3BE}"/>
              </a:ext>
            </a:extLst>
          </p:cNvPr>
          <p:cNvCxnSpPr>
            <a:cxnSpLocks/>
          </p:cNvCxnSpPr>
          <p:nvPr/>
        </p:nvCxnSpPr>
        <p:spPr>
          <a:xfrm>
            <a:off x="4443445" y="2854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98C861-B0BA-6674-2E6F-F026EE2D89B3}"/>
              </a:ext>
            </a:extLst>
          </p:cNvPr>
          <p:cNvCxnSpPr>
            <a:cxnSpLocks/>
          </p:cNvCxnSpPr>
          <p:nvPr/>
        </p:nvCxnSpPr>
        <p:spPr>
          <a:xfrm>
            <a:off x="4595845" y="3006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76C3A6C-41E7-A7A9-A8C1-549F034286E8}"/>
              </a:ext>
            </a:extLst>
          </p:cNvPr>
          <p:cNvCxnSpPr>
            <a:cxnSpLocks/>
          </p:cNvCxnSpPr>
          <p:nvPr/>
        </p:nvCxnSpPr>
        <p:spPr>
          <a:xfrm>
            <a:off x="4748245" y="3159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63C78F-7DA5-542C-66CD-6747A175F3D1}"/>
              </a:ext>
            </a:extLst>
          </p:cNvPr>
          <p:cNvCxnSpPr>
            <a:cxnSpLocks/>
          </p:cNvCxnSpPr>
          <p:nvPr/>
        </p:nvCxnSpPr>
        <p:spPr>
          <a:xfrm>
            <a:off x="4900645" y="3311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7C70F69D-B206-8DE2-4406-FA559AEAA05E}"/>
              </a:ext>
            </a:extLst>
          </p:cNvPr>
          <p:cNvCxnSpPr>
            <a:cxnSpLocks/>
          </p:cNvCxnSpPr>
          <p:nvPr/>
        </p:nvCxnSpPr>
        <p:spPr>
          <a:xfrm>
            <a:off x="5053045" y="3463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99F630-C4C5-B85F-B155-C2F8944CDF32}"/>
              </a:ext>
            </a:extLst>
          </p:cNvPr>
          <p:cNvCxnSpPr>
            <a:cxnSpLocks/>
          </p:cNvCxnSpPr>
          <p:nvPr/>
        </p:nvCxnSpPr>
        <p:spPr>
          <a:xfrm>
            <a:off x="5205445" y="3616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79AB288-C01E-3E4B-5B81-72D009A84854}"/>
              </a:ext>
            </a:extLst>
          </p:cNvPr>
          <p:cNvCxnSpPr>
            <a:cxnSpLocks/>
          </p:cNvCxnSpPr>
          <p:nvPr/>
        </p:nvCxnSpPr>
        <p:spPr>
          <a:xfrm>
            <a:off x="5357845" y="3768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直線コネクタ 1023">
            <a:extLst>
              <a:ext uri="{FF2B5EF4-FFF2-40B4-BE49-F238E27FC236}">
                <a16:creationId xmlns:a16="http://schemas.microsoft.com/office/drawing/2014/main" id="{301BF246-5145-1EE6-F5BA-3BC56AE37741}"/>
              </a:ext>
            </a:extLst>
          </p:cNvPr>
          <p:cNvCxnSpPr>
            <a:cxnSpLocks/>
          </p:cNvCxnSpPr>
          <p:nvPr/>
        </p:nvCxnSpPr>
        <p:spPr>
          <a:xfrm>
            <a:off x="5510245" y="3921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線コネクタ 1024">
            <a:extLst>
              <a:ext uri="{FF2B5EF4-FFF2-40B4-BE49-F238E27FC236}">
                <a16:creationId xmlns:a16="http://schemas.microsoft.com/office/drawing/2014/main" id="{167EFC4B-84EB-E84E-C741-3FCF5AA402E8}"/>
              </a:ext>
            </a:extLst>
          </p:cNvPr>
          <p:cNvCxnSpPr>
            <a:cxnSpLocks/>
          </p:cNvCxnSpPr>
          <p:nvPr/>
        </p:nvCxnSpPr>
        <p:spPr>
          <a:xfrm>
            <a:off x="5662645" y="4073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線コネクタ 1026">
            <a:extLst>
              <a:ext uri="{FF2B5EF4-FFF2-40B4-BE49-F238E27FC236}">
                <a16:creationId xmlns:a16="http://schemas.microsoft.com/office/drawing/2014/main" id="{8A323686-A9FD-E90E-2572-503E37BC38A3}"/>
              </a:ext>
            </a:extLst>
          </p:cNvPr>
          <p:cNvCxnSpPr>
            <a:cxnSpLocks/>
          </p:cNvCxnSpPr>
          <p:nvPr/>
        </p:nvCxnSpPr>
        <p:spPr>
          <a:xfrm>
            <a:off x="5815045" y="4225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直線コネクタ 1027">
            <a:extLst>
              <a:ext uri="{FF2B5EF4-FFF2-40B4-BE49-F238E27FC236}">
                <a16:creationId xmlns:a16="http://schemas.microsoft.com/office/drawing/2014/main" id="{F917956F-2503-E8F7-2CB7-94138BABB3B0}"/>
              </a:ext>
            </a:extLst>
          </p:cNvPr>
          <p:cNvCxnSpPr>
            <a:cxnSpLocks/>
          </p:cNvCxnSpPr>
          <p:nvPr/>
        </p:nvCxnSpPr>
        <p:spPr>
          <a:xfrm>
            <a:off x="5967445" y="4378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コネクタ 1028">
            <a:extLst>
              <a:ext uri="{FF2B5EF4-FFF2-40B4-BE49-F238E27FC236}">
                <a16:creationId xmlns:a16="http://schemas.microsoft.com/office/drawing/2014/main" id="{5AF74812-8BD6-046C-A3E3-6DA8CAFEB968}"/>
              </a:ext>
            </a:extLst>
          </p:cNvPr>
          <p:cNvCxnSpPr>
            <a:cxnSpLocks/>
          </p:cNvCxnSpPr>
          <p:nvPr/>
        </p:nvCxnSpPr>
        <p:spPr>
          <a:xfrm>
            <a:off x="6119845" y="4530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直線コネクタ 1029">
            <a:extLst>
              <a:ext uri="{FF2B5EF4-FFF2-40B4-BE49-F238E27FC236}">
                <a16:creationId xmlns:a16="http://schemas.microsoft.com/office/drawing/2014/main" id="{C640E361-F41A-773B-47AD-925A041A52E1}"/>
              </a:ext>
            </a:extLst>
          </p:cNvPr>
          <p:cNvCxnSpPr>
            <a:cxnSpLocks/>
          </p:cNvCxnSpPr>
          <p:nvPr/>
        </p:nvCxnSpPr>
        <p:spPr>
          <a:xfrm>
            <a:off x="6272245" y="4683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直線コネクタ 1030">
            <a:extLst>
              <a:ext uri="{FF2B5EF4-FFF2-40B4-BE49-F238E27FC236}">
                <a16:creationId xmlns:a16="http://schemas.microsoft.com/office/drawing/2014/main" id="{000B19EC-8694-C548-9608-3923C74F81AA}"/>
              </a:ext>
            </a:extLst>
          </p:cNvPr>
          <p:cNvCxnSpPr>
            <a:cxnSpLocks/>
          </p:cNvCxnSpPr>
          <p:nvPr/>
        </p:nvCxnSpPr>
        <p:spPr>
          <a:xfrm>
            <a:off x="6424645" y="4835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直線コネクタ 1031">
            <a:extLst>
              <a:ext uri="{FF2B5EF4-FFF2-40B4-BE49-F238E27FC236}">
                <a16:creationId xmlns:a16="http://schemas.microsoft.com/office/drawing/2014/main" id="{72E91832-2A89-9440-C6D8-6BEF15CA06DA}"/>
              </a:ext>
            </a:extLst>
          </p:cNvPr>
          <p:cNvCxnSpPr>
            <a:cxnSpLocks/>
          </p:cNvCxnSpPr>
          <p:nvPr/>
        </p:nvCxnSpPr>
        <p:spPr>
          <a:xfrm>
            <a:off x="6577045" y="4987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線コネクタ 1032">
            <a:extLst>
              <a:ext uri="{FF2B5EF4-FFF2-40B4-BE49-F238E27FC236}">
                <a16:creationId xmlns:a16="http://schemas.microsoft.com/office/drawing/2014/main" id="{044E374D-CEE6-9D8F-8221-1122E4CEDB47}"/>
              </a:ext>
            </a:extLst>
          </p:cNvPr>
          <p:cNvCxnSpPr>
            <a:cxnSpLocks/>
          </p:cNvCxnSpPr>
          <p:nvPr/>
        </p:nvCxnSpPr>
        <p:spPr>
          <a:xfrm>
            <a:off x="4331685" y="5140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直線コネクタ 1033">
            <a:extLst>
              <a:ext uri="{FF2B5EF4-FFF2-40B4-BE49-F238E27FC236}">
                <a16:creationId xmlns:a16="http://schemas.microsoft.com/office/drawing/2014/main" id="{D82540A9-6BCD-AF89-3FAD-8C0B841FB51A}"/>
              </a:ext>
            </a:extLst>
          </p:cNvPr>
          <p:cNvCxnSpPr>
            <a:cxnSpLocks/>
          </p:cNvCxnSpPr>
          <p:nvPr/>
        </p:nvCxnSpPr>
        <p:spPr>
          <a:xfrm>
            <a:off x="4484085" y="5292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直線コネクタ 1034">
            <a:extLst>
              <a:ext uri="{FF2B5EF4-FFF2-40B4-BE49-F238E27FC236}">
                <a16:creationId xmlns:a16="http://schemas.microsoft.com/office/drawing/2014/main" id="{40F2E854-D34F-BBE8-4D2F-86BC767DF8E1}"/>
              </a:ext>
            </a:extLst>
          </p:cNvPr>
          <p:cNvCxnSpPr>
            <a:cxnSpLocks/>
          </p:cNvCxnSpPr>
          <p:nvPr/>
        </p:nvCxnSpPr>
        <p:spPr>
          <a:xfrm>
            <a:off x="4636485" y="5445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直線コネクタ 1035">
            <a:extLst>
              <a:ext uri="{FF2B5EF4-FFF2-40B4-BE49-F238E27FC236}">
                <a16:creationId xmlns:a16="http://schemas.microsoft.com/office/drawing/2014/main" id="{22F3760D-1E40-0F1D-110D-CE9CBEB9799A}"/>
              </a:ext>
            </a:extLst>
          </p:cNvPr>
          <p:cNvCxnSpPr>
            <a:cxnSpLocks/>
          </p:cNvCxnSpPr>
          <p:nvPr/>
        </p:nvCxnSpPr>
        <p:spPr>
          <a:xfrm>
            <a:off x="4788885" y="5597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6CD7CE88-88AD-26F9-D9A8-8527C984249F}"/>
              </a:ext>
            </a:extLst>
          </p:cNvPr>
          <p:cNvCxnSpPr>
            <a:cxnSpLocks/>
          </p:cNvCxnSpPr>
          <p:nvPr/>
        </p:nvCxnSpPr>
        <p:spPr>
          <a:xfrm>
            <a:off x="4941285" y="5749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直線コネクタ 1037">
            <a:extLst>
              <a:ext uri="{FF2B5EF4-FFF2-40B4-BE49-F238E27FC236}">
                <a16:creationId xmlns:a16="http://schemas.microsoft.com/office/drawing/2014/main" id="{1966B743-9CFA-D6A0-5986-E9BD80FA96E9}"/>
              </a:ext>
            </a:extLst>
          </p:cNvPr>
          <p:cNvCxnSpPr>
            <a:cxnSpLocks/>
          </p:cNvCxnSpPr>
          <p:nvPr/>
        </p:nvCxnSpPr>
        <p:spPr>
          <a:xfrm>
            <a:off x="5093685" y="5902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直線コネクタ 1038">
            <a:extLst>
              <a:ext uri="{FF2B5EF4-FFF2-40B4-BE49-F238E27FC236}">
                <a16:creationId xmlns:a16="http://schemas.microsoft.com/office/drawing/2014/main" id="{61962540-7E76-4704-B2FB-BC0BBD2D58C4}"/>
              </a:ext>
            </a:extLst>
          </p:cNvPr>
          <p:cNvCxnSpPr>
            <a:cxnSpLocks/>
          </p:cNvCxnSpPr>
          <p:nvPr/>
        </p:nvCxnSpPr>
        <p:spPr>
          <a:xfrm>
            <a:off x="5246085" y="60546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直線コネクタ 1039">
            <a:extLst>
              <a:ext uri="{FF2B5EF4-FFF2-40B4-BE49-F238E27FC236}">
                <a16:creationId xmlns:a16="http://schemas.microsoft.com/office/drawing/2014/main" id="{CD678DAC-9FF7-5EB6-C2BC-F87C4AD35CD8}"/>
              </a:ext>
            </a:extLst>
          </p:cNvPr>
          <p:cNvCxnSpPr>
            <a:cxnSpLocks/>
          </p:cNvCxnSpPr>
          <p:nvPr/>
        </p:nvCxnSpPr>
        <p:spPr>
          <a:xfrm>
            <a:off x="5398485" y="62070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AC490D33-9FC0-54D3-7130-6937AF66B834}"/>
              </a:ext>
            </a:extLst>
          </p:cNvPr>
          <p:cNvCxnSpPr>
            <a:cxnSpLocks/>
          </p:cNvCxnSpPr>
          <p:nvPr/>
        </p:nvCxnSpPr>
        <p:spPr>
          <a:xfrm>
            <a:off x="5550885" y="63594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コネクタ 1041">
            <a:extLst>
              <a:ext uri="{FF2B5EF4-FFF2-40B4-BE49-F238E27FC236}">
                <a16:creationId xmlns:a16="http://schemas.microsoft.com/office/drawing/2014/main" id="{04CB262D-F253-FB2A-C270-A34D33605D71}"/>
              </a:ext>
            </a:extLst>
          </p:cNvPr>
          <p:cNvCxnSpPr>
            <a:cxnSpLocks/>
          </p:cNvCxnSpPr>
          <p:nvPr/>
        </p:nvCxnSpPr>
        <p:spPr>
          <a:xfrm>
            <a:off x="5703285" y="65118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85625287-3C95-0492-7B2A-D956639D6006}"/>
              </a:ext>
            </a:extLst>
          </p:cNvPr>
          <p:cNvCxnSpPr>
            <a:cxnSpLocks/>
          </p:cNvCxnSpPr>
          <p:nvPr/>
        </p:nvCxnSpPr>
        <p:spPr>
          <a:xfrm>
            <a:off x="5855685" y="6664296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コネクタ 1043">
            <a:extLst>
              <a:ext uri="{FF2B5EF4-FFF2-40B4-BE49-F238E27FC236}">
                <a16:creationId xmlns:a16="http://schemas.microsoft.com/office/drawing/2014/main" id="{C14F36D3-FEA7-6574-0A3C-4C1EE08A3562}"/>
              </a:ext>
            </a:extLst>
          </p:cNvPr>
          <p:cNvCxnSpPr>
            <a:cxnSpLocks/>
          </p:cNvCxnSpPr>
          <p:nvPr/>
        </p:nvCxnSpPr>
        <p:spPr>
          <a:xfrm>
            <a:off x="6434805" y="558136"/>
            <a:ext cx="509221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72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B7495A-99A8-667E-AC1F-E1BBC008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45" y="-277058"/>
            <a:ext cx="5854122" cy="6540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5F7A06-824C-B81B-06AA-B70C4CDB8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59" b="59184"/>
          <a:stretch/>
        </p:blipFill>
        <p:spPr bwMode="auto">
          <a:xfrm>
            <a:off x="1819469" y="2784373"/>
            <a:ext cx="3200401" cy="352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52DC9F-7A8F-21A7-3F30-61F94D5B128E}"/>
              </a:ext>
            </a:extLst>
          </p:cNvPr>
          <p:cNvSpPr/>
          <p:nvPr/>
        </p:nvSpPr>
        <p:spPr>
          <a:xfrm>
            <a:off x="6832566" y="1554483"/>
            <a:ext cx="4140234" cy="2919923"/>
          </a:xfrm>
          <a:prstGeom prst="rect">
            <a:avLst/>
          </a:prstGeom>
          <a:gradFill>
            <a:gsLst>
              <a:gs pos="100000">
                <a:srgbClr val="848074"/>
              </a:gs>
              <a:gs pos="51000">
                <a:srgbClr val="777265"/>
              </a:gs>
              <a:gs pos="16000">
                <a:srgbClr val="948E7C"/>
              </a:gs>
              <a:gs pos="0">
                <a:srgbClr val="8F84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6662A11-5BBB-6930-F765-E2971E1DA102}"/>
              </a:ext>
            </a:extLst>
          </p:cNvPr>
          <p:cNvCxnSpPr>
            <a:cxnSpLocks/>
          </p:cNvCxnSpPr>
          <p:nvPr/>
        </p:nvCxnSpPr>
        <p:spPr>
          <a:xfrm>
            <a:off x="6410960" y="1753672"/>
            <a:ext cx="509221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7D9911-7204-11A5-05AE-976710FAD439}"/>
              </a:ext>
            </a:extLst>
          </p:cNvPr>
          <p:cNvCxnSpPr>
            <a:cxnSpLocks/>
          </p:cNvCxnSpPr>
          <p:nvPr/>
        </p:nvCxnSpPr>
        <p:spPr>
          <a:xfrm>
            <a:off x="4514565" y="19263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B351E37-9AF6-9354-CF36-803FF5A5BE33}"/>
              </a:ext>
            </a:extLst>
          </p:cNvPr>
          <p:cNvCxnSpPr>
            <a:cxnSpLocks/>
          </p:cNvCxnSpPr>
          <p:nvPr/>
        </p:nvCxnSpPr>
        <p:spPr>
          <a:xfrm>
            <a:off x="4666965" y="20787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4A829D0-4E31-EB26-E17C-3D7BC49DE366}"/>
              </a:ext>
            </a:extLst>
          </p:cNvPr>
          <p:cNvCxnSpPr>
            <a:cxnSpLocks/>
          </p:cNvCxnSpPr>
          <p:nvPr/>
        </p:nvCxnSpPr>
        <p:spPr>
          <a:xfrm>
            <a:off x="4819365" y="22311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E4F4C6B-64AE-AB05-38AA-E49C26F57175}"/>
              </a:ext>
            </a:extLst>
          </p:cNvPr>
          <p:cNvCxnSpPr>
            <a:cxnSpLocks/>
          </p:cNvCxnSpPr>
          <p:nvPr/>
        </p:nvCxnSpPr>
        <p:spPr>
          <a:xfrm>
            <a:off x="4971765" y="23835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794C60-5521-643C-C150-10A1A7D7343D}"/>
              </a:ext>
            </a:extLst>
          </p:cNvPr>
          <p:cNvCxnSpPr>
            <a:cxnSpLocks/>
          </p:cNvCxnSpPr>
          <p:nvPr/>
        </p:nvCxnSpPr>
        <p:spPr>
          <a:xfrm>
            <a:off x="5124165" y="25359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3B14219-E4EE-1D27-6D39-58E68AF2E4E5}"/>
              </a:ext>
            </a:extLst>
          </p:cNvPr>
          <p:cNvCxnSpPr>
            <a:cxnSpLocks/>
          </p:cNvCxnSpPr>
          <p:nvPr/>
        </p:nvCxnSpPr>
        <p:spPr>
          <a:xfrm>
            <a:off x="5276565" y="26883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FB4E184-0ACC-BADE-D90E-6DFE836B7C50}"/>
              </a:ext>
            </a:extLst>
          </p:cNvPr>
          <p:cNvCxnSpPr>
            <a:cxnSpLocks/>
          </p:cNvCxnSpPr>
          <p:nvPr/>
        </p:nvCxnSpPr>
        <p:spPr>
          <a:xfrm>
            <a:off x="5428965" y="28407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8C5715-99D9-E9E1-4F0E-A0D68F57E25E}"/>
              </a:ext>
            </a:extLst>
          </p:cNvPr>
          <p:cNvCxnSpPr>
            <a:cxnSpLocks/>
          </p:cNvCxnSpPr>
          <p:nvPr/>
        </p:nvCxnSpPr>
        <p:spPr>
          <a:xfrm>
            <a:off x="5581365" y="29931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DE0CF93-60D8-26D6-55D8-C35F625B4708}"/>
              </a:ext>
            </a:extLst>
          </p:cNvPr>
          <p:cNvCxnSpPr>
            <a:cxnSpLocks/>
          </p:cNvCxnSpPr>
          <p:nvPr/>
        </p:nvCxnSpPr>
        <p:spPr>
          <a:xfrm>
            <a:off x="5733765" y="31455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5322705-744C-AE3F-CBC4-B0C3D6BBC243}"/>
              </a:ext>
            </a:extLst>
          </p:cNvPr>
          <p:cNvCxnSpPr>
            <a:cxnSpLocks/>
          </p:cNvCxnSpPr>
          <p:nvPr/>
        </p:nvCxnSpPr>
        <p:spPr>
          <a:xfrm>
            <a:off x="5886165" y="32979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0892A6A-E8C9-5F85-20CC-B43C58121C16}"/>
              </a:ext>
            </a:extLst>
          </p:cNvPr>
          <p:cNvCxnSpPr>
            <a:cxnSpLocks/>
          </p:cNvCxnSpPr>
          <p:nvPr/>
        </p:nvCxnSpPr>
        <p:spPr>
          <a:xfrm>
            <a:off x="6038565" y="34503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7F3C818-44D7-107F-276E-B2D8681DA31C}"/>
              </a:ext>
            </a:extLst>
          </p:cNvPr>
          <p:cNvCxnSpPr>
            <a:cxnSpLocks/>
          </p:cNvCxnSpPr>
          <p:nvPr/>
        </p:nvCxnSpPr>
        <p:spPr>
          <a:xfrm>
            <a:off x="6190965" y="36027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E0F22F9-F5FE-B3F0-AF49-26DFE204670B}"/>
              </a:ext>
            </a:extLst>
          </p:cNvPr>
          <p:cNvCxnSpPr>
            <a:cxnSpLocks/>
          </p:cNvCxnSpPr>
          <p:nvPr/>
        </p:nvCxnSpPr>
        <p:spPr>
          <a:xfrm>
            <a:off x="6343365" y="37551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D50C0D3-8FE1-7F21-265B-62608044B3BE}"/>
              </a:ext>
            </a:extLst>
          </p:cNvPr>
          <p:cNvCxnSpPr>
            <a:cxnSpLocks/>
          </p:cNvCxnSpPr>
          <p:nvPr/>
        </p:nvCxnSpPr>
        <p:spPr>
          <a:xfrm>
            <a:off x="4443445" y="39075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898C861-B0BA-6674-2E6F-F026EE2D89B3}"/>
              </a:ext>
            </a:extLst>
          </p:cNvPr>
          <p:cNvCxnSpPr>
            <a:cxnSpLocks/>
          </p:cNvCxnSpPr>
          <p:nvPr/>
        </p:nvCxnSpPr>
        <p:spPr>
          <a:xfrm>
            <a:off x="4595845" y="40599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76C3A6C-41E7-A7A9-A8C1-549F034286E8}"/>
              </a:ext>
            </a:extLst>
          </p:cNvPr>
          <p:cNvCxnSpPr>
            <a:cxnSpLocks/>
          </p:cNvCxnSpPr>
          <p:nvPr/>
        </p:nvCxnSpPr>
        <p:spPr>
          <a:xfrm>
            <a:off x="4748245" y="42123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F63C78F-7DA5-542C-66CD-6747A175F3D1}"/>
              </a:ext>
            </a:extLst>
          </p:cNvPr>
          <p:cNvCxnSpPr>
            <a:cxnSpLocks/>
          </p:cNvCxnSpPr>
          <p:nvPr/>
        </p:nvCxnSpPr>
        <p:spPr>
          <a:xfrm>
            <a:off x="4900645" y="4364792"/>
            <a:ext cx="670765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直線コネクタ 1043">
            <a:extLst>
              <a:ext uri="{FF2B5EF4-FFF2-40B4-BE49-F238E27FC236}">
                <a16:creationId xmlns:a16="http://schemas.microsoft.com/office/drawing/2014/main" id="{C14F36D3-FEA7-6574-0A3C-4C1EE08A3562}"/>
              </a:ext>
            </a:extLst>
          </p:cNvPr>
          <p:cNvCxnSpPr>
            <a:cxnSpLocks/>
          </p:cNvCxnSpPr>
          <p:nvPr/>
        </p:nvCxnSpPr>
        <p:spPr>
          <a:xfrm>
            <a:off x="6434805" y="1611432"/>
            <a:ext cx="5092218" cy="0"/>
          </a:xfrm>
          <a:prstGeom prst="line">
            <a:avLst/>
          </a:prstGeom>
          <a:ln w="17780" cmpd="sng">
            <a:solidFill>
              <a:schemeClr val="tx1">
                <a:lumMod val="65000"/>
                <a:lumOff val="35000"/>
              </a:schemeClr>
            </a:solidFill>
          </a:ln>
          <a:effectLst>
            <a:glow>
              <a:schemeClr val="tx1">
                <a:alpha val="5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正方形/長方形 1075">
            <a:extLst>
              <a:ext uri="{FF2B5EF4-FFF2-40B4-BE49-F238E27FC236}">
                <a16:creationId xmlns:a16="http://schemas.microsoft.com/office/drawing/2014/main" id="{F57905B4-253F-8335-A210-4C1A4DB7A9D4}"/>
              </a:ext>
            </a:extLst>
          </p:cNvPr>
          <p:cNvSpPr/>
          <p:nvPr/>
        </p:nvSpPr>
        <p:spPr>
          <a:xfrm>
            <a:off x="8816340" y="2448229"/>
            <a:ext cx="216268" cy="757005"/>
          </a:xfrm>
          <a:prstGeom prst="rect">
            <a:avLst/>
          </a:prstGeom>
          <a:gradFill>
            <a:gsLst>
              <a:gs pos="100000">
                <a:srgbClr val="D0CECA"/>
              </a:gs>
              <a:gs pos="65000">
                <a:srgbClr val="FFFAEB"/>
              </a:gs>
              <a:gs pos="32000">
                <a:srgbClr val="FFFAEB"/>
              </a:gs>
              <a:gs pos="0">
                <a:srgbClr val="D0CEC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7" name="正方形/長方形 1076">
            <a:extLst>
              <a:ext uri="{FF2B5EF4-FFF2-40B4-BE49-F238E27FC236}">
                <a16:creationId xmlns:a16="http://schemas.microsoft.com/office/drawing/2014/main" id="{A036349F-386F-98B3-D0AA-7AC6FD034351}"/>
              </a:ext>
            </a:extLst>
          </p:cNvPr>
          <p:cNvSpPr/>
          <p:nvPr/>
        </p:nvSpPr>
        <p:spPr>
          <a:xfrm>
            <a:off x="1766767" y="1047823"/>
            <a:ext cx="1279176" cy="1030970"/>
          </a:xfrm>
          <a:prstGeom prst="rect">
            <a:avLst/>
          </a:prstGeom>
          <a:gradFill>
            <a:gsLst>
              <a:gs pos="100000">
                <a:srgbClr val="848074"/>
              </a:gs>
              <a:gs pos="51000">
                <a:srgbClr val="777265"/>
              </a:gs>
              <a:gs pos="16000">
                <a:srgbClr val="948E7C"/>
              </a:gs>
              <a:gs pos="0">
                <a:srgbClr val="8F846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0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4952C83-807F-082C-95DF-F726155A60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0"/>
          <a:stretch/>
        </p:blipFill>
        <p:spPr>
          <a:xfrm>
            <a:off x="752255" y="240002"/>
            <a:ext cx="1439605" cy="6046341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DD9629-D329-C4F3-DCAD-4CDA76B6053D}"/>
              </a:ext>
            </a:extLst>
          </p:cNvPr>
          <p:cNvSpPr/>
          <p:nvPr/>
        </p:nvSpPr>
        <p:spPr>
          <a:xfrm>
            <a:off x="752255" y="240002"/>
            <a:ext cx="1439605" cy="5781785"/>
          </a:xfrm>
          <a:prstGeom prst="rect">
            <a:avLst/>
          </a:prstGeom>
          <a:gradFill>
            <a:gsLst>
              <a:gs pos="100000">
                <a:srgbClr val="AEA28A">
                  <a:alpha val="70000"/>
                </a:srgbClr>
              </a:gs>
              <a:gs pos="39000">
                <a:srgbClr val="DBCFB7">
                  <a:alpha val="70000"/>
                </a:srgbClr>
              </a:gs>
              <a:gs pos="75000">
                <a:srgbClr val="BEB191">
                  <a:alpha val="70000"/>
                </a:srgbClr>
              </a:gs>
              <a:gs pos="0">
                <a:srgbClr val="FFFAE6">
                  <a:alpha val="5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0699E4-E403-E358-553D-C4DF3BABBA1C}"/>
              </a:ext>
            </a:extLst>
          </p:cNvPr>
          <p:cNvSpPr/>
          <p:nvPr/>
        </p:nvSpPr>
        <p:spPr>
          <a:xfrm>
            <a:off x="752255" y="6021788"/>
            <a:ext cx="1439605" cy="244244"/>
          </a:xfrm>
          <a:prstGeom prst="rect">
            <a:avLst/>
          </a:prstGeom>
          <a:solidFill>
            <a:srgbClr val="403B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BA4DE68-F9E8-34C3-32DD-98C77F0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679" y="1188663"/>
            <a:ext cx="6934801" cy="1310754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F80A08D-F1DF-57B8-F8D4-1583E78D913D}"/>
              </a:ext>
            </a:extLst>
          </p:cNvPr>
          <p:cNvSpPr/>
          <p:nvPr/>
        </p:nvSpPr>
        <p:spPr>
          <a:xfrm>
            <a:off x="4166140" y="3009505"/>
            <a:ext cx="5391846" cy="948718"/>
          </a:xfrm>
          <a:prstGeom prst="rect">
            <a:avLst/>
          </a:prstGeom>
          <a:gradFill>
            <a:gsLst>
              <a:gs pos="100000">
                <a:srgbClr val="9CA1A2"/>
              </a:gs>
              <a:gs pos="26000">
                <a:srgbClr val="EFF2F4"/>
              </a:gs>
              <a:gs pos="80000">
                <a:srgbClr val="C3C5C9"/>
              </a:gs>
              <a:gs pos="0">
                <a:srgbClr val="9899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608CE2B-DDF6-3566-6E9B-A10225C0D48D}"/>
              </a:ext>
            </a:extLst>
          </p:cNvPr>
          <p:cNvSpPr/>
          <p:nvPr/>
        </p:nvSpPr>
        <p:spPr>
          <a:xfrm>
            <a:off x="9409682" y="3009505"/>
            <a:ext cx="148304" cy="948718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</a:schemeClr>
              </a:gs>
              <a:gs pos="38000">
                <a:schemeClr val="bg2">
                  <a:lumMod val="75000"/>
                </a:schemeClr>
              </a:gs>
              <a:gs pos="65000">
                <a:srgbClr val="C3C5C9"/>
              </a:gs>
              <a:gs pos="0">
                <a:schemeClr val="bg2">
                  <a:lumMod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5D3EE52-9D16-A58A-17AE-FE86DCBD041A}"/>
              </a:ext>
            </a:extLst>
          </p:cNvPr>
          <p:cNvSpPr/>
          <p:nvPr/>
        </p:nvSpPr>
        <p:spPr>
          <a:xfrm>
            <a:off x="4166140" y="3009505"/>
            <a:ext cx="148304" cy="948718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</a:schemeClr>
              </a:gs>
              <a:gs pos="38000">
                <a:schemeClr val="bg2">
                  <a:lumMod val="75000"/>
                </a:schemeClr>
              </a:gs>
              <a:gs pos="65000">
                <a:srgbClr val="C3C5C9"/>
              </a:gs>
              <a:gs pos="0">
                <a:schemeClr val="bg2">
                  <a:lumMod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5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9CDD53-CE7D-3770-8C46-600ADF991675}"/>
              </a:ext>
            </a:extLst>
          </p:cNvPr>
          <p:cNvSpPr/>
          <p:nvPr/>
        </p:nvSpPr>
        <p:spPr>
          <a:xfrm>
            <a:off x="7685487" y="0"/>
            <a:ext cx="4307840" cy="4334256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Tポイントのロゴ変更について｜ニュース｜CCC カルチュア・コンビニエンス・クラブ株式会社">
            <a:extLst>
              <a:ext uri="{FF2B5EF4-FFF2-40B4-BE49-F238E27FC236}">
                <a16:creationId xmlns:a16="http://schemas.microsoft.com/office/drawing/2014/main" id="{BFCA6ECD-3875-0002-ACF9-4ED77A002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30" y="-853440"/>
            <a:ext cx="5397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792B13-625C-22F9-C088-7F73018A8F1C}"/>
              </a:ext>
            </a:extLst>
          </p:cNvPr>
          <p:cNvSpPr/>
          <p:nvPr/>
        </p:nvSpPr>
        <p:spPr>
          <a:xfrm>
            <a:off x="7685487" y="0"/>
            <a:ext cx="1150112" cy="4334256"/>
          </a:xfrm>
          <a:prstGeom prst="rect">
            <a:avLst/>
          </a:prstGeom>
          <a:solidFill>
            <a:srgbClr val="FFF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0EFE84-0DE0-FCF6-1CA0-3806FD68F893}"/>
              </a:ext>
            </a:extLst>
          </p:cNvPr>
          <p:cNvSpPr/>
          <p:nvPr/>
        </p:nvSpPr>
        <p:spPr>
          <a:xfrm>
            <a:off x="10843215" y="0"/>
            <a:ext cx="1150112" cy="4334256"/>
          </a:xfrm>
          <a:prstGeom prst="rect">
            <a:avLst/>
          </a:prstGeom>
          <a:solidFill>
            <a:srgbClr val="FFF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CC0E388-2CF3-E204-E095-C08D2CA69B2D}"/>
              </a:ext>
            </a:extLst>
          </p:cNvPr>
          <p:cNvSpPr/>
          <p:nvPr/>
        </p:nvSpPr>
        <p:spPr>
          <a:xfrm rot="5400000">
            <a:off x="9264351" y="256032"/>
            <a:ext cx="1150112" cy="3822192"/>
          </a:xfrm>
          <a:prstGeom prst="rect">
            <a:avLst/>
          </a:prstGeom>
          <a:solidFill>
            <a:srgbClr val="FFF2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14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10315</TotalTime>
  <Words>1</Words>
  <Application>Microsoft Office PowerPoint</Application>
  <PresentationFormat>ワイド画面</PresentationFormat>
  <Paragraphs>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wattz</dc:creator>
  <cp:lastModifiedBy>wattz</cp:lastModifiedBy>
  <cp:revision>11</cp:revision>
  <dcterms:created xsi:type="dcterms:W3CDTF">2024-03-21T12:32:48Z</dcterms:created>
  <dcterms:modified xsi:type="dcterms:W3CDTF">2024-06-26T01:31:01Z</dcterms:modified>
</cp:coreProperties>
</file>