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D1CECC"/>
    <a:srgbClr val="A48F7E"/>
    <a:srgbClr val="918072"/>
    <a:srgbClr val="9B8F8F"/>
    <a:srgbClr val="9C9396"/>
    <a:srgbClr val="4A4A4A"/>
    <a:srgbClr val="E2DFDC"/>
    <a:srgbClr val="FFFCF7"/>
    <a:srgbClr val="B7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3"/>
    <p:restoredTop sz="94710"/>
  </p:normalViewPr>
  <p:slideViewPr>
    <p:cSldViewPr snapToGrid="0">
      <p:cViewPr>
        <p:scale>
          <a:sx n="131" d="100"/>
          <a:sy n="131" d="100"/>
        </p:scale>
        <p:origin x="52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9FC7-5C8E-B840-9A04-4A93374CFFBA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F652-13F7-1249-948B-C8F0C710C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7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59B40-D140-7DFA-8E32-EBABFC58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F4B2A-0EC9-436D-29C0-A9FAF7288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96BE6-C11B-20A4-ED21-F20D558B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A9EA03-8C44-BAC8-7F57-3ADE1B3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0BC48-8665-A4EB-5F9E-D45AA063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1CD49-EF6F-30A9-5BDB-06B90CF3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A41E4-0948-47FB-8D69-7A64FEB3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6D1D8-3E12-FDB6-FB19-9FD95967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456BB-A6D0-9990-9BA2-D9CA4D0B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43C4-00D8-0DEE-FCDD-517FC37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DC5E3C-6DF8-6A26-39C3-020DB0C9A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03DFE3-67B0-065C-D993-75BA1D50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4312E-3C50-7582-9B5A-071C0D3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7E502-43C2-1E81-9C9E-353E1C3C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8597D-D657-F922-D793-A75873A9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82119-3655-7DBB-2655-3873DED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E81EB-1028-AA34-2386-76EE5FD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E501-83AB-5F12-8D5E-357C4439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5480D-9105-215C-DF68-974A927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EA078-8AE3-B171-4621-7E3C558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907F9-C4A2-2BDA-85A4-04977775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AD487-E29F-9D16-E324-81791281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B5E19-DEC0-F5B7-5E0A-91F2466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6A480-56F8-ECDD-695B-0B53E6C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8409C-FB61-1FFB-7F2E-43013575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20811-658E-5E48-050E-4DAE625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36382-F13D-6599-5A56-10E66955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8BCA44-48F1-A3D9-6970-5F387F83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438B0-021D-C639-2031-C205F908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1C29A3-7BE4-BD3E-038A-A220FF0E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B9AC3-5BFC-2AC0-43D4-4880ABC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70F5E-BEA2-E011-D40F-A97D63E7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DDAB3-1251-FDA8-141E-CC030777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D40C4-CB32-CD26-8AF0-1E6C0962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E289F1-2506-623B-8FF6-067F8F11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33A836-0479-4400-45CB-6D351F5C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930920-1D7D-1B76-50B3-9F03BDA7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103ADB-DDCC-62B4-1A41-79930C2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E28BAE-C59D-2378-630A-AC767E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1C53A-BAC8-DC43-CF07-60F4F46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CFFC24-8687-E217-45CF-3B5E35A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ED079-F472-2304-A94F-93E2D855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5CE1C-692D-2485-623E-262C07F2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46AC8F-7F08-D039-8E61-69D2AE7F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BC9F02-54A3-4C5E-D75E-E1CAC04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36B7B-E4B0-D8AE-568C-39CB3190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2BAC7-A3FD-09D6-8436-1744F27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FCD78-7942-DBAA-9CF3-17D9D3F0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B6F6A-13C2-67AB-5345-DC05F600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E57A-1F84-62E7-EE77-A6E18863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2E7FE0-DF78-42AC-5324-558CD2FC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842F9-4586-F669-EF8E-52E98CD2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078DF-28E7-18FD-FE40-3C3522F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3FD7FC-F541-95DC-DEAE-7F5E41CA4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3F3CF-F4F3-44D5-F142-67B1430B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61EC0-C75B-D7D7-31CE-7A14184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C926F-E0FC-1DF2-892D-C697A3CE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88845-9684-918C-FD55-965D23C5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7693B6-B235-6C00-3FA4-026C9CEC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BB35-B2E8-7ED6-3387-D5C17C62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60043-3911-3320-F0A0-7540F032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EF4F-E16A-E542-8C8C-D67B31D85CC9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1DC6B-417B-6312-1AB6-5F40516F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5BE17-01BC-3864-C423-D9CA49806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08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3E0C5A-4B75-DA91-357F-7FB1B075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60" y="-353873"/>
            <a:ext cx="1625600" cy="1625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88B965-47CE-B521-8BD6-2964971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27" y="2121472"/>
            <a:ext cx="1463604" cy="365901"/>
          </a:xfrm>
          <a:prstGeom prst="rect">
            <a:avLst/>
          </a:prstGeom>
        </p:spPr>
      </p:pic>
      <p:pic>
        <p:nvPicPr>
          <p:cNvPr id="102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D4FCB575-4457-E468-B446-FC6FDDC94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4471" r="2286" b="19468"/>
          <a:stretch/>
        </p:blipFill>
        <p:spPr bwMode="auto">
          <a:xfrm>
            <a:off x="-1766939" y="-3388347"/>
            <a:ext cx="16018910" cy="58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5A85F9-1765-8039-BC97-B09A24715A71}"/>
              </a:ext>
            </a:extLst>
          </p:cNvPr>
          <p:cNvSpPr/>
          <p:nvPr/>
        </p:nvSpPr>
        <p:spPr>
          <a:xfrm>
            <a:off x="-75234" y="2121472"/>
            <a:ext cx="11683003" cy="473652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0B611C-CE23-F959-C543-FF4FB91297CE}"/>
              </a:ext>
            </a:extLst>
          </p:cNvPr>
          <p:cNvSpPr/>
          <p:nvPr/>
        </p:nvSpPr>
        <p:spPr>
          <a:xfrm>
            <a:off x="-75233" y="2458586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C0B0EA-9907-2FAE-65E7-E1AF29F10A86}"/>
              </a:ext>
            </a:extLst>
          </p:cNvPr>
          <p:cNvSpPr/>
          <p:nvPr/>
        </p:nvSpPr>
        <p:spPr>
          <a:xfrm>
            <a:off x="-75234" y="2412457"/>
            <a:ext cx="12267233" cy="45719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943F67-0F6A-D2C3-66FD-75F123CDBE7A}"/>
              </a:ext>
            </a:extLst>
          </p:cNvPr>
          <p:cNvSpPr/>
          <p:nvPr/>
        </p:nvSpPr>
        <p:spPr>
          <a:xfrm>
            <a:off x="-75234" y="2719493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873F89-A88D-2B98-8219-13F3117E8710}"/>
              </a:ext>
            </a:extLst>
          </p:cNvPr>
          <p:cNvSpPr/>
          <p:nvPr/>
        </p:nvSpPr>
        <p:spPr>
          <a:xfrm>
            <a:off x="-75235" y="2675441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CB84F8-255A-A25F-5A94-8460FB445C82}"/>
              </a:ext>
            </a:extLst>
          </p:cNvPr>
          <p:cNvSpPr/>
          <p:nvPr/>
        </p:nvSpPr>
        <p:spPr>
          <a:xfrm>
            <a:off x="-75234" y="2942337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41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B071E1-660F-3B26-E516-9422EEA251D4}"/>
              </a:ext>
            </a:extLst>
          </p:cNvPr>
          <p:cNvSpPr/>
          <p:nvPr/>
        </p:nvSpPr>
        <p:spPr>
          <a:xfrm>
            <a:off x="-75235" y="2898285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9E7362-6D06-96A9-D581-E4A05FD328A4}"/>
              </a:ext>
            </a:extLst>
          </p:cNvPr>
          <p:cNvSpPr/>
          <p:nvPr/>
        </p:nvSpPr>
        <p:spPr>
          <a:xfrm>
            <a:off x="-75235" y="5580108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E1080E-4DEC-303D-C620-5E7AC9843B8C}"/>
              </a:ext>
            </a:extLst>
          </p:cNvPr>
          <p:cNvSpPr/>
          <p:nvPr/>
        </p:nvSpPr>
        <p:spPr>
          <a:xfrm>
            <a:off x="-75236" y="5536056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BA73CB-46AA-B254-9813-BACC57414779}"/>
              </a:ext>
            </a:extLst>
          </p:cNvPr>
          <p:cNvSpPr/>
          <p:nvPr/>
        </p:nvSpPr>
        <p:spPr>
          <a:xfrm>
            <a:off x="-75236" y="6115260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67F67-32F3-6225-58F3-615CE3FCE0AA}"/>
              </a:ext>
            </a:extLst>
          </p:cNvPr>
          <p:cNvSpPr/>
          <p:nvPr/>
        </p:nvSpPr>
        <p:spPr>
          <a:xfrm>
            <a:off x="-75237" y="6011147"/>
            <a:ext cx="12267233" cy="101625"/>
          </a:xfrm>
          <a:prstGeom prst="rect">
            <a:avLst/>
          </a:prstGeom>
          <a:gradFill>
            <a:gsLst>
              <a:gs pos="900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46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E96075-9215-1043-BD4F-9DB4D3169287}"/>
              </a:ext>
            </a:extLst>
          </p:cNvPr>
          <p:cNvSpPr/>
          <p:nvPr/>
        </p:nvSpPr>
        <p:spPr>
          <a:xfrm>
            <a:off x="-75238" y="5052305"/>
            <a:ext cx="12267233" cy="139072"/>
          </a:xfrm>
          <a:prstGeom prst="rect">
            <a:avLst/>
          </a:prstGeom>
          <a:gradFill>
            <a:gsLst>
              <a:gs pos="90000">
                <a:srgbClr val="D8DCDA"/>
              </a:gs>
              <a:gs pos="15000">
                <a:srgbClr val="D9DEDC"/>
              </a:gs>
              <a:gs pos="0">
                <a:srgbClr val="878787">
                  <a:alpha val="74256"/>
                </a:srgbClr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7FEFFA-E347-DB8C-956E-0776B01713AF}"/>
              </a:ext>
            </a:extLst>
          </p:cNvPr>
          <p:cNvSpPr/>
          <p:nvPr/>
        </p:nvSpPr>
        <p:spPr>
          <a:xfrm>
            <a:off x="-75237" y="6599380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449569-098B-5087-5EB5-64780319B11B}"/>
              </a:ext>
            </a:extLst>
          </p:cNvPr>
          <p:cNvSpPr/>
          <p:nvPr/>
        </p:nvSpPr>
        <p:spPr>
          <a:xfrm>
            <a:off x="-75238" y="6544193"/>
            <a:ext cx="12267233" cy="45719"/>
          </a:xfrm>
          <a:prstGeom prst="rect">
            <a:avLst/>
          </a:prstGeom>
          <a:gradFill>
            <a:gsLst>
              <a:gs pos="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21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8AA9D-9973-01B2-5208-1D7E9D1685F7}"/>
              </a:ext>
            </a:extLst>
          </p:cNvPr>
          <p:cNvSpPr/>
          <p:nvPr/>
        </p:nvSpPr>
        <p:spPr>
          <a:xfrm>
            <a:off x="-75238" y="5191377"/>
            <a:ext cx="11683008" cy="344679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B24450-3BB5-2FD7-F7F7-6BC6C3DA3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954319" y="2694667"/>
            <a:ext cx="1260830" cy="40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D937CAA1-1461-1344-14F6-981C206004E1}"/>
              </a:ext>
            </a:extLst>
          </p:cNvPr>
          <p:cNvSpPr/>
          <p:nvPr/>
        </p:nvSpPr>
        <p:spPr>
          <a:xfrm>
            <a:off x="9233562" y="4204531"/>
            <a:ext cx="131202" cy="1352004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8A5C3-3194-C0A7-29E7-2C7DE507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855061" y="3429000"/>
            <a:ext cx="8173862" cy="2459317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8AE5596D-EB48-2FEE-804C-453B36B8E466}"/>
              </a:ext>
            </a:extLst>
          </p:cNvPr>
          <p:cNvSpPr/>
          <p:nvPr/>
        </p:nvSpPr>
        <p:spPr>
          <a:xfrm>
            <a:off x="1130215" y="5248250"/>
            <a:ext cx="604007" cy="224364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D39FE7-D7AE-D259-7D8A-6007E06AE4D5}"/>
              </a:ext>
            </a:extLst>
          </p:cNvPr>
          <p:cNvSpPr/>
          <p:nvPr/>
        </p:nvSpPr>
        <p:spPr>
          <a:xfrm>
            <a:off x="855060" y="5248237"/>
            <a:ext cx="411553" cy="224364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7A7331-EAC7-D0F3-DDCC-1C35A71DBF98}"/>
              </a:ext>
            </a:extLst>
          </p:cNvPr>
          <p:cNvSpPr/>
          <p:nvPr/>
        </p:nvSpPr>
        <p:spPr>
          <a:xfrm>
            <a:off x="849084" y="5888316"/>
            <a:ext cx="8173863" cy="126639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5AB21E-DCD1-9D8A-04C2-A3290CBFE72D}"/>
              </a:ext>
            </a:extLst>
          </p:cNvPr>
          <p:cNvSpPr/>
          <p:nvPr/>
        </p:nvSpPr>
        <p:spPr>
          <a:xfrm>
            <a:off x="3973310" y="3605734"/>
            <a:ext cx="307743" cy="219075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D5EFC9B-11A5-C9DC-80FA-9E4125DB8B93}"/>
              </a:ext>
            </a:extLst>
          </p:cNvPr>
          <p:cNvSpPr/>
          <p:nvPr/>
        </p:nvSpPr>
        <p:spPr>
          <a:xfrm>
            <a:off x="-253564" y="3944209"/>
            <a:ext cx="664535" cy="2057401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7D7D90-5D02-7117-743C-C5ACD229471F}"/>
              </a:ext>
            </a:extLst>
          </p:cNvPr>
          <p:cNvSpPr/>
          <p:nvPr/>
        </p:nvSpPr>
        <p:spPr>
          <a:xfrm>
            <a:off x="-627303" y="4391472"/>
            <a:ext cx="627303" cy="1903244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5A2F5B8-FB33-CD29-47D1-C264BDDF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843064" y="3869547"/>
            <a:ext cx="658541" cy="20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E043F947-A3F5-6413-9F22-1A14F51A2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4726477" y="3869547"/>
            <a:ext cx="658541" cy="20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0FF0EB09-87B3-65A7-2A4C-A63C3BDA0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847535" y="108553"/>
            <a:ext cx="8336222" cy="29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9D723E23-5453-BC6C-B3F2-17B8A9567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7561521" y="3869546"/>
            <a:ext cx="658541" cy="20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4D06C91-3EF2-AFAF-2916-C79BA5A5AEF2}"/>
              </a:ext>
            </a:extLst>
          </p:cNvPr>
          <p:cNvSpPr/>
          <p:nvPr/>
        </p:nvSpPr>
        <p:spPr>
          <a:xfrm>
            <a:off x="191770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82372392-5C95-3087-8D68-C349AC20EF32}"/>
              </a:ext>
            </a:extLst>
          </p:cNvPr>
          <p:cNvSpPr/>
          <p:nvPr/>
        </p:nvSpPr>
        <p:spPr>
          <a:xfrm>
            <a:off x="222712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C665C450-6C62-C011-1CE9-873E12451A40}"/>
              </a:ext>
            </a:extLst>
          </p:cNvPr>
          <p:cNvSpPr/>
          <p:nvPr/>
        </p:nvSpPr>
        <p:spPr>
          <a:xfrm>
            <a:off x="480522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3E060FC-4DB5-2C1F-A33A-04F9D1CB232E}"/>
              </a:ext>
            </a:extLst>
          </p:cNvPr>
          <p:cNvSpPr/>
          <p:nvPr/>
        </p:nvSpPr>
        <p:spPr>
          <a:xfrm>
            <a:off x="5111163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C3C41BE-DACF-23FA-ACF9-303429B9C1A4}"/>
              </a:ext>
            </a:extLst>
          </p:cNvPr>
          <p:cNvSpPr/>
          <p:nvPr/>
        </p:nvSpPr>
        <p:spPr>
          <a:xfrm>
            <a:off x="7640896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4CDD87E-0EC7-488E-1A69-A63561E90AEB}"/>
              </a:ext>
            </a:extLst>
          </p:cNvPr>
          <p:cNvSpPr/>
          <p:nvPr/>
        </p:nvSpPr>
        <p:spPr>
          <a:xfrm>
            <a:off x="7952359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2153B2D6-CD53-E6C0-A054-BC4AB24E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1106063" y="3863141"/>
            <a:ext cx="354566" cy="20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460FE4-48E3-0C4D-4730-7CBEDBCB8FF7}"/>
              </a:ext>
            </a:extLst>
          </p:cNvPr>
          <p:cNvSpPr/>
          <p:nvPr/>
        </p:nvSpPr>
        <p:spPr>
          <a:xfrm>
            <a:off x="1166349" y="4967655"/>
            <a:ext cx="232625" cy="54252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96D055-1E59-58D0-8DB1-7626E3761C1E}"/>
              </a:ext>
            </a:extLst>
          </p:cNvPr>
          <p:cNvSpPr/>
          <p:nvPr/>
        </p:nvSpPr>
        <p:spPr>
          <a:xfrm>
            <a:off x="1166349" y="5037136"/>
            <a:ext cx="232625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F25340-ED40-7B1A-69E7-D8998BE1FA3C}"/>
              </a:ext>
            </a:extLst>
          </p:cNvPr>
          <p:cNvSpPr/>
          <p:nvPr/>
        </p:nvSpPr>
        <p:spPr>
          <a:xfrm>
            <a:off x="1163420" y="5248238"/>
            <a:ext cx="241532" cy="224363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A7E3B6-8B67-2F69-9F45-F9A5F3418126}"/>
              </a:ext>
            </a:extLst>
          </p:cNvPr>
          <p:cNvSpPr/>
          <p:nvPr/>
        </p:nvSpPr>
        <p:spPr>
          <a:xfrm>
            <a:off x="1873498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FE9CEA-1EBF-EC9D-D6DB-772C968BA0FB}"/>
              </a:ext>
            </a:extLst>
          </p:cNvPr>
          <p:cNvSpPr/>
          <p:nvPr/>
        </p:nvSpPr>
        <p:spPr>
          <a:xfrm>
            <a:off x="2182918" y="5035978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CD17982-0D55-59D0-E60F-5D06975B4E9D}"/>
              </a:ext>
            </a:extLst>
          </p:cNvPr>
          <p:cNvSpPr/>
          <p:nvPr/>
        </p:nvSpPr>
        <p:spPr>
          <a:xfrm>
            <a:off x="4752161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195D9-B7EC-429A-089B-4C8CFED1CD09}"/>
              </a:ext>
            </a:extLst>
          </p:cNvPr>
          <p:cNvSpPr/>
          <p:nvPr/>
        </p:nvSpPr>
        <p:spPr>
          <a:xfrm>
            <a:off x="5068589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6D9EDE-D8D6-0E46-07BE-8E7087D4ACA8}"/>
              </a:ext>
            </a:extLst>
          </p:cNvPr>
          <p:cNvSpPr/>
          <p:nvPr/>
        </p:nvSpPr>
        <p:spPr>
          <a:xfrm>
            <a:off x="7596694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E1FE079-4470-4BD8-D215-D4FB4E963C33}"/>
              </a:ext>
            </a:extLst>
          </p:cNvPr>
          <p:cNvSpPr/>
          <p:nvPr/>
        </p:nvSpPr>
        <p:spPr>
          <a:xfrm>
            <a:off x="7908378" y="5037136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F9ED5C8-A389-343D-0659-BF078BB68ADD}"/>
              </a:ext>
            </a:extLst>
          </p:cNvPr>
          <p:cNvSpPr/>
          <p:nvPr/>
        </p:nvSpPr>
        <p:spPr>
          <a:xfrm>
            <a:off x="1209675" y="4111625"/>
            <a:ext cx="142875" cy="7493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FCF68FA-A672-62CF-4A23-D19F70892C15}"/>
              </a:ext>
            </a:extLst>
          </p:cNvPr>
          <p:cNvSpPr/>
          <p:nvPr/>
        </p:nvSpPr>
        <p:spPr>
          <a:xfrm>
            <a:off x="2801857" y="89373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C790AE3D-CA44-84DA-E695-C212CA716993}"/>
              </a:ext>
            </a:extLst>
          </p:cNvPr>
          <p:cNvSpPr/>
          <p:nvPr/>
        </p:nvSpPr>
        <p:spPr>
          <a:xfrm>
            <a:off x="2815801" y="92653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54A514-9318-3978-6CD1-AFA4D18795FE}"/>
              </a:ext>
            </a:extLst>
          </p:cNvPr>
          <p:cNvSpPr/>
          <p:nvPr/>
        </p:nvSpPr>
        <p:spPr>
          <a:xfrm>
            <a:off x="3163870" y="92653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C16B089-290A-CA8C-8A64-E934FEB09DAC}"/>
              </a:ext>
            </a:extLst>
          </p:cNvPr>
          <p:cNvSpPr/>
          <p:nvPr/>
        </p:nvSpPr>
        <p:spPr>
          <a:xfrm>
            <a:off x="2803479" y="3939686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40FEF36-2D7F-77BB-CAE3-EE76ECB2A015}"/>
              </a:ext>
            </a:extLst>
          </p:cNvPr>
          <p:cNvSpPr/>
          <p:nvPr/>
        </p:nvSpPr>
        <p:spPr>
          <a:xfrm>
            <a:off x="2817423" y="3972485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371305-BD89-7475-E451-AD8977DEDB1E}"/>
              </a:ext>
            </a:extLst>
          </p:cNvPr>
          <p:cNvSpPr/>
          <p:nvPr/>
        </p:nvSpPr>
        <p:spPr>
          <a:xfrm>
            <a:off x="3165492" y="3972485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F5375C2B-FBCD-6E4A-C1BD-64260742789E}"/>
              </a:ext>
            </a:extLst>
          </p:cNvPr>
          <p:cNvSpPr/>
          <p:nvPr/>
        </p:nvSpPr>
        <p:spPr>
          <a:xfrm>
            <a:off x="3609902" y="394660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D8A4FF36-7503-5D5D-33A2-11F7A389F4DA}"/>
              </a:ext>
            </a:extLst>
          </p:cNvPr>
          <p:cNvSpPr/>
          <p:nvPr/>
        </p:nvSpPr>
        <p:spPr>
          <a:xfrm>
            <a:off x="3623846" y="397940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7033CA9-9A9B-A85D-2399-06ED8994DF19}"/>
              </a:ext>
            </a:extLst>
          </p:cNvPr>
          <p:cNvSpPr/>
          <p:nvPr/>
        </p:nvSpPr>
        <p:spPr>
          <a:xfrm>
            <a:off x="3971915" y="397940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2F778AE7-3424-E001-9586-BFA8A0F52B68}"/>
              </a:ext>
            </a:extLst>
          </p:cNvPr>
          <p:cNvSpPr/>
          <p:nvPr/>
        </p:nvSpPr>
        <p:spPr>
          <a:xfrm>
            <a:off x="5676441" y="394660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4348E743-4DF5-FF2C-C6AA-8A0FEF28B499}"/>
              </a:ext>
            </a:extLst>
          </p:cNvPr>
          <p:cNvSpPr/>
          <p:nvPr/>
        </p:nvSpPr>
        <p:spPr>
          <a:xfrm>
            <a:off x="5690385" y="397940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7283837-0698-26A7-D355-796B3F8499AF}"/>
              </a:ext>
            </a:extLst>
          </p:cNvPr>
          <p:cNvSpPr/>
          <p:nvPr/>
        </p:nvSpPr>
        <p:spPr>
          <a:xfrm>
            <a:off x="6038454" y="397940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0EDFE6D-C4A5-BAC3-3F31-BAC5539D8BD9}"/>
              </a:ext>
            </a:extLst>
          </p:cNvPr>
          <p:cNvSpPr/>
          <p:nvPr/>
        </p:nvSpPr>
        <p:spPr>
          <a:xfrm>
            <a:off x="6479003" y="3939686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4D7A3780-4AA4-BC7A-2FAA-98BEDFA6E9D3}"/>
              </a:ext>
            </a:extLst>
          </p:cNvPr>
          <p:cNvSpPr/>
          <p:nvPr/>
        </p:nvSpPr>
        <p:spPr>
          <a:xfrm>
            <a:off x="6492947" y="3972485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CB16CD4-6547-259E-9065-1547E6FAAE21}"/>
              </a:ext>
            </a:extLst>
          </p:cNvPr>
          <p:cNvSpPr/>
          <p:nvPr/>
        </p:nvSpPr>
        <p:spPr>
          <a:xfrm>
            <a:off x="6841016" y="3972485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C150B01-C28B-EAEC-D7B5-9E56A8755105}"/>
              </a:ext>
            </a:extLst>
          </p:cNvPr>
          <p:cNvSpPr/>
          <p:nvPr/>
        </p:nvSpPr>
        <p:spPr>
          <a:xfrm>
            <a:off x="8585199" y="1000125"/>
            <a:ext cx="371232" cy="1046259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5DD98837-52D2-966F-B03B-2FD66E69881C}"/>
              </a:ext>
            </a:extLst>
          </p:cNvPr>
          <p:cNvSpPr/>
          <p:nvPr/>
        </p:nvSpPr>
        <p:spPr>
          <a:xfrm>
            <a:off x="9376199" y="1273209"/>
            <a:ext cx="323167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427A8FA-74B0-A9DD-1836-DE2ADF44D9CB}"/>
              </a:ext>
            </a:extLst>
          </p:cNvPr>
          <p:cNvSpPr/>
          <p:nvPr/>
        </p:nvSpPr>
        <p:spPr>
          <a:xfrm>
            <a:off x="8585199" y="3923847"/>
            <a:ext cx="371232" cy="1046259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4A11AE8-3CD7-1B95-4807-E9E1EECD339A}"/>
              </a:ext>
            </a:extLst>
          </p:cNvPr>
          <p:cNvSpPr/>
          <p:nvPr/>
        </p:nvSpPr>
        <p:spPr>
          <a:xfrm>
            <a:off x="8603396" y="3968331"/>
            <a:ext cx="323167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1C54C1-E85D-33A3-DF84-6DD34031223D}"/>
              </a:ext>
            </a:extLst>
          </p:cNvPr>
          <p:cNvSpPr/>
          <p:nvPr/>
        </p:nvSpPr>
        <p:spPr>
          <a:xfrm>
            <a:off x="5931984" y="287345"/>
            <a:ext cx="63246" cy="26138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8FDEB87B-8DA2-068B-0AFE-847B030DD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052" y="46279"/>
            <a:ext cx="1028700" cy="13589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1DD1728-6A90-BF38-4AAC-16DB558A2DA5}"/>
              </a:ext>
            </a:extLst>
          </p:cNvPr>
          <p:cNvSpPr/>
          <p:nvPr/>
        </p:nvSpPr>
        <p:spPr>
          <a:xfrm>
            <a:off x="5940747" y="316660"/>
            <a:ext cx="45719" cy="101375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A7B8BCE-8BA0-C82E-9874-7ECD8960F5FA}"/>
              </a:ext>
            </a:extLst>
          </p:cNvPr>
          <p:cNvSpPr/>
          <p:nvPr/>
        </p:nvSpPr>
        <p:spPr>
          <a:xfrm>
            <a:off x="5940746" y="430666"/>
            <a:ext cx="45719" cy="101375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5F1844-5626-C465-90AC-732093CCC385}"/>
              </a:ext>
            </a:extLst>
          </p:cNvPr>
          <p:cNvSpPr/>
          <p:nvPr/>
        </p:nvSpPr>
        <p:spPr>
          <a:xfrm>
            <a:off x="5906999" y="3600787"/>
            <a:ext cx="63246" cy="26138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C0C8168-25AB-05A2-AC74-4CE1B364883B}"/>
              </a:ext>
            </a:extLst>
          </p:cNvPr>
          <p:cNvSpPr/>
          <p:nvPr/>
        </p:nvSpPr>
        <p:spPr>
          <a:xfrm>
            <a:off x="5915762" y="3630102"/>
            <a:ext cx="45720" cy="81207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C5B9FFCD-CB4B-6101-B331-DD02FD0FEFD0}"/>
              </a:ext>
            </a:extLst>
          </p:cNvPr>
          <p:cNvSpPr/>
          <p:nvPr/>
        </p:nvSpPr>
        <p:spPr>
          <a:xfrm>
            <a:off x="5915761" y="3744108"/>
            <a:ext cx="45720" cy="75859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B5E078F-B449-6B84-D3F9-FE49D05094F0}"/>
              </a:ext>
            </a:extLst>
          </p:cNvPr>
          <p:cNvSpPr/>
          <p:nvPr/>
        </p:nvSpPr>
        <p:spPr>
          <a:xfrm>
            <a:off x="852258" y="5472601"/>
            <a:ext cx="251002" cy="412512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6B7827-40AD-C20F-AC5C-C7955D55E4D6}"/>
              </a:ext>
            </a:extLst>
          </p:cNvPr>
          <p:cNvSpPr/>
          <p:nvPr/>
        </p:nvSpPr>
        <p:spPr>
          <a:xfrm>
            <a:off x="860119" y="4616771"/>
            <a:ext cx="251002" cy="412512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893C89A-B795-C1D6-DE80-CDB8C3D6B711}"/>
              </a:ext>
            </a:extLst>
          </p:cNvPr>
          <p:cNvSpPr/>
          <p:nvPr/>
        </p:nvSpPr>
        <p:spPr>
          <a:xfrm>
            <a:off x="741679" y="3255264"/>
            <a:ext cx="114263" cy="275969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A1D076F-6A53-E9DD-837A-3FCC05D34937}"/>
              </a:ext>
            </a:extLst>
          </p:cNvPr>
          <p:cNvSpPr/>
          <p:nvPr/>
        </p:nvSpPr>
        <p:spPr>
          <a:xfrm>
            <a:off x="749078" y="3429000"/>
            <a:ext cx="109667" cy="2462519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95FBFF-D99A-46AD-8153-C4C41A07E988}"/>
              </a:ext>
            </a:extLst>
          </p:cNvPr>
          <p:cNvSpPr/>
          <p:nvPr/>
        </p:nvSpPr>
        <p:spPr>
          <a:xfrm>
            <a:off x="814171" y="3429000"/>
            <a:ext cx="45719" cy="2585954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6DA0CEC-34B4-8FF0-7A14-6BC6BFD4C4E4}"/>
              </a:ext>
            </a:extLst>
          </p:cNvPr>
          <p:cNvSpPr/>
          <p:nvPr/>
        </p:nvSpPr>
        <p:spPr>
          <a:xfrm>
            <a:off x="745607" y="5032803"/>
            <a:ext cx="86864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AF2237A-D201-CB36-F134-C142D468224A}"/>
              </a:ext>
            </a:extLst>
          </p:cNvPr>
          <p:cNvSpPr/>
          <p:nvPr/>
        </p:nvSpPr>
        <p:spPr>
          <a:xfrm>
            <a:off x="746701" y="5248266"/>
            <a:ext cx="81640" cy="224363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168CDE83-3A2B-864E-59C7-6AAC06DC5F7E}"/>
              </a:ext>
            </a:extLst>
          </p:cNvPr>
          <p:cNvSpPr/>
          <p:nvPr/>
        </p:nvSpPr>
        <p:spPr>
          <a:xfrm>
            <a:off x="854348" y="3256565"/>
            <a:ext cx="8173862" cy="181109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6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927562-DCB6-533C-96C6-D1FEB0B45D64}"/>
              </a:ext>
            </a:extLst>
          </p:cNvPr>
          <p:cNvSpPr/>
          <p:nvPr/>
        </p:nvSpPr>
        <p:spPr>
          <a:xfrm>
            <a:off x="997982" y="2328472"/>
            <a:ext cx="3401873" cy="3496737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6CE2DD-93D9-907E-DAF0-60D32921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82" y="2421417"/>
            <a:ext cx="3401873" cy="3401873"/>
          </a:xfrm>
          <a:prstGeom prst="rect">
            <a:avLst/>
          </a:prstGeom>
          <a:ln>
            <a:noFill/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6AD7D-986F-DDB3-8D92-60A14C884B90}"/>
              </a:ext>
            </a:extLst>
          </p:cNvPr>
          <p:cNvSpPr/>
          <p:nvPr/>
        </p:nvSpPr>
        <p:spPr>
          <a:xfrm>
            <a:off x="10449272" y="929999"/>
            <a:ext cx="1680130" cy="3630425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9C9053-891C-65CD-66B4-677F332EA67A}"/>
              </a:ext>
            </a:extLst>
          </p:cNvPr>
          <p:cNvSpPr/>
          <p:nvPr/>
        </p:nvSpPr>
        <p:spPr>
          <a:xfrm>
            <a:off x="10456671" y="1103736"/>
            <a:ext cx="1612551" cy="3239491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EABC9C-4CE2-AA45-DF87-2AD8F9B4D494}"/>
              </a:ext>
            </a:extLst>
          </p:cNvPr>
          <p:cNvSpPr/>
          <p:nvPr/>
        </p:nvSpPr>
        <p:spPr>
          <a:xfrm>
            <a:off x="10521764" y="1103736"/>
            <a:ext cx="672254" cy="3401872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15F66B-27DB-0895-4ECE-D9FFCE896165}"/>
              </a:ext>
            </a:extLst>
          </p:cNvPr>
          <p:cNvSpPr/>
          <p:nvPr/>
        </p:nvSpPr>
        <p:spPr>
          <a:xfrm>
            <a:off x="10453200" y="2707539"/>
            <a:ext cx="1277256" cy="238076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E45C20-BB11-D0C2-BCAA-8F75717395C7}"/>
              </a:ext>
            </a:extLst>
          </p:cNvPr>
          <p:cNvSpPr/>
          <p:nvPr/>
        </p:nvSpPr>
        <p:spPr>
          <a:xfrm>
            <a:off x="10454294" y="2923002"/>
            <a:ext cx="1200434" cy="295154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B7A2FC-0E8D-3938-3BC1-4CF08777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03" y="556305"/>
            <a:ext cx="340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5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</Words>
  <Application>Microsoft Macintosh PowerPoint</Application>
  <PresentationFormat>ワイド画面</PresentationFormat>
  <Paragraphs>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40</cp:revision>
  <dcterms:created xsi:type="dcterms:W3CDTF">2024-10-03T05:23:50Z</dcterms:created>
  <dcterms:modified xsi:type="dcterms:W3CDTF">2024-10-10T02:40:25Z</dcterms:modified>
</cp:coreProperties>
</file>