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8A7"/>
    <a:srgbClr val="2F2A25"/>
    <a:srgbClr val="9C8F7F"/>
    <a:srgbClr val="EED7CE"/>
    <a:srgbClr val="FFE5FF"/>
    <a:srgbClr val="FFE1FF"/>
    <a:srgbClr val="FFF3FF"/>
    <a:srgbClr val="979389"/>
    <a:srgbClr val="F2F4F3"/>
    <a:srgbClr val="A19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70F02-6A8D-2EF2-2D32-230B5EE89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DB28C0-A802-0CA1-9C42-42C5231AE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06E7E-E0FA-6380-5CBF-8BC30574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06455-47B3-00C2-45E9-B37F8AA4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C5CF8-6B6D-C97B-94BA-8FBDF3AF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3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F8EFD-A505-4785-28EF-311F0CD1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226B6D-4ECE-3707-4985-CCDB186C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6D7B1-EC0A-2FD4-F826-979F922D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B4D3B-CA93-A365-967C-0177CE3F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12C5F7-B355-755A-FE0D-54F61ED3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33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88BDFB-E4FD-48A2-6217-7769C5AF0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189145-3FF3-353C-37BA-9D720790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D292D6-8B2E-8E04-FF59-CA933945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0414A-9D3E-8D49-EC1E-B4F71EA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98D6AC-DE2F-E105-9BD4-98AB4A5F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5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64589-261F-983B-09A7-53F639D5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9312AC-EB31-075D-0B7A-394C3D54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049C6-1BA1-5BF6-0142-EF7E928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E5049-FF38-222A-6A57-BF5FDD73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D4A4D9-24A6-FFCE-246F-341C827B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79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AB80F-9A5B-18AB-BD38-C2DDD63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917685-9392-2C83-0437-38570571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E7446E-0329-AB9F-0124-AB30C2BD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85F0F-0540-BE86-FF16-31436764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75F56-6507-12CF-B1FD-AF3FD630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21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9F30A-E7C5-9161-7D64-546144F4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A1D49A-4186-31D8-12CD-E0ABE2A0F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B5E0D8-2AA2-6D4F-4DC4-8A0C5E22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5ACB0B-A84E-3FC7-7712-866C3028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893CF-5EF8-7BDE-EA92-FC97D8B8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B8A74-0270-29CE-8AE4-6F74279B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4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1ED6F-B596-5BBA-32D5-090A965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DBFBF3-EDB4-2127-AE49-FAB2648D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3EBB49-2C2A-CF86-C229-3B5A11670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B80A13-7FF5-9C24-FFCA-B72E006AB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46408E-51D6-06D7-EE81-42B6DA2EE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8C2D9A-E25E-12ED-7A9F-5ADA33AA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0FAF72-2B3D-65A4-E51F-1F3AF7E3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FA0AFB-F741-311D-7FF3-461CED14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1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C3D8-2EDC-3F00-6DB1-50EC882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909ABD-1F7E-EFC1-80EB-C3A54D91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11ACD4-8C50-DA03-AD53-3FC5496D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AF7D30-8FEB-7238-CE19-558F6A9B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22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34059C-8885-F7B9-818E-03C8E0A4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24EB9D-0CE7-28B0-6140-E2867436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48ABE-DD72-82FC-CB14-49E31149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93350-CD90-C4CD-E371-A9F92CBF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A8807-87DF-CB15-58CF-89B8E794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6489E2-50BC-64B7-480F-0F390D38C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7FE4D-802B-A82F-3C3F-AF751243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FB4A5A-A629-41A4-5B74-691E5283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0F3F50-8110-3ECF-EEAC-985B98F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3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96F23-04B9-D643-D5B6-9A873C4A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8121E5-DF4F-BAA9-0DDC-83F5EC234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1E90BB-7CFF-4E1C-FC32-9A456EFE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D844F-7E4F-21FD-DE13-42B936DB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F89411-A5F0-A3EC-2713-C4B6F4B0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D9C1F-C768-6F22-6345-7704FBED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A524DC-2821-11DA-7F8F-18687B50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92AC6E-78BE-F225-1D29-A35B6552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979B95-ABA5-623C-93E3-7EFEA6ED6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70A9C-E8FF-D817-474C-AD742151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1A08D-D124-B634-702A-FC00ADE69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3F369E4-72B6-424A-659A-0AB181D87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8769404" y="1271885"/>
            <a:ext cx="1616963" cy="5018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A12F4A2-7B33-014E-E541-35488F0E8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7175244" y="1271838"/>
            <a:ext cx="1616963" cy="5018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B6F2958-4FA5-16BB-07ED-CAB666C8B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6096000" y="1264660"/>
            <a:ext cx="1074420" cy="5018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12F8A9F-8358-9DF6-57A3-9B9AA21E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20" y="1272671"/>
            <a:ext cx="3615226" cy="361522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BC6A0C-D47F-2B99-6528-508976811452}"/>
              </a:ext>
            </a:extLst>
          </p:cNvPr>
          <p:cNvSpPr/>
          <p:nvPr/>
        </p:nvSpPr>
        <p:spPr>
          <a:xfrm>
            <a:off x="6096000" y="1272671"/>
            <a:ext cx="4322480" cy="144004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6CFD76-80B0-D95F-E33F-39255FE8BE79}"/>
              </a:ext>
            </a:extLst>
          </p:cNvPr>
          <p:cNvSpPr/>
          <p:nvPr/>
        </p:nvSpPr>
        <p:spPr>
          <a:xfrm>
            <a:off x="6096000" y="3017520"/>
            <a:ext cx="4322480" cy="1847785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028" name="Picture 4" descr="2022年】東京メトロスタンプラリー完全制覇！日比谷線入谷駅を徹底攻略 | ヒロ散歩.site">
            <a:extLst>
              <a:ext uri="{FF2B5EF4-FFF2-40B4-BE49-F238E27FC236}">
                <a16:creationId xmlns:a16="http://schemas.microsoft.com/office/drawing/2014/main" id="{1368F09D-5F12-F6BF-B908-75BBF9C5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996" y="3080284"/>
            <a:ext cx="1181100" cy="1181100"/>
          </a:xfrm>
          <a:prstGeom prst="rect">
            <a:avLst/>
          </a:prstGeom>
          <a:gradFill>
            <a:gsLst>
              <a:gs pos="0">
                <a:srgbClr val="666757"/>
              </a:gs>
              <a:gs pos="92078">
                <a:srgbClr val="A09B9F"/>
              </a:gs>
              <a:gs pos="11000">
                <a:srgbClr val="A09B9F"/>
              </a:gs>
              <a:gs pos="100000">
                <a:srgbClr val="A09B9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3E17491-6A8A-AA5A-3874-BFF38F5452CF}"/>
              </a:ext>
            </a:extLst>
          </p:cNvPr>
          <p:cNvCxnSpPr>
            <a:cxnSpLocks/>
          </p:cNvCxnSpPr>
          <p:nvPr/>
        </p:nvCxnSpPr>
        <p:spPr>
          <a:xfrm>
            <a:off x="7170420" y="1232498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3CE5F3E-3E73-6A4F-A6BB-AEE79646C2C5}"/>
              </a:ext>
            </a:extLst>
          </p:cNvPr>
          <p:cNvCxnSpPr>
            <a:cxnSpLocks/>
          </p:cNvCxnSpPr>
          <p:nvPr/>
        </p:nvCxnSpPr>
        <p:spPr>
          <a:xfrm>
            <a:off x="9362440" y="1192326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9E67C3-A3AF-F9EE-9D9E-6D21BEAF42C9}"/>
              </a:ext>
            </a:extLst>
          </p:cNvPr>
          <p:cNvCxnSpPr>
            <a:cxnSpLocks/>
          </p:cNvCxnSpPr>
          <p:nvPr/>
        </p:nvCxnSpPr>
        <p:spPr>
          <a:xfrm flipH="1">
            <a:off x="5957316" y="1787652"/>
            <a:ext cx="4741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71AFC70-CA2B-607E-6483-1AF7E91DEC1A}"/>
              </a:ext>
            </a:extLst>
          </p:cNvPr>
          <p:cNvCxnSpPr>
            <a:cxnSpLocks/>
          </p:cNvCxnSpPr>
          <p:nvPr/>
        </p:nvCxnSpPr>
        <p:spPr>
          <a:xfrm flipH="1">
            <a:off x="5957316" y="3941412"/>
            <a:ext cx="4760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5BEFB03-D646-5C73-2691-E3ACC7391CB3}"/>
              </a:ext>
            </a:extLst>
          </p:cNvPr>
          <p:cNvCxnSpPr>
            <a:cxnSpLocks/>
          </p:cNvCxnSpPr>
          <p:nvPr/>
        </p:nvCxnSpPr>
        <p:spPr>
          <a:xfrm>
            <a:off x="8257240" y="1200748"/>
            <a:ext cx="0" cy="148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724BE35-1788-6D92-CA94-369786E23280}"/>
              </a:ext>
            </a:extLst>
          </p:cNvPr>
          <p:cNvCxnSpPr>
            <a:cxnSpLocks/>
          </p:cNvCxnSpPr>
          <p:nvPr/>
        </p:nvCxnSpPr>
        <p:spPr>
          <a:xfrm>
            <a:off x="8257240" y="3007196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6921C2-CFEA-2D1B-9FBD-571C2E200EA0}"/>
              </a:ext>
            </a:extLst>
          </p:cNvPr>
          <p:cNvSpPr/>
          <p:nvPr/>
        </p:nvSpPr>
        <p:spPr>
          <a:xfrm>
            <a:off x="4317427" y="589452"/>
            <a:ext cx="776045" cy="490280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4BA446-69D4-1823-1A94-9E60DB0122A8}"/>
              </a:ext>
            </a:extLst>
          </p:cNvPr>
          <p:cNvSpPr/>
          <p:nvPr/>
        </p:nvSpPr>
        <p:spPr>
          <a:xfrm>
            <a:off x="6096000" y="2668873"/>
            <a:ext cx="4322480" cy="348648"/>
          </a:xfrm>
          <a:prstGeom prst="rect">
            <a:avLst/>
          </a:prstGeom>
          <a:gradFill>
            <a:gsLst>
              <a:gs pos="0">
                <a:srgbClr val="666757"/>
              </a:gs>
              <a:gs pos="90000">
                <a:srgbClr val="9F999B"/>
              </a:gs>
              <a:gs pos="11000">
                <a:srgbClr val="A29DA1"/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A635F2-F134-41EF-9596-EE14AB4A9CCF}"/>
              </a:ext>
            </a:extLst>
          </p:cNvPr>
          <p:cNvSpPr/>
          <p:nvPr/>
        </p:nvSpPr>
        <p:spPr>
          <a:xfrm flipV="1">
            <a:off x="5676700" y="4561845"/>
            <a:ext cx="4930339" cy="303459"/>
          </a:xfrm>
          <a:prstGeom prst="rect">
            <a:avLst/>
          </a:prstGeom>
          <a:gradFill>
            <a:gsLst>
              <a:gs pos="0">
                <a:srgbClr val="2F2A25">
                  <a:alpha val="90000"/>
                </a:srgbClr>
              </a:gs>
              <a:gs pos="98000">
                <a:srgbClr val="5E503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</p:spTree>
    <p:extLst>
      <p:ext uri="{BB962C8B-B14F-4D97-AF65-F5344CB8AC3E}">
        <p14:creationId xmlns:p14="http://schemas.microsoft.com/office/powerpoint/2010/main" val="84743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C4729-4816-FC68-E89B-1CF511AC1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9163CD6-4803-EEC2-D4B7-A4E7F5D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7175244" y="1271838"/>
            <a:ext cx="1616963" cy="5018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14BCF7B-F28C-ECCB-028A-2B53C89E4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8769404" y="1271885"/>
            <a:ext cx="1616963" cy="5018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022ADD-8A0D-D2F3-8A35-EBBCDA7E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6096000" y="1264660"/>
            <a:ext cx="1074420" cy="5018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0C4A5C-D71B-E4BC-BDA9-0434105B2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20" y="1272671"/>
            <a:ext cx="3615226" cy="361522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972B51D-83EC-A5F6-6892-8537703CE8F1}"/>
              </a:ext>
            </a:extLst>
          </p:cNvPr>
          <p:cNvSpPr/>
          <p:nvPr/>
        </p:nvSpPr>
        <p:spPr>
          <a:xfrm>
            <a:off x="6076950" y="1272187"/>
            <a:ext cx="4322480" cy="1440049"/>
          </a:xfrm>
          <a:prstGeom prst="rect">
            <a:avLst/>
          </a:prstGeom>
          <a:solidFill>
            <a:srgbClr val="F2F4F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2662B7-EBC9-03C4-BE0F-78BE7C4E4B55}"/>
              </a:ext>
            </a:extLst>
          </p:cNvPr>
          <p:cNvSpPr/>
          <p:nvPr/>
        </p:nvSpPr>
        <p:spPr>
          <a:xfrm>
            <a:off x="6096000" y="3017520"/>
            <a:ext cx="4322480" cy="1847785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028" name="Picture 4" descr="2022年】東京メトロスタンプラリー完全制覇！日比谷線入谷駅を徹底攻略 | ヒロ散歩.site">
            <a:extLst>
              <a:ext uri="{FF2B5EF4-FFF2-40B4-BE49-F238E27FC236}">
                <a16:creationId xmlns:a16="http://schemas.microsoft.com/office/drawing/2014/main" id="{318D1654-3FEC-C6A7-3327-D0CFD7E8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996" y="3080284"/>
            <a:ext cx="1181100" cy="1181100"/>
          </a:xfrm>
          <a:prstGeom prst="rect">
            <a:avLst/>
          </a:prstGeom>
          <a:gradFill>
            <a:gsLst>
              <a:gs pos="0">
                <a:srgbClr val="666757"/>
              </a:gs>
              <a:gs pos="92078">
                <a:srgbClr val="A09B9F"/>
              </a:gs>
              <a:gs pos="11000">
                <a:srgbClr val="A09B9F"/>
              </a:gs>
              <a:gs pos="100000">
                <a:srgbClr val="A09B9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49D1327-5F22-4446-0952-30D2BF0B5C81}"/>
              </a:ext>
            </a:extLst>
          </p:cNvPr>
          <p:cNvCxnSpPr>
            <a:cxnSpLocks/>
          </p:cNvCxnSpPr>
          <p:nvPr/>
        </p:nvCxnSpPr>
        <p:spPr>
          <a:xfrm>
            <a:off x="7170420" y="1232498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6B097DC-5EA8-698B-4D8A-EA1B25360536}"/>
              </a:ext>
            </a:extLst>
          </p:cNvPr>
          <p:cNvCxnSpPr>
            <a:cxnSpLocks/>
          </p:cNvCxnSpPr>
          <p:nvPr/>
        </p:nvCxnSpPr>
        <p:spPr>
          <a:xfrm>
            <a:off x="9362440" y="1192326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AEF21B-D4A3-9E09-7892-94D88C1435B7}"/>
              </a:ext>
            </a:extLst>
          </p:cNvPr>
          <p:cNvCxnSpPr>
            <a:cxnSpLocks/>
          </p:cNvCxnSpPr>
          <p:nvPr/>
        </p:nvCxnSpPr>
        <p:spPr>
          <a:xfrm flipH="1">
            <a:off x="5967222" y="1784985"/>
            <a:ext cx="4741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FC60A3C-A0BE-D027-5B8C-18736AF48493}"/>
              </a:ext>
            </a:extLst>
          </p:cNvPr>
          <p:cNvCxnSpPr>
            <a:cxnSpLocks/>
          </p:cNvCxnSpPr>
          <p:nvPr/>
        </p:nvCxnSpPr>
        <p:spPr>
          <a:xfrm flipH="1">
            <a:off x="5957316" y="3941412"/>
            <a:ext cx="4760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E376CBB-1A87-158E-B02B-1A3377394C26}"/>
              </a:ext>
            </a:extLst>
          </p:cNvPr>
          <p:cNvCxnSpPr>
            <a:cxnSpLocks/>
          </p:cNvCxnSpPr>
          <p:nvPr/>
        </p:nvCxnSpPr>
        <p:spPr>
          <a:xfrm>
            <a:off x="8257240" y="3007196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BA794D1A-080E-4F7E-EEDC-0FE22EA10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05" b="83767" l="0" r="46471">
                        <a14:foregroundMark x1="1849" y1="30015" x2="252" y2="30168"/>
                        <a14:foregroundMark x1="1261" y1="80245" x2="4454" y2="82083"/>
                        <a14:foregroundMark x1="20252" y1="57580" x2="23950" y2="64012"/>
                        <a14:foregroundMark x1="20840" y1="66769" x2="16975" y2="71210"/>
                        <a14:foregroundMark x1="12857" y1="75038" x2="12521" y2="76110"/>
                        <a14:foregroundMark x1="16471" y1="83155" x2="17731" y2="80398"/>
                        <a14:foregroundMark x1="16555" y1="83920" x2="14118" y2="83308"/>
                        <a14:foregroundMark x1="26891" y1="83920" x2="29412" y2="83614"/>
                        <a14:foregroundMark x1="46471" y1="54518" x2="44958" y2="67381"/>
                        <a14:foregroundMark x1="42353" y1="72894" x2="40420" y2="83461"/>
                      </a14:backgroundRemoval>
                    </a14:imgEffect>
                    <a14:imgEffect>
                      <a14:colorTemperature colorTemp="6047"/>
                    </a14:imgEffect>
                    <a14:imgEffect>
                      <a14:saturation sat="130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52" t="9418" r="51629" b="10340"/>
          <a:stretch/>
        </p:blipFill>
        <p:spPr>
          <a:xfrm>
            <a:off x="7379800" y="1750132"/>
            <a:ext cx="787434" cy="8822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3C70C6-E7BE-1565-1657-BF26CFE871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855" b="85452" l="54622" r="90000">
                        <a14:foregroundMark x1="58151" y1="37519" x2="66723" y2="45942"/>
                        <a14:foregroundMark x1="59496" y1="33078" x2="77563" y2="45023"/>
                        <a14:foregroundMark x1="71429" y1="43185" x2="54874" y2="41654"/>
                        <a14:foregroundMark x1="54622" y1="76417" x2="54874" y2="74579"/>
                        <a14:foregroundMark x1="71849" y1="79326" x2="73697" y2="84686"/>
                        <a14:foregroundMark x1="85546" y1="81930" x2="86891" y2="85452"/>
                        <a14:foregroundMark x1="67059" y1="25727" x2="68319" y2="27565"/>
                        <a14:foregroundMark x1="72941" y1="29862" x2="64538" y2="25881"/>
                        <a14:foregroundMark x1="60504" y1="16692" x2="61849" y2="22971"/>
                        <a14:foregroundMark x1="70420" y1="46554" x2="86555" y2="83461"/>
                        <a14:foregroundMark x1="86555" y1="83461" x2="71345" y2="44870"/>
                        <a14:foregroundMark x1="71345" y1="44870" x2="67647" y2="16539"/>
                        <a14:foregroundMark x1="75294" y1="21593" x2="76723" y2="17764"/>
                        <a14:foregroundMark x1="71597" y1="14855" x2="73529" y2="28484"/>
                        <a14:foregroundMark x1="84622" y1="49005" x2="85042" y2="65391"/>
                      </a14:backgroundRemoval>
                    </a14:imgEffect>
                    <a14:imgEffect>
                      <a14:colorTemperature colorTemp="6199"/>
                    </a14:imgEffect>
                    <a14:imgEffect>
                      <a14:saturation sat="172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92" t="9418" r="5269" b="10340"/>
          <a:stretch/>
        </p:blipFill>
        <p:spPr>
          <a:xfrm>
            <a:off x="8337352" y="1766493"/>
            <a:ext cx="894276" cy="910324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F620E8D-FB60-2A52-5357-58AEAFCD0923}"/>
              </a:ext>
            </a:extLst>
          </p:cNvPr>
          <p:cNvCxnSpPr>
            <a:cxnSpLocks/>
          </p:cNvCxnSpPr>
          <p:nvPr/>
        </p:nvCxnSpPr>
        <p:spPr>
          <a:xfrm>
            <a:off x="8257240" y="306668"/>
            <a:ext cx="0" cy="148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32DF3F-3893-53B8-592D-B00C55763259}"/>
              </a:ext>
            </a:extLst>
          </p:cNvPr>
          <p:cNvSpPr/>
          <p:nvPr/>
        </p:nvSpPr>
        <p:spPr>
          <a:xfrm>
            <a:off x="6096000" y="2668873"/>
            <a:ext cx="4322480" cy="348648"/>
          </a:xfrm>
          <a:prstGeom prst="rect">
            <a:avLst/>
          </a:prstGeom>
          <a:gradFill>
            <a:gsLst>
              <a:gs pos="0">
                <a:srgbClr val="666757"/>
              </a:gs>
              <a:gs pos="90000">
                <a:srgbClr val="9F999B"/>
              </a:gs>
              <a:gs pos="11000">
                <a:srgbClr val="A29DA1"/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3EFABD-1375-65D0-42CF-DD86AF422BEC}"/>
              </a:ext>
            </a:extLst>
          </p:cNvPr>
          <p:cNvSpPr/>
          <p:nvPr/>
        </p:nvSpPr>
        <p:spPr>
          <a:xfrm>
            <a:off x="4317427" y="589452"/>
            <a:ext cx="776045" cy="490280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</p:spTree>
    <p:extLst>
      <p:ext uri="{BB962C8B-B14F-4D97-AF65-F5344CB8AC3E}">
        <p14:creationId xmlns:p14="http://schemas.microsoft.com/office/powerpoint/2010/main" val="262280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A2C7B9-6936-2398-4D54-F30DA6D49960}"/>
              </a:ext>
            </a:extLst>
          </p:cNvPr>
          <p:cNvSpPr/>
          <p:nvPr/>
        </p:nvSpPr>
        <p:spPr>
          <a:xfrm>
            <a:off x="2973556" y="2371738"/>
            <a:ext cx="6120878" cy="4046384"/>
          </a:xfrm>
          <a:prstGeom prst="rect">
            <a:avLst/>
          </a:prstGeom>
          <a:solidFill>
            <a:srgbClr val="D0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12D2F0-C572-3248-9BF9-B4D9A85CD572}"/>
              </a:ext>
            </a:extLst>
          </p:cNvPr>
          <p:cNvSpPr/>
          <p:nvPr/>
        </p:nvSpPr>
        <p:spPr>
          <a:xfrm>
            <a:off x="2973556" y="753452"/>
            <a:ext cx="6120875" cy="1519468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29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3A8EE7B-B7BD-7F9B-4926-AD46476F0C85}"/>
              </a:ext>
            </a:extLst>
          </p:cNvPr>
          <p:cNvCxnSpPr>
            <a:cxnSpLocks/>
          </p:cNvCxnSpPr>
          <p:nvPr/>
        </p:nvCxnSpPr>
        <p:spPr>
          <a:xfrm>
            <a:off x="4007649" y="-241856"/>
            <a:ext cx="0" cy="691197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716B01E-26A5-B41A-A182-BDB4DD002415}"/>
              </a:ext>
            </a:extLst>
          </p:cNvPr>
          <p:cNvCxnSpPr>
            <a:cxnSpLocks/>
          </p:cNvCxnSpPr>
          <p:nvPr/>
        </p:nvCxnSpPr>
        <p:spPr>
          <a:xfrm>
            <a:off x="6048842" y="-25857"/>
            <a:ext cx="0" cy="691197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87E071A-19D8-2846-643E-4A9955668B1F}"/>
              </a:ext>
            </a:extLst>
          </p:cNvPr>
          <p:cNvCxnSpPr>
            <a:cxnSpLocks/>
          </p:cNvCxnSpPr>
          <p:nvPr/>
        </p:nvCxnSpPr>
        <p:spPr>
          <a:xfrm>
            <a:off x="8100834" y="-241856"/>
            <a:ext cx="0" cy="691197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6EFA7C1-467A-7D58-F4E9-E99D68F00E0B}"/>
              </a:ext>
            </a:extLst>
          </p:cNvPr>
          <p:cNvCxnSpPr>
            <a:cxnSpLocks/>
          </p:cNvCxnSpPr>
          <p:nvPr/>
        </p:nvCxnSpPr>
        <p:spPr>
          <a:xfrm flipH="1">
            <a:off x="2690054" y="3646130"/>
            <a:ext cx="762818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0DA2249-70EE-D776-A2A1-D55970D2D94A}"/>
              </a:ext>
            </a:extLst>
          </p:cNvPr>
          <p:cNvCxnSpPr>
            <a:cxnSpLocks/>
          </p:cNvCxnSpPr>
          <p:nvPr/>
        </p:nvCxnSpPr>
        <p:spPr>
          <a:xfrm flipH="1">
            <a:off x="2614454" y="4855726"/>
            <a:ext cx="762818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8981792-ADEE-777B-8BCD-229CDB8B1980}"/>
              </a:ext>
            </a:extLst>
          </p:cNvPr>
          <p:cNvCxnSpPr>
            <a:cxnSpLocks/>
          </p:cNvCxnSpPr>
          <p:nvPr/>
        </p:nvCxnSpPr>
        <p:spPr>
          <a:xfrm flipH="1">
            <a:off x="2614454" y="765243"/>
            <a:ext cx="762818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6F3C7-D987-279D-DA64-592D32DEB24F}"/>
              </a:ext>
            </a:extLst>
          </p:cNvPr>
          <p:cNvSpPr/>
          <p:nvPr/>
        </p:nvSpPr>
        <p:spPr>
          <a:xfrm>
            <a:off x="2866457" y="6026656"/>
            <a:ext cx="7451787" cy="550327"/>
          </a:xfrm>
          <a:prstGeom prst="rect">
            <a:avLst/>
          </a:prstGeom>
          <a:gradFill>
            <a:gsLst>
              <a:gs pos="0">
                <a:srgbClr val="9C9896"/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2AA94F-EC6B-0CCA-0EA5-D1DBAACBA5A2}"/>
              </a:ext>
            </a:extLst>
          </p:cNvPr>
          <p:cNvSpPr/>
          <p:nvPr/>
        </p:nvSpPr>
        <p:spPr>
          <a:xfrm>
            <a:off x="2945655" y="6237300"/>
            <a:ext cx="7372588" cy="1880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680932B-4238-CC65-DCA4-6D7AA008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colorTemperature colorTemp="11000"/>
                    </a14:imgEffect>
                    <a14:imgEffect>
                      <a14:saturation sat="0"/>
                    </a14:imgEffect>
                    <a14:imgEffect>
                      <a14:brightnessContrast bright="1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44" y="777038"/>
            <a:ext cx="2051995" cy="1367998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FAE99DD-2B7A-4E04-3807-C10200D8FDAE}"/>
              </a:ext>
            </a:extLst>
          </p:cNvPr>
          <p:cNvCxnSpPr>
            <a:cxnSpLocks/>
          </p:cNvCxnSpPr>
          <p:nvPr/>
        </p:nvCxnSpPr>
        <p:spPr>
          <a:xfrm>
            <a:off x="6983040" y="294299"/>
            <a:ext cx="0" cy="184794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677F400-B9DF-5E7F-11BB-5589DA8E1C7E}"/>
              </a:ext>
            </a:extLst>
          </p:cNvPr>
          <p:cNvCxnSpPr>
            <a:cxnSpLocks/>
          </p:cNvCxnSpPr>
          <p:nvPr/>
        </p:nvCxnSpPr>
        <p:spPr>
          <a:xfrm>
            <a:off x="4936447" y="305099"/>
            <a:ext cx="0" cy="184794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27503B-E1E9-21B8-CE04-DFC9FF67A97E}"/>
              </a:ext>
            </a:extLst>
          </p:cNvPr>
          <p:cNvSpPr/>
          <p:nvPr/>
        </p:nvSpPr>
        <p:spPr>
          <a:xfrm>
            <a:off x="2745205" y="2142239"/>
            <a:ext cx="7628185" cy="550327"/>
          </a:xfrm>
          <a:prstGeom prst="rect">
            <a:avLst/>
          </a:prstGeom>
          <a:solidFill>
            <a:srgbClr val="A09A9C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794F515-D009-0536-8A4C-2FABFD331A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" b="3406"/>
          <a:stretch/>
        </p:blipFill>
        <p:spPr>
          <a:xfrm>
            <a:off x="4669699" y="2221070"/>
            <a:ext cx="2728587" cy="3828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3992D6C-313E-1414-BE06-FB6D5633BB90}"/>
              </a:ext>
            </a:extLst>
          </p:cNvPr>
          <p:cNvSpPr/>
          <p:nvPr/>
        </p:nvSpPr>
        <p:spPr>
          <a:xfrm>
            <a:off x="1635187" y="1676572"/>
            <a:ext cx="776045" cy="490280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E46083A-863F-B501-BBCF-D15DC6F38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26" y="2241944"/>
            <a:ext cx="786010" cy="350972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3A170E-0F1A-63F1-C531-D9FC17B7CA04}"/>
              </a:ext>
            </a:extLst>
          </p:cNvPr>
          <p:cNvSpPr/>
          <p:nvPr/>
        </p:nvSpPr>
        <p:spPr>
          <a:xfrm>
            <a:off x="552595" y="2832534"/>
            <a:ext cx="788525" cy="596466"/>
          </a:xfrm>
          <a:prstGeom prst="rect">
            <a:avLst/>
          </a:prstGeom>
          <a:solidFill>
            <a:srgbClr val="D0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</p:spTree>
    <p:extLst>
      <p:ext uri="{BB962C8B-B14F-4D97-AF65-F5344CB8AC3E}">
        <p14:creationId xmlns:p14="http://schemas.microsoft.com/office/powerpoint/2010/main" val="64893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05A7DA5-EAF3-0B71-2653-D0C0FFA1A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5130854" y="1538585"/>
            <a:ext cx="1616963" cy="5018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034E75A-6C45-E784-666C-8EA8429A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3536694" y="1538538"/>
            <a:ext cx="1616963" cy="5018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EE5893-1C19-D2AE-79CA-74899D172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2457450" y="1531360"/>
            <a:ext cx="1074420" cy="50183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4BBF4-849B-AFA8-8F0E-A85F5C1B1C97}"/>
              </a:ext>
            </a:extLst>
          </p:cNvPr>
          <p:cNvSpPr/>
          <p:nvPr/>
        </p:nvSpPr>
        <p:spPr>
          <a:xfrm>
            <a:off x="2457450" y="1539371"/>
            <a:ext cx="4322480" cy="144004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A560DC-D392-4CA3-872F-45B92A723BBD}"/>
              </a:ext>
            </a:extLst>
          </p:cNvPr>
          <p:cNvSpPr/>
          <p:nvPr/>
        </p:nvSpPr>
        <p:spPr>
          <a:xfrm>
            <a:off x="2457450" y="3284220"/>
            <a:ext cx="4322480" cy="1847785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104C47-B0B4-76B3-CCE6-DCB33B0FEB6D}"/>
              </a:ext>
            </a:extLst>
          </p:cNvPr>
          <p:cNvCxnSpPr>
            <a:cxnSpLocks/>
          </p:cNvCxnSpPr>
          <p:nvPr/>
        </p:nvCxnSpPr>
        <p:spPr>
          <a:xfrm>
            <a:off x="3531870" y="1499198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F31944B-B2BB-C92F-7BA1-A76309AD56EC}"/>
              </a:ext>
            </a:extLst>
          </p:cNvPr>
          <p:cNvCxnSpPr>
            <a:cxnSpLocks/>
          </p:cNvCxnSpPr>
          <p:nvPr/>
        </p:nvCxnSpPr>
        <p:spPr>
          <a:xfrm>
            <a:off x="5681218" y="1459026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2654A54-9DEC-81E1-8D9D-D2D6C2DABC66}"/>
              </a:ext>
            </a:extLst>
          </p:cNvPr>
          <p:cNvCxnSpPr>
            <a:cxnSpLocks/>
          </p:cNvCxnSpPr>
          <p:nvPr/>
        </p:nvCxnSpPr>
        <p:spPr>
          <a:xfrm>
            <a:off x="4618690" y="1467448"/>
            <a:ext cx="0" cy="148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58D66DE-D189-787C-88F4-0BFDE835368C}"/>
              </a:ext>
            </a:extLst>
          </p:cNvPr>
          <p:cNvCxnSpPr>
            <a:cxnSpLocks/>
          </p:cNvCxnSpPr>
          <p:nvPr/>
        </p:nvCxnSpPr>
        <p:spPr>
          <a:xfrm>
            <a:off x="4618690" y="3273896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48AB7A43-7DF6-2D0D-F1C7-A6F48AF67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7786421" y="1545716"/>
            <a:ext cx="1616963" cy="5018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22DA017-03E5-60DB-DDB7-D9D3316A3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9380581" y="1545763"/>
            <a:ext cx="1616963" cy="50183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3539A91-0A69-9687-8D22-5C49A503F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6707177" y="1538538"/>
            <a:ext cx="1074420" cy="501833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1BD176B-B466-9272-0F12-AD618BB2FD12}"/>
              </a:ext>
            </a:extLst>
          </p:cNvPr>
          <p:cNvSpPr/>
          <p:nvPr/>
        </p:nvSpPr>
        <p:spPr>
          <a:xfrm>
            <a:off x="6707177" y="1530809"/>
            <a:ext cx="4322480" cy="1440049"/>
          </a:xfrm>
          <a:prstGeom prst="rect">
            <a:avLst/>
          </a:prstGeom>
          <a:solidFill>
            <a:srgbClr val="F2F4F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7687D9-9AC6-87B2-24C9-05C30E2A96DD}"/>
              </a:ext>
            </a:extLst>
          </p:cNvPr>
          <p:cNvSpPr/>
          <p:nvPr/>
        </p:nvSpPr>
        <p:spPr>
          <a:xfrm>
            <a:off x="6707177" y="3291398"/>
            <a:ext cx="4322480" cy="1847785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10E9215-DF44-8622-BEF0-8AF120F9DD7C}"/>
              </a:ext>
            </a:extLst>
          </p:cNvPr>
          <p:cNvCxnSpPr>
            <a:cxnSpLocks/>
          </p:cNvCxnSpPr>
          <p:nvPr/>
        </p:nvCxnSpPr>
        <p:spPr>
          <a:xfrm>
            <a:off x="7781597" y="1506376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700D72E-0EB1-76F9-9C1A-35584891A3BD}"/>
              </a:ext>
            </a:extLst>
          </p:cNvPr>
          <p:cNvCxnSpPr>
            <a:cxnSpLocks/>
          </p:cNvCxnSpPr>
          <p:nvPr/>
        </p:nvCxnSpPr>
        <p:spPr>
          <a:xfrm>
            <a:off x="9973617" y="1466204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E770906-C5B5-30D7-876A-C299C51A3781}"/>
              </a:ext>
            </a:extLst>
          </p:cNvPr>
          <p:cNvCxnSpPr>
            <a:cxnSpLocks/>
          </p:cNvCxnSpPr>
          <p:nvPr/>
        </p:nvCxnSpPr>
        <p:spPr>
          <a:xfrm flipH="1">
            <a:off x="6487929" y="5884070"/>
            <a:ext cx="4760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D675D40-5C92-90A6-5CE6-3F46DE39CA0C}"/>
              </a:ext>
            </a:extLst>
          </p:cNvPr>
          <p:cNvCxnSpPr>
            <a:cxnSpLocks/>
          </p:cNvCxnSpPr>
          <p:nvPr/>
        </p:nvCxnSpPr>
        <p:spPr>
          <a:xfrm>
            <a:off x="8868417" y="3281074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C6FD5F96-27B3-B483-BC9E-17447104B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05" b="83767" l="0" r="46471">
                        <a14:foregroundMark x1="1849" y1="30015" x2="252" y2="30168"/>
                        <a14:foregroundMark x1="1261" y1="80245" x2="4454" y2="82083"/>
                        <a14:foregroundMark x1="20252" y1="57580" x2="23950" y2="64012"/>
                        <a14:foregroundMark x1="20840" y1="66769" x2="16975" y2="71210"/>
                        <a14:foregroundMark x1="12857" y1="75038" x2="12521" y2="76110"/>
                        <a14:foregroundMark x1="16471" y1="83155" x2="17731" y2="80398"/>
                        <a14:foregroundMark x1="16555" y1="83920" x2="14118" y2="83308"/>
                        <a14:foregroundMark x1="26891" y1="83920" x2="29412" y2="83614"/>
                        <a14:foregroundMark x1="46471" y1="54518" x2="44958" y2="67381"/>
                        <a14:foregroundMark x1="42353" y1="72894" x2="40420" y2="83461"/>
                      </a14:backgroundRemoval>
                    </a14:imgEffect>
                    <a14:imgEffect>
                      <a14:colorTemperature colorTemp="6047"/>
                    </a14:imgEffect>
                    <a14:imgEffect>
                      <a14:saturation sat="130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52" t="9418" r="51629" b="10340"/>
          <a:stretch/>
        </p:blipFill>
        <p:spPr>
          <a:xfrm>
            <a:off x="7990977" y="2024010"/>
            <a:ext cx="787434" cy="8822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148D0EA-6C9B-110B-168F-92ABB6B959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855" b="85452" l="54622" r="90000">
                        <a14:foregroundMark x1="58151" y1="37519" x2="66723" y2="45942"/>
                        <a14:foregroundMark x1="59496" y1="33078" x2="77563" y2="45023"/>
                        <a14:foregroundMark x1="71429" y1="43185" x2="54874" y2="41654"/>
                        <a14:foregroundMark x1="54622" y1="76417" x2="54874" y2="74579"/>
                        <a14:foregroundMark x1="71849" y1="79326" x2="73697" y2="84686"/>
                        <a14:foregroundMark x1="85546" y1="81930" x2="86891" y2="85452"/>
                        <a14:foregroundMark x1="67059" y1="25727" x2="68319" y2="27565"/>
                        <a14:foregroundMark x1="72941" y1="29862" x2="64538" y2="25881"/>
                        <a14:foregroundMark x1="60504" y1="16692" x2="61849" y2="22971"/>
                        <a14:foregroundMark x1="70420" y1="46554" x2="86555" y2="83461"/>
                        <a14:foregroundMark x1="86555" y1="83461" x2="71345" y2="44870"/>
                        <a14:foregroundMark x1="71345" y1="44870" x2="67647" y2="16539"/>
                        <a14:foregroundMark x1="75294" y1="21593" x2="76723" y2="17764"/>
                        <a14:foregroundMark x1="71597" y1="14855" x2="73529" y2="28484"/>
                        <a14:foregroundMark x1="84622" y1="49005" x2="85042" y2="65391"/>
                      </a14:backgroundRemoval>
                    </a14:imgEffect>
                    <a14:imgEffect>
                      <a14:colorTemperature colorTemp="6199"/>
                    </a14:imgEffect>
                    <a14:imgEffect>
                      <a14:saturation sat="172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92" t="9418" r="5269" b="10340"/>
          <a:stretch/>
        </p:blipFill>
        <p:spPr>
          <a:xfrm>
            <a:off x="8948529" y="2040371"/>
            <a:ext cx="894276" cy="910324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7C41343-B7FC-CC58-FADF-B7EAE29A334E}"/>
              </a:ext>
            </a:extLst>
          </p:cNvPr>
          <p:cNvCxnSpPr>
            <a:cxnSpLocks/>
          </p:cNvCxnSpPr>
          <p:nvPr/>
        </p:nvCxnSpPr>
        <p:spPr>
          <a:xfrm flipH="1" flipV="1">
            <a:off x="2318766" y="4208112"/>
            <a:ext cx="8930139" cy="7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6D4617B-9A5E-7836-385C-A4111B36B805}"/>
              </a:ext>
            </a:extLst>
          </p:cNvPr>
          <p:cNvSpPr/>
          <p:nvPr/>
        </p:nvSpPr>
        <p:spPr>
          <a:xfrm flipV="1">
            <a:off x="2038150" y="4828544"/>
            <a:ext cx="9210755" cy="303459"/>
          </a:xfrm>
          <a:prstGeom prst="rect">
            <a:avLst/>
          </a:prstGeom>
          <a:gradFill>
            <a:gsLst>
              <a:gs pos="0">
                <a:srgbClr val="2F2A25">
                  <a:alpha val="90000"/>
                </a:srgbClr>
              </a:gs>
              <a:gs pos="98000">
                <a:srgbClr val="5E503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8C1F75-9131-6A1E-CD8D-029E37E9678B}"/>
              </a:ext>
            </a:extLst>
          </p:cNvPr>
          <p:cNvSpPr/>
          <p:nvPr/>
        </p:nvSpPr>
        <p:spPr>
          <a:xfrm>
            <a:off x="2457449" y="2935573"/>
            <a:ext cx="8791455" cy="348648"/>
          </a:xfrm>
          <a:prstGeom prst="rect">
            <a:avLst/>
          </a:prstGeom>
          <a:gradFill>
            <a:gsLst>
              <a:gs pos="0">
                <a:srgbClr val="666757"/>
              </a:gs>
              <a:gs pos="90000">
                <a:srgbClr val="9F999B"/>
              </a:gs>
              <a:gs pos="11000">
                <a:srgbClr val="A29DA1"/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3CBA5AC-CD98-3912-1385-313D98E647E2}"/>
              </a:ext>
            </a:extLst>
          </p:cNvPr>
          <p:cNvCxnSpPr>
            <a:cxnSpLocks/>
          </p:cNvCxnSpPr>
          <p:nvPr/>
        </p:nvCxnSpPr>
        <p:spPr>
          <a:xfrm flipH="1">
            <a:off x="2318766" y="2054352"/>
            <a:ext cx="8781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0AC5140-27D5-239E-C640-FC9864027734}"/>
              </a:ext>
            </a:extLst>
          </p:cNvPr>
          <p:cNvCxnSpPr>
            <a:cxnSpLocks/>
          </p:cNvCxnSpPr>
          <p:nvPr/>
        </p:nvCxnSpPr>
        <p:spPr>
          <a:xfrm>
            <a:off x="6720893" y="1469800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34CBB61-8E97-ECE5-969E-C8DCB5281394}"/>
              </a:ext>
            </a:extLst>
          </p:cNvPr>
          <p:cNvCxnSpPr>
            <a:cxnSpLocks/>
          </p:cNvCxnSpPr>
          <p:nvPr/>
        </p:nvCxnSpPr>
        <p:spPr>
          <a:xfrm>
            <a:off x="8868417" y="1362075"/>
            <a:ext cx="0" cy="701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5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wattz</dc:creator>
  <cp:lastModifiedBy>wattz</cp:lastModifiedBy>
  <cp:revision>11</cp:revision>
  <dcterms:created xsi:type="dcterms:W3CDTF">2024-02-06T07:21:34Z</dcterms:created>
  <dcterms:modified xsi:type="dcterms:W3CDTF">2024-03-15T08:50:14Z</dcterms:modified>
</cp:coreProperties>
</file>