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1" r:id="rId4"/>
    <p:sldId id="262" r:id="rId5"/>
    <p:sldId id="260" r:id="rId6"/>
    <p:sldId id="263" r:id="rId7"/>
    <p:sldId id="267" r:id="rId8"/>
    <p:sldId id="269" r:id="rId9"/>
    <p:sldId id="264" r:id="rId10"/>
    <p:sldId id="258" r:id="rId11"/>
    <p:sldId id="271" r:id="rId12"/>
    <p:sldId id="259" r:id="rId13"/>
    <p:sldId id="266" r:id="rId14"/>
    <p:sldId id="265" r:id="rId15"/>
    <p:sldId id="270" r:id="rId16"/>
    <p:sldId id="268" r:id="rId17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A0AA"/>
    <a:srgbClr val="5A6B3C"/>
    <a:srgbClr val="72864C"/>
    <a:srgbClr val="687B43"/>
    <a:srgbClr val="526136"/>
    <a:srgbClr val="9A9494"/>
    <a:srgbClr val="CDCDCD"/>
    <a:srgbClr val="BECFE0"/>
    <a:srgbClr val="FFFFFF"/>
    <a:srgbClr val="8783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710"/>
  </p:normalViewPr>
  <p:slideViewPr>
    <p:cSldViewPr snapToGrid="0">
      <p:cViewPr>
        <p:scale>
          <a:sx n="50" d="100"/>
          <a:sy n="50" d="100"/>
        </p:scale>
        <p:origin x="2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59FC7-5C8E-B840-9A04-4A93374CFFBA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8F652-13F7-1249-948B-C8F0C710CA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90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8F652-13F7-1249-948B-C8F0C710CA0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759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30A8D-C876-7554-3F2E-6597FDBC0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AC07B04-0D12-EE32-F926-74256B3577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FBC511E4-0A73-5923-97C2-DD2FE4EA91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5E548C-632F-70EB-E4FF-C6BEDC1994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8F652-13F7-1249-948B-C8F0C710CA0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011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55A9F-ED50-4D15-2805-22D20C20F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EC84FFE-793B-6A0A-7C4E-ACF4C1B526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DD5251C-F3EE-82D5-9872-45972AF90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02E5FC-7D90-0892-3C50-343860C2D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8F652-13F7-1249-948B-C8F0C710CA0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095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561B3-B110-E1AF-E620-4DDF3BA55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39AF48E2-510E-C715-A592-8ACDD4280C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24E7011-0163-27D4-9F04-5626C0ACBE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50EF6B-B13F-D376-8112-D7A25BAED2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8F652-13F7-1249-948B-C8F0C710CA0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58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8ABC8-7720-4DC7-544E-4DCB37243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ACFB543-9739-DE42-0B4C-83C383729A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214756BB-F2A7-A59D-5907-441C2065C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3FC8F1-D616-5B26-EF0F-45181C94C0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8F652-13F7-1249-948B-C8F0C710CA0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176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6A1E0-405A-89FF-E976-8D4565DE6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2800E38-5C70-015C-AD8D-27EA517B42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49FA76A4-F952-183D-D236-62F3EA867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10226F-AFD6-BC30-3FE9-8709B0F31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8F652-13F7-1249-948B-C8F0C710CA0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44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76FF4-6253-213F-4F14-9711BD9C6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2F98CEA7-2101-91BD-D579-D49B9BBB82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26D265C-FCAD-59CA-EC7E-04E712727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9B6EDE-5F6E-E2A3-C69C-86E808314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8F652-13F7-1249-948B-C8F0C710CA0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7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9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05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76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80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34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1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32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3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05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49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04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2EF4F-E16A-E542-8C8C-D67B31D85CC9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3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kumimoji="1"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kumimoji="1"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3.wdp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3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2.png"/><Relationship Id="rId5" Type="http://schemas.openxmlformats.org/officeDocument/2006/relationships/image" Target="../media/image3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jpe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jpeg"/><Relationship Id="rId7" Type="http://schemas.microsoft.com/office/2007/relationships/hdphoto" Target="../media/hdphoto2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D3E0C5A-4B75-DA91-357F-7FB1B0756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5520" y="-707746"/>
            <a:ext cx="3251200" cy="32512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A88B965-47CE-B521-8BD6-2964971C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6854" y="4242945"/>
            <a:ext cx="2927208" cy="731802"/>
          </a:xfrm>
          <a:prstGeom prst="rect">
            <a:avLst/>
          </a:prstGeom>
        </p:spPr>
      </p:pic>
      <p:pic>
        <p:nvPicPr>
          <p:cNvPr id="1026" name="Picture 2" descr="東武20000型クハ28807の側面写真｜RailFile.jp｜鉄道車両サイドビューの図鑑">
            <a:extLst>
              <a:ext uri="{FF2B5EF4-FFF2-40B4-BE49-F238E27FC236}">
                <a16:creationId xmlns:a16="http://schemas.microsoft.com/office/drawing/2014/main" id="{D4FCB575-4457-E468-B446-FC6FDDC942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" t="34471" r="2286" b="19468"/>
          <a:stretch/>
        </p:blipFill>
        <p:spPr bwMode="auto">
          <a:xfrm>
            <a:off x="-3533878" y="-6776694"/>
            <a:ext cx="32037820" cy="1166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A5A85F9-1765-8039-BC97-B09A24715A71}"/>
              </a:ext>
            </a:extLst>
          </p:cNvPr>
          <p:cNvSpPr/>
          <p:nvPr/>
        </p:nvSpPr>
        <p:spPr>
          <a:xfrm>
            <a:off x="-150467" y="4242944"/>
            <a:ext cx="23366006" cy="9473056"/>
          </a:xfrm>
          <a:prstGeom prst="rect">
            <a:avLst/>
          </a:prstGeom>
          <a:gradFill>
            <a:gsLst>
              <a:gs pos="57000">
                <a:srgbClr val="C6C6C6"/>
              </a:gs>
              <a:gs pos="18015">
                <a:srgbClr val="C6C6C6"/>
              </a:gs>
              <a:gs pos="5000">
                <a:srgbClr val="D4D3D1"/>
              </a:gs>
              <a:gs pos="0">
                <a:srgbClr val="E9E5E2"/>
              </a:gs>
              <a:gs pos="67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E0B611C-CE23-F959-C543-FF4FB91297CE}"/>
              </a:ext>
            </a:extLst>
          </p:cNvPr>
          <p:cNvSpPr/>
          <p:nvPr/>
        </p:nvSpPr>
        <p:spPr>
          <a:xfrm>
            <a:off x="-150465" y="4917173"/>
            <a:ext cx="24534466" cy="115146"/>
          </a:xfrm>
          <a:prstGeom prst="rect">
            <a:avLst/>
          </a:prstGeom>
          <a:gradFill>
            <a:gsLst>
              <a:gs pos="0">
                <a:srgbClr val="878787"/>
              </a:gs>
              <a:gs pos="100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FC0B0EA-9907-2FAE-65E7-E1AF29F10A86}"/>
              </a:ext>
            </a:extLst>
          </p:cNvPr>
          <p:cNvSpPr/>
          <p:nvPr/>
        </p:nvSpPr>
        <p:spPr>
          <a:xfrm>
            <a:off x="-150467" y="4824915"/>
            <a:ext cx="24534466" cy="91438"/>
          </a:xfrm>
          <a:prstGeom prst="rect">
            <a:avLst/>
          </a:prstGeom>
          <a:gradFill>
            <a:gsLst>
              <a:gs pos="100000">
                <a:srgbClr val="878787"/>
              </a:gs>
              <a:gs pos="44000">
                <a:srgbClr val="F1F1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B943F67-0F6A-D2C3-66FD-75F123CDBE7A}"/>
              </a:ext>
            </a:extLst>
          </p:cNvPr>
          <p:cNvSpPr/>
          <p:nvPr/>
        </p:nvSpPr>
        <p:spPr>
          <a:xfrm>
            <a:off x="-150467" y="5438987"/>
            <a:ext cx="24534466" cy="115146"/>
          </a:xfrm>
          <a:prstGeom prst="rect">
            <a:avLst/>
          </a:prstGeom>
          <a:gradFill>
            <a:gsLst>
              <a:gs pos="0">
                <a:srgbClr val="878787"/>
              </a:gs>
              <a:gs pos="100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6873F89-A88D-2B98-8219-13F3117E8710}"/>
              </a:ext>
            </a:extLst>
          </p:cNvPr>
          <p:cNvSpPr/>
          <p:nvPr/>
        </p:nvSpPr>
        <p:spPr>
          <a:xfrm>
            <a:off x="-150469" y="5350882"/>
            <a:ext cx="24534466" cy="83128"/>
          </a:xfrm>
          <a:prstGeom prst="rect">
            <a:avLst/>
          </a:prstGeom>
          <a:gradFill>
            <a:gsLst>
              <a:gs pos="100000">
                <a:srgbClr val="878787"/>
              </a:gs>
              <a:gs pos="44000">
                <a:srgbClr val="F1F1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3CB84F8-255A-A25F-5A94-8460FB445C82}"/>
              </a:ext>
            </a:extLst>
          </p:cNvPr>
          <p:cNvSpPr/>
          <p:nvPr/>
        </p:nvSpPr>
        <p:spPr>
          <a:xfrm>
            <a:off x="-150467" y="5884675"/>
            <a:ext cx="24534466" cy="115146"/>
          </a:xfrm>
          <a:prstGeom prst="rect">
            <a:avLst/>
          </a:prstGeom>
          <a:gradFill>
            <a:gsLst>
              <a:gs pos="0">
                <a:srgbClr val="878787"/>
              </a:gs>
              <a:gs pos="41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0B071E1-660F-3B26-E516-9422EEA251D4}"/>
              </a:ext>
            </a:extLst>
          </p:cNvPr>
          <p:cNvSpPr/>
          <p:nvPr/>
        </p:nvSpPr>
        <p:spPr>
          <a:xfrm>
            <a:off x="-150469" y="5796570"/>
            <a:ext cx="24534466" cy="83128"/>
          </a:xfrm>
          <a:prstGeom prst="rect">
            <a:avLst/>
          </a:prstGeom>
          <a:gradFill>
            <a:gsLst>
              <a:gs pos="100000">
                <a:srgbClr val="878787"/>
              </a:gs>
              <a:gs pos="44000">
                <a:srgbClr val="F1F1F1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E9E7362-6D06-96A9-D581-E4A05FD328A4}"/>
              </a:ext>
            </a:extLst>
          </p:cNvPr>
          <p:cNvSpPr/>
          <p:nvPr/>
        </p:nvSpPr>
        <p:spPr>
          <a:xfrm>
            <a:off x="-150469" y="11160217"/>
            <a:ext cx="24534466" cy="115146"/>
          </a:xfrm>
          <a:prstGeom prst="rect">
            <a:avLst/>
          </a:prstGeom>
          <a:gradFill>
            <a:gsLst>
              <a:gs pos="0">
                <a:srgbClr val="878787"/>
              </a:gs>
              <a:gs pos="100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5E1080E-4DEC-303D-C620-5E7AC9843B8C}"/>
              </a:ext>
            </a:extLst>
          </p:cNvPr>
          <p:cNvSpPr/>
          <p:nvPr/>
        </p:nvSpPr>
        <p:spPr>
          <a:xfrm>
            <a:off x="-150471" y="11072112"/>
            <a:ext cx="24534466" cy="83128"/>
          </a:xfrm>
          <a:prstGeom prst="rect">
            <a:avLst/>
          </a:prstGeom>
          <a:gradFill>
            <a:gsLst>
              <a:gs pos="100000">
                <a:srgbClr val="878787"/>
              </a:gs>
              <a:gs pos="44000">
                <a:srgbClr val="F1F1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1BA73CB-46AA-B254-9813-BACC57414779}"/>
              </a:ext>
            </a:extLst>
          </p:cNvPr>
          <p:cNvSpPr/>
          <p:nvPr/>
        </p:nvSpPr>
        <p:spPr>
          <a:xfrm>
            <a:off x="-150471" y="12230521"/>
            <a:ext cx="24534466" cy="115146"/>
          </a:xfrm>
          <a:prstGeom prst="rect">
            <a:avLst/>
          </a:prstGeom>
          <a:gradFill>
            <a:gsLst>
              <a:gs pos="0">
                <a:srgbClr val="878787"/>
              </a:gs>
              <a:gs pos="100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6667F67-32F3-6225-58F3-615CE3FCE0AA}"/>
              </a:ext>
            </a:extLst>
          </p:cNvPr>
          <p:cNvSpPr/>
          <p:nvPr/>
        </p:nvSpPr>
        <p:spPr>
          <a:xfrm>
            <a:off x="-150473" y="12022295"/>
            <a:ext cx="24534466" cy="203250"/>
          </a:xfrm>
          <a:prstGeom prst="rect">
            <a:avLst/>
          </a:prstGeom>
          <a:gradFill>
            <a:gsLst>
              <a:gs pos="9000">
                <a:srgbClr val="ABABAB"/>
              </a:gs>
              <a:gs pos="100000">
                <a:srgbClr val="878787"/>
              </a:gs>
              <a:gs pos="73000">
                <a:srgbClr val="E7E7E7"/>
              </a:gs>
              <a:gs pos="46000">
                <a:srgbClr val="F1F1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CE96075-9215-1043-BD4F-9DB4D3169287}"/>
              </a:ext>
            </a:extLst>
          </p:cNvPr>
          <p:cNvSpPr/>
          <p:nvPr/>
        </p:nvSpPr>
        <p:spPr>
          <a:xfrm>
            <a:off x="-150475" y="10104610"/>
            <a:ext cx="24534466" cy="278144"/>
          </a:xfrm>
          <a:prstGeom prst="rect">
            <a:avLst/>
          </a:prstGeom>
          <a:gradFill>
            <a:gsLst>
              <a:gs pos="90000">
                <a:srgbClr val="D8DCDA"/>
              </a:gs>
              <a:gs pos="15000">
                <a:srgbClr val="D9DEDC"/>
              </a:gs>
              <a:gs pos="0">
                <a:srgbClr val="878787">
                  <a:alpha val="74256"/>
                </a:srgbClr>
              </a:gs>
              <a:gs pos="100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57FEFFA-E347-DB8C-956E-0776B01713AF}"/>
              </a:ext>
            </a:extLst>
          </p:cNvPr>
          <p:cNvSpPr/>
          <p:nvPr/>
        </p:nvSpPr>
        <p:spPr>
          <a:xfrm>
            <a:off x="-150473" y="13198761"/>
            <a:ext cx="24534466" cy="115146"/>
          </a:xfrm>
          <a:prstGeom prst="rect">
            <a:avLst/>
          </a:prstGeom>
          <a:gradFill>
            <a:gsLst>
              <a:gs pos="0">
                <a:srgbClr val="878787"/>
              </a:gs>
              <a:gs pos="100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4449569-098B-5087-5EB5-64780319B11B}"/>
              </a:ext>
            </a:extLst>
          </p:cNvPr>
          <p:cNvSpPr/>
          <p:nvPr/>
        </p:nvSpPr>
        <p:spPr>
          <a:xfrm>
            <a:off x="-150475" y="13088387"/>
            <a:ext cx="24534466" cy="91438"/>
          </a:xfrm>
          <a:prstGeom prst="rect">
            <a:avLst/>
          </a:prstGeom>
          <a:gradFill>
            <a:gsLst>
              <a:gs pos="0">
                <a:srgbClr val="ABABAB"/>
              </a:gs>
              <a:gs pos="100000">
                <a:srgbClr val="878787"/>
              </a:gs>
              <a:gs pos="73000">
                <a:srgbClr val="E7E7E7"/>
              </a:gs>
              <a:gs pos="21000">
                <a:srgbClr val="F1F1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8C8AA9D-9973-01B2-5208-1D7E9D1685F7}"/>
              </a:ext>
            </a:extLst>
          </p:cNvPr>
          <p:cNvSpPr/>
          <p:nvPr/>
        </p:nvSpPr>
        <p:spPr>
          <a:xfrm>
            <a:off x="-150476" y="10382755"/>
            <a:ext cx="23366016" cy="689358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11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03B24450-3BB5-2FD7-F7F7-6BC6C3DA31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3908638" y="5389335"/>
            <a:ext cx="2521660" cy="803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251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2">
            <a:extLst>
              <a:ext uri="{FF2B5EF4-FFF2-40B4-BE49-F238E27FC236}">
                <a16:creationId xmlns:a16="http://schemas.microsoft.com/office/drawing/2014/main" id="{8C4C7470-BE19-8C4E-F0C8-AB950A80D63B}"/>
              </a:ext>
            </a:extLst>
          </p:cNvPr>
          <p:cNvSpPr/>
          <p:nvPr/>
        </p:nvSpPr>
        <p:spPr>
          <a:xfrm flipV="1">
            <a:off x="9473081" y="3778566"/>
            <a:ext cx="7529150" cy="925828"/>
          </a:xfrm>
          <a:prstGeom prst="rect">
            <a:avLst/>
          </a:prstGeom>
          <a:gradFill>
            <a:gsLst>
              <a:gs pos="0">
                <a:srgbClr val="E9E5E2"/>
              </a:gs>
              <a:gs pos="67000">
                <a:srgbClr val="D2CAC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5927562-DCB6-533C-96C6-D1FEB0B45D64}"/>
              </a:ext>
            </a:extLst>
          </p:cNvPr>
          <p:cNvSpPr/>
          <p:nvPr/>
        </p:nvSpPr>
        <p:spPr>
          <a:xfrm>
            <a:off x="2597199" y="3864827"/>
            <a:ext cx="6803746" cy="6993474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76CE2DD-93D9-907E-DAF0-60D329211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99" y="4050717"/>
            <a:ext cx="6803746" cy="6803746"/>
          </a:xfrm>
          <a:prstGeom prst="rect">
            <a:avLst/>
          </a:prstGeom>
          <a:ln>
            <a:noFill/>
          </a:ln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C6AD7D-986F-DDB3-8D92-60A14C884B90}"/>
              </a:ext>
            </a:extLst>
          </p:cNvPr>
          <p:cNvSpPr/>
          <p:nvPr/>
        </p:nvSpPr>
        <p:spPr>
          <a:xfrm>
            <a:off x="20898544" y="1859999"/>
            <a:ext cx="3360260" cy="7260850"/>
          </a:xfrm>
          <a:prstGeom prst="rect">
            <a:avLst/>
          </a:prstGeom>
          <a:gradFill>
            <a:gsLst>
              <a:gs pos="2000">
                <a:srgbClr val="B7B4AF"/>
              </a:gs>
              <a:gs pos="9000">
                <a:srgbClr val="E2DFDC"/>
              </a:gs>
              <a:gs pos="4000">
                <a:srgbClr val="FFFCF7"/>
              </a:gs>
              <a:gs pos="100000">
                <a:srgbClr val="C0C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9C9053-891C-65CD-66B4-677F332EA67A}"/>
              </a:ext>
            </a:extLst>
          </p:cNvPr>
          <p:cNvSpPr/>
          <p:nvPr/>
        </p:nvSpPr>
        <p:spPr>
          <a:xfrm>
            <a:off x="20913343" y="2207473"/>
            <a:ext cx="3225102" cy="6478982"/>
          </a:xfrm>
          <a:prstGeom prst="rect">
            <a:avLst/>
          </a:prstGeom>
          <a:gradFill>
            <a:gsLst>
              <a:gs pos="57000">
                <a:srgbClr val="C6C6C6"/>
              </a:gs>
              <a:gs pos="18015">
                <a:srgbClr val="C6C6C6"/>
              </a:gs>
              <a:gs pos="5000">
                <a:srgbClr val="D4D3D1"/>
              </a:gs>
              <a:gs pos="0">
                <a:srgbClr val="E9E5E2"/>
              </a:gs>
              <a:gs pos="67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FEABC9C-4CE2-AA45-DF87-2AD8F9B4D494}"/>
              </a:ext>
            </a:extLst>
          </p:cNvPr>
          <p:cNvSpPr/>
          <p:nvPr/>
        </p:nvSpPr>
        <p:spPr>
          <a:xfrm>
            <a:off x="21043528" y="2207472"/>
            <a:ext cx="1344508" cy="6803744"/>
          </a:xfrm>
          <a:prstGeom prst="rect">
            <a:avLst/>
          </a:prstGeom>
          <a:gradFill>
            <a:gsLst>
              <a:gs pos="100000">
                <a:srgbClr val="4A4A4A"/>
              </a:gs>
              <a:gs pos="46000">
                <a:srgbClr val="C1C1B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15F66B-27DB-0895-4ECE-D9FFCE896165}"/>
              </a:ext>
            </a:extLst>
          </p:cNvPr>
          <p:cNvSpPr/>
          <p:nvPr/>
        </p:nvSpPr>
        <p:spPr>
          <a:xfrm>
            <a:off x="20906400" y="5415078"/>
            <a:ext cx="2554512" cy="476152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5E45C20-BB11-D0C2-BCAA-8F75717395C7}"/>
              </a:ext>
            </a:extLst>
          </p:cNvPr>
          <p:cNvSpPr/>
          <p:nvPr/>
        </p:nvSpPr>
        <p:spPr>
          <a:xfrm>
            <a:off x="20908588" y="5846004"/>
            <a:ext cx="2400868" cy="590308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D901B90-9621-FC4F-77AF-5F90FCBE7BFB}"/>
              </a:ext>
            </a:extLst>
          </p:cNvPr>
          <p:cNvSpPr/>
          <p:nvPr/>
        </p:nvSpPr>
        <p:spPr>
          <a:xfrm>
            <a:off x="9472863" y="4690324"/>
            <a:ext cx="7529150" cy="6167976"/>
          </a:xfrm>
          <a:prstGeom prst="rect">
            <a:avLst/>
          </a:prstGeom>
          <a:gradFill>
            <a:gsLst>
              <a:gs pos="57000">
                <a:srgbClr val="C6C6C6"/>
              </a:gs>
              <a:gs pos="18015">
                <a:srgbClr val="C6C6C6"/>
              </a:gs>
              <a:gs pos="5000">
                <a:srgbClr val="D4D3D1"/>
              </a:gs>
              <a:gs pos="0">
                <a:srgbClr val="E9E5E2"/>
              </a:gs>
              <a:gs pos="67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CC4BFF7-D720-7598-8E61-AE1859FCAF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8742"/>
          <a:stretch/>
        </p:blipFill>
        <p:spPr>
          <a:xfrm>
            <a:off x="17002010" y="4252953"/>
            <a:ext cx="1895384" cy="6606342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F222180-3A2D-1540-445F-B6E30BC60199}"/>
              </a:ext>
            </a:extLst>
          </p:cNvPr>
          <p:cNvSpPr/>
          <p:nvPr/>
        </p:nvSpPr>
        <p:spPr>
          <a:xfrm>
            <a:off x="9472861" y="9011217"/>
            <a:ext cx="7529150" cy="55188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41C8335-0E0C-D370-F965-A0FD4DEEEE72}"/>
              </a:ext>
            </a:extLst>
          </p:cNvPr>
          <p:cNvSpPr/>
          <p:nvPr/>
        </p:nvSpPr>
        <p:spPr>
          <a:xfrm>
            <a:off x="9472862" y="8492116"/>
            <a:ext cx="7529148" cy="446144"/>
          </a:xfrm>
          <a:prstGeom prst="rect">
            <a:avLst/>
          </a:prstGeom>
          <a:gradFill>
            <a:gsLst>
              <a:gs pos="88000">
                <a:srgbClr val="9B1F2E"/>
              </a:gs>
              <a:gs pos="6000">
                <a:srgbClr val="9B1F2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13D8CBCD-1A80-4BDC-B4BF-21FB0EBAB47B}"/>
              </a:ext>
            </a:extLst>
          </p:cNvPr>
          <p:cNvSpPr/>
          <p:nvPr/>
        </p:nvSpPr>
        <p:spPr>
          <a:xfrm>
            <a:off x="10121723" y="4357671"/>
            <a:ext cx="2017670" cy="6000750"/>
          </a:xfrm>
          <a:custGeom>
            <a:avLst/>
            <a:gdLst>
              <a:gd name="connsiteX0" fmla="*/ 0 w 990600"/>
              <a:gd name="connsiteY0" fmla="*/ 165103 h 1150620"/>
              <a:gd name="connsiteX1" fmla="*/ 165103 w 990600"/>
              <a:gd name="connsiteY1" fmla="*/ 0 h 1150620"/>
              <a:gd name="connsiteX2" fmla="*/ 825497 w 990600"/>
              <a:gd name="connsiteY2" fmla="*/ 0 h 1150620"/>
              <a:gd name="connsiteX3" fmla="*/ 990600 w 990600"/>
              <a:gd name="connsiteY3" fmla="*/ 165103 h 1150620"/>
              <a:gd name="connsiteX4" fmla="*/ 990600 w 990600"/>
              <a:gd name="connsiteY4" fmla="*/ 985517 h 1150620"/>
              <a:gd name="connsiteX5" fmla="*/ 825497 w 990600"/>
              <a:gd name="connsiteY5" fmla="*/ 1150620 h 1150620"/>
              <a:gd name="connsiteX6" fmla="*/ 165103 w 990600"/>
              <a:gd name="connsiteY6" fmla="*/ 1150620 h 1150620"/>
              <a:gd name="connsiteX7" fmla="*/ 0 w 990600"/>
              <a:gd name="connsiteY7" fmla="*/ 985517 h 1150620"/>
              <a:gd name="connsiteX8" fmla="*/ 0 w 990600"/>
              <a:gd name="connsiteY8" fmla="*/ 165103 h 1150620"/>
              <a:gd name="connsiteX0" fmla="*/ 0 w 998220"/>
              <a:gd name="connsiteY0" fmla="*/ 47890 h 1174377"/>
              <a:gd name="connsiteX1" fmla="*/ 172723 w 998220"/>
              <a:gd name="connsiteY1" fmla="*/ 23757 h 1174377"/>
              <a:gd name="connsiteX2" fmla="*/ 833117 w 998220"/>
              <a:gd name="connsiteY2" fmla="*/ 23757 h 1174377"/>
              <a:gd name="connsiteX3" fmla="*/ 998220 w 998220"/>
              <a:gd name="connsiteY3" fmla="*/ 188860 h 1174377"/>
              <a:gd name="connsiteX4" fmla="*/ 998220 w 998220"/>
              <a:gd name="connsiteY4" fmla="*/ 1009274 h 1174377"/>
              <a:gd name="connsiteX5" fmla="*/ 833117 w 998220"/>
              <a:gd name="connsiteY5" fmla="*/ 1174377 h 1174377"/>
              <a:gd name="connsiteX6" fmla="*/ 172723 w 998220"/>
              <a:gd name="connsiteY6" fmla="*/ 1174377 h 1174377"/>
              <a:gd name="connsiteX7" fmla="*/ 7620 w 998220"/>
              <a:gd name="connsiteY7" fmla="*/ 1009274 h 1174377"/>
              <a:gd name="connsiteX8" fmla="*/ 0 w 998220"/>
              <a:gd name="connsiteY8" fmla="*/ 47890 h 1174377"/>
              <a:gd name="connsiteX0" fmla="*/ 0 w 998220"/>
              <a:gd name="connsiteY0" fmla="*/ 245113 h 1371600"/>
              <a:gd name="connsiteX1" fmla="*/ 184153 w 998220"/>
              <a:gd name="connsiteY1" fmla="*/ 0 h 1371600"/>
              <a:gd name="connsiteX2" fmla="*/ 833117 w 998220"/>
              <a:gd name="connsiteY2" fmla="*/ 220980 h 1371600"/>
              <a:gd name="connsiteX3" fmla="*/ 998220 w 998220"/>
              <a:gd name="connsiteY3" fmla="*/ 386083 h 1371600"/>
              <a:gd name="connsiteX4" fmla="*/ 998220 w 998220"/>
              <a:gd name="connsiteY4" fmla="*/ 1206497 h 1371600"/>
              <a:gd name="connsiteX5" fmla="*/ 833117 w 998220"/>
              <a:gd name="connsiteY5" fmla="*/ 1371600 h 1371600"/>
              <a:gd name="connsiteX6" fmla="*/ 172723 w 998220"/>
              <a:gd name="connsiteY6" fmla="*/ 1371600 h 1371600"/>
              <a:gd name="connsiteX7" fmla="*/ 7620 w 998220"/>
              <a:gd name="connsiteY7" fmla="*/ 1206497 h 1371600"/>
              <a:gd name="connsiteX8" fmla="*/ 0 w 998220"/>
              <a:gd name="connsiteY8" fmla="*/ 245113 h 1371600"/>
              <a:gd name="connsiteX0" fmla="*/ 0 w 1015017"/>
              <a:gd name="connsiteY0" fmla="*/ 332743 h 1459230"/>
              <a:gd name="connsiteX1" fmla="*/ 184153 w 1015017"/>
              <a:gd name="connsiteY1" fmla="*/ 87630 h 1459230"/>
              <a:gd name="connsiteX2" fmla="*/ 962657 w 1015017"/>
              <a:gd name="connsiteY2" fmla="*/ 0 h 1459230"/>
              <a:gd name="connsiteX3" fmla="*/ 998220 w 1015017"/>
              <a:gd name="connsiteY3" fmla="*/ 473713 h 1459230"/>
              <a:gd name="connsiteX4" fmla="*/ 998220 w 1015017"/>
              <a:gd name="connsiteY4" fmla="*/ 1294127 h 1459230"/>
              <a:gd name="connsiteX5" fmla="*/ 833117 w 1015017"/>
              <a:gd name="connsiteY5" fmla="*/ 1459230 h 1459230"/>
              <a:gd name="connsiteX6" fmla="*/ 172723 w 1015017"/>
              <a:gd name="connsiteY6" fmla="*/ 1459230 h 1459230"/>
              <a:gd name="connsiteX7" fmla="*/ 7620 w 1015017"/>
              <a:gd name="connsiteY7" fmla="*/ 1294127 h 1459230"/>
              <a:gd name="connsiteX8" fmla="*/ 0 w 1015017"/>
              <a:gd name="connsiteY8" fmla="*/ 332743 h 1459230"/>
              <a:gd name="connsiteX0" fmla="*/ 0 w 1015017"/>
              <a:gd name="connsiteY0" fmla="*/ 332743 h 1459230"/>
              <a:gd name="connsiteX1" fmla="*/ 178438 w 1015017"/>
              <a:gd name="connsiteY1" fmla="*/ 70485 h 1459230"/>
              <a:gd name="connsiteX2" fmla="*/ 962657 w 1015017"/>
              <a:gd name="connsiteY2" fmla="*/ 0 h 1459230"/>
              <a:gd name="connsiteX3" fmla="*/ 998220 w 1015017"/>
              <a:gd name="connsiteY3" fmla="*/ 473713 h 1459230"/>
              <a:gd name="connsiteX4" fmla="*/ 998220 w 1015017"/>
              <a:gd name="connsiteY4" fmla="*/ 1294127 h 1459230"/>
              <a:gd name="connsiteX5" fmla="*/ 833117 w 1015017"/>
              <a:gd name="connsiteY5" fmla="*/ 1459230 h 1459230"/>
              <a:gd name="connsiteX6" fmla="*/ 172723 w 1015017"/>
              <a:gd name="connsiteY6" fmla="*/ 1459230 h 1459230"/>
              <a:gd name="connsiteX7" fmla="*/ 7620 w 1015017"/>
              <a:gd name="connsiteY7" fmla="*/ 1294127 h 1459230"/>
              <a:gd name="connsiteX8" fmla="*/ 0 w 1015017"/>
              <a:gd name="connsiteY8" fmla="*/ 332743 h 1459230"/>
              <a:gd name="connsiteX0" fmla="*/ 0 w 1015841"/>
              <a:gd name="connsiteY0" fmla="*/ 332743 h 1459230"/>
              <a:gd name="connsiteX1" fmla="*/ 178438 w 1015841"/>
              <a:gd name="connsiteY1" fmla="*/ 70485 h 1459230"/>
              <a:gd name="connsiteX2" fmla="*/ 962657 w 1015841"/>
              <a:gd name="connsiteY2" fmla="*/ 0 h 1459230"/>
              <a:gd name="connsiteX3" fmla="*/ 1000125 w 1015841"/>
              <a:gd name="connsiteY3" fmla="*/ 128908 h 1459230"/>
              <a:gd name="connsiteX4" fmla="*/ 998220 w 1015841"/>
              <a:gd name="connsiteY4" fmla="*/ 1294127 h 1459230"/>
              <a:gd name="connsiteX5" fmla="*/ 833117 w 1015841"/>
              <a:gd name="connsiteY5" fmla="*/ 1459230 h 1459230"/>
              <a:gd name="connsiteX6" fmla="*/ 172723 w 1015841"/>
              <a:gd name="connsiteY6" fmla="*/ 1459230 h 1459230"/>
              <a:gd name="connsiteX7" fmla="*/ 7620 w 1015841"/>
              <a:gd name="connsiteY7" fmla="*/ 1294127 h 1459230"/>
              <a:gd name="connsiteX8" fmla="*/ 0 w 1015841"/>
              <a:gd name="connsiteY8" fmla="*/ 332743 h 1459230"/>
              <a:gd name="connsiteX0" fmla="*/ 0 w 1006592"/>
              <a:gd name="connsiteY0" fmla="*/ 332743 h 1459230"/>
              <a:gd name="connsiteX1" fmla="*/ 178438 w 1006592"/>
              <a:gd name="connsiteY1" fmla="*/ 70485 h 1459230"/>
              <a:gd name="connsiteX2" fmla="*/ 943607 w 1006592"/>
              <a:gd name="connsiteY2" fmla="*/ 0 h 1459230"/>
              <a:gd name="connsiteX3" fmla="*/ 1000125 w 1006592"/>
              <a:gd name="connsiteY3" fmla="*/ 128908 h 1459230"/>
              <a:gd name="connsiteX4" fmla="*/ 998220 w 1006592"/>
              <a:gd name="connsiteY4" fmla="*/ 1294127 h 1459230"/>
              <a:gd name="connsiteX5" fmla="*/ 833117 w 1006592"/>
              <a:gd name="connsiteY5" fmla="*/ 1459230 h 1459230"/>
              <a:gd name="connsiteX6" fmla="*/ 172723 w 1006592"/>
              <a:gd name="connsiteY6" fmla="*/ 1459230 h 1459230"/>
              <a:gd name="connsiteX7" fmla="*/ 7620 w 1006592"/>
              <a:gd name="connsiteY7" fmla="*/ 1294127 h 1459230"/>
              <a:gd name="connsiteX8" fmla="*/ 0 w 1006592"/>
              <a:gd name="connsiteY8" fmla="*/ 332743 h 1459230"/>
              <a:gd name="connsiteX0" fmla="*/ 0 w 1003318"/>
              <a:gd name="connsiteY0" fmla="*/ 332743 h 1459230"/>
              <a:gd name="connsiteX1" fmla="*/ 178438 w 1003318"/>
              <a:gd name="connsiteY1" fmla="*/ 70485 h 1459230"/>
              <a:gd name="connsiteX2" fmla="*/ 943607 w 1003318"/>
              <a:gd name="connsiteY2" fmla="*/ 0 h 1459230"/>
              <a:gd name="connsiteX3" fmla="*/ 994410 w 1003318"/>
              <a:gd name="connsiteY3" fmla="*/ 178438 h 1459230"/>
              <a:gd name="connsiteX4" fmla="*/ 998220 w 1003318"/>
              <a:gd name="connsiteY4" fmla="*/ 1294127 h 1459230"/>
              <a:gd name="connsiteX5" fmla="*/ 833117 w 1003318"/>
              <a:gd name="connsiteY5" fmla="*/ 1459230 h 1459230"/>
              <a:gd name="connsiteX6" fmla="*/ 172723 w 1003318"/>
              <a:gd name="connsiteY6" fmla="*/ 1459230 h 1459230"/>
              <a:gd name="connsiteX7" fmla="*/ 7620 w 1003318"/>
              <a:gd name="connsiteY7" fmla="*/ 1294127 h 1459230"/>
              <a:gd name="connsiteX8" fmla="*/ 0 w 1003318"/>
              <a:gd name="connsiteY8" fmla="*/ 332743 h 1459230"/>
              <a:gd name="connsiteX0" fmla="*/ 0 w 998220"/>
              <a:gd name="connsiteY0" fmla="*/ 332743 h 1459230"/>
              <a:gd name="connsiteX1" fmla="*/ 178438 w 998220"/>
              <a:gd name="connsiteY1" fmla="*/ 70485 h 1459230"/>
              <a:gd name="connsiteX2" fmla="*/ 943607 w 998220"/>
              <a:gd name="connsiteY2" fmla="*/ 0 h 1459230"/>
              <a:gd name="connsiteX3" fmla="*/ 882015 w 998220"/>
              <a:gd name="connsiteY3" fmla="*/ 207013 h 1459230"/>
              <a:gd name="connsiteX4" fmla="*/ 998220 w 998220"/>
              <a:gd name="connsiteY4" fmla="*/ 1294127 h 1459230"/>
              <a:gd name="connsiteX5" fmla="*/ 833117 w 998220"/>
              <a:gd name="connsiteY5" fmla="*/ 1459230 h 1459230"/>
              <a:gd name="connsiteX6" fmla="*/ 172723 w 998220"/>
              <a:gd name="connsiteY6" fmla="*/ 1459230 h 1459230"/>
              <a:gd name="connsiteX7" fmla="*/ 7620 w 998220"/>
              <a:gd name="connsiteY7" fmla="*/ 1294127 h 1459230"/>
              <a:gd name="connsiteX8" fmla="*/ 0 w 998220"/>
              <a:gd name="connsiteY8" fmla="*/ 332743 h 1459230"/>
              <a:gd name="connsiteX0" fmla="*/ 0 w 998220"/>
              <a:gd name="connsiteY0" fmla="*/ 323218 h 1449705"/>
              <a:gd name="connsiteX1" fmla="*/ 178438 w 998220"/>
              <a:gd name="connsiteY1" fmla="*/ 60960 h 1449705"/>
              <a:gd name="connsiteX2" fmla="*/ 924557 w 998220"/>
              <a:gd name="connsiteY2" fmla="*/ 0 h 1449705"/>
              <a:gd name="connsiteX3" fmla="*/ 882015 w 998220"/>
              <a:gd name="connsiteY3" fmla="*/ 197488 h 1449705"/>
              <a:gd name="connsiteX4" fmla="*/ 998220 w 998220"/>
              <a:gd name="connsiteY4" fmla="*/ 1284602 h 1449705"/>
              <a:gd name="connsiteX5" fmla="*/ 833117 w 998220"/>
              <a:gd name="connsiteY5" fmla="*/ 1449705 h 1449705"/>
              <a:gd name="connsiteX6" fmla="*/ 172723 w 998220"/>
              <a:gd name="connsiteY6" fmla="*/ 1449705 h 1449705"/>
              <a:gd name="connsiteX7" fmla="*/ 7620 w 998220"/>
              <a:gd name="connsiteY7" fmla="*/ 1284602 h 1449705"/>
              <a:gd name="connsiteX8" fmla="*/ 0 w 998220"/>
              <a:gd name="connsiteY8" fmla="*/ 323218 h 1449705"/>
              <a:gd name="connsiteX0" fmla="*/ 0 w 998220"/>
              <a:gd name="connsiteY0" fmla="*/ 323218 h 1449705"/>
              <a:gd name="connsiteX1" fmla="*/ 178438 w 998220"/>
              <a:gd name="connsiteY1" fmla="*/ 60960 h 1449705"/>
              <a:gd name="connsiteX2" fmla="*/ 924557 w 998220"/>
              <a:gd name="connsiteY2" fmla="*/ 0 h 1449705"/>
              <a:gd name="connsiteX3" fmla="*/ 986790 w 998220"/>
              <a:gd name="connsiteY3" fmla="*/ 132718 h 1449705"/>
              <a:gd name="connsiteX4" fmla="*/ 998220 w 998220"/>
              <a:gd name="connsiteY4" fmla="*/ 1284602 h 1449705"/>
              <a:gd name="connsiteX5" fmla="*/ 833117 w 998220"/>
              <a:gd name="connsiteY5" fmla="*/ 1449705 h 1449705"/>
              <a:gd name="connsiteX6" fmla="*/ 172723 w 998220"/>
              <a:gd name="connsiteY6" fmla="*/ 1449705 h 1449705"/>
              <a:gd name="connsiteX7" fmla="*/ 7620 w 998220"/>
              <a:gd name="connsiteY7" fmla="*/ 1284602 h 1449705"/>
              <a:gd name="connsiteX8" fmla="*/ 0 w 998220"/>
              <a:gd name="connsiteY8" fmla="*/ 323218 h 1449705"/>
              <a:gd name="connsiteX0" fmla="*/ 0 w 998220"/>
              <a:gd name="connsiteY0" fmla="*/ 323218 h 1449705"/>
              <a:gd name="connsiteX1" fmla="*/ 178438 w 998220"/>
              <a:gd name="connsiteY1" fmla="*/ 60960 h 1449705"/>
              <a:gd name="connsiteX2" fmla="*/ 924557 w 998220"/>
              <a:gd name="connsiteY2" fmla="*/ 0 h 1449705"/>
              <a:gd name="connsiteX3" fmla="*/ 994410 w 998220"/>
              <a:gd name="connsiteY3" fmla="*/ 130813 h 1449705"/>
              <a:gd name="connsiteX4" fmla="*/ 998220 w 998220"/>
              <a:gd name="connsiteY4" fmla="*/ 1284602 h 1449705"/>
              <a:gd name="connsiteX5" fmla="*/ 833117 w 998220"/>
              <a:gd name="connsiteY5" fmla="*/ 1449705 h 1449705"/>
              <a:gd name="connsiteX6" fmla="*/ 172723 w 998220"/>
              <a:gd name="connsiteY6" fmla="*/ 1449705 h 1449705"/>
              <a:gd name="connsiteX7" fmla="*/ 7620 w 998220"/>
              <a:gd name="connsiteY7" fmla="*/ 1284602 h 1449705"/>
              <a:gd name="connsiteX8" fmla="*/ 0 w 998220"/>
              <a:gd name="connsiteY8" fmla="*/ 323218 h 1449705"/>
              <a:gd name="connsiteX0" fmla="*/ 0 w 998220"/>
              <a:gd name="connsiteY0" fmla="*/ 323218 h 2973705"/>
              <a:gd name="connsiteX1" fmla="*/ 178438 w 998220"/>
              <a:gd name="connsiteY1" fmla="*/ 60960 h 2973705"/>
              <a:gd name="connsiteX2" fmla="*/ 924557 w 998220"/>
              <a:gd name="connsiteY2" fmla="*/ 0 h 2973705"/>
              <a:gd name="connsiteX3" fmla="*/ 994410 w 998220"/>
              <a:gd name="connsiteY3" fmla="*/ 130813 h 2973705"/>
              <a:gd name="connsiteX4" fmla="*/ 998220 w 998220"/>
              <a:gd name="connsiteY4" fmla="*/ 1284602 h 2973705"/>
              <a:gd name="connsiteX5" fmla="*/ 833117 w 998220"/>
              <a:gd name="connsiteY5" fmla="*/ 1449705 h 2973705"/>
              <a:gd name="connsiteX6" fmla="*/ 177803 w 998220"/>
              <a:gd name="connsiteY6" fmla="*/ 2973705 h 2973705"/>
              <a:gd name="connsiteX7" fmla="*/ 7620 w 998220"/>
              <a:gd name="connsiteY7" fmla="*/ 1284602 h 2973705"/>
              <a:gd name="connsiteX8" fmla="*/ 0 w 998220"/>
              <a:gd name="connsiteY8" fmla="*/ 323218 h 2973705"/>
              <a:gd name="connsiteX0" fmla="*/ 0 w 998220"/>
              <a:gd name="connsiteY0" fmla="*/ 323218 h 2995058"/>
              <a:gd name="connsiteX1" fmla="*/ 178438 w 998220"/>
              <a:gd name="connsiteY1" fmla="*/ 60960 h 2995058"/>
              <a:gd name="connsiteX2" fmla="*/ 924557 w 998220"/>
              <a:gd name="connsiteY2" fmla="*/ 0 h 2995058"/>
              <a:gd name="connsiteX3" fmla="*/ 994410 w 998220"/>
              <a:gd name="connsiteY3" fmla="*/ 130813 h 2995058"/>
              <a:gd name="connsiteX4" fmla="*/ 998220 w 998220"/>
              <a:gd name="connsiteY4" fmla="*/ 1284602 h 2995058"/>
              <a:gd name="connsiteX5" fmla="*/ 833117 w 998220"/>
              <a:gd name="connsiteY5" fmla="*/ 1449705 h 2995058"/>
              <a:gd name="connsiteX6" fmla="*/ 177803 w 998220"/>
              <a:gd name="connsiteY6" fmla="*/ 2973705 h 2995058"/>
              <a:gd name="connsiteX7" fmla="*/ 7620 w 998220"/>
              <a:gd name="connsiteY7" fmla="*/ 2945762 h 2995058"/>
              <a:gd name="connsiteX8" fmla="*/ 0 w 998220"/>
              <a:gd name="connsiteY8" fmla="*/ 323218 h 2995058"/>
              <a:gd name="connsiteX0" fmla="*/ 5715 w 1003935"/>
              <a:gd name="connsiteY0" fmla="*/ 323218 h 2999942"/>
              <a:gd name="connsiteX1" fmla="*/ 184153 w 1003935"/>
              <a:gd name="connsiteY1" fmla="*/ 60960 h 2999942"/>
              <a:gd name="connsiteX2" fmla="*/ 930272 w 1003935"/>
              <a:gd name="connsiteY2" fmla="*/ 0 h 2999942"/>
              <a:gd name="connsiteX3" fmla="*/ 1000125 w 1003935"/>
              <a:gd name="connsiteY3" fmla="*/ 130813 h 2999942"/>
              <a:gd name="connsiteX4" fmla="*/ 1003935 w 1003935"/>
              <a:gd name="connsiteY4" fmla="*/ 1284602 h 2999942"/>
              <a:gd name="connsiteX5" fmla="*/ 838832 w 1003935"/>
              <a:gd name="connsiteY5" fmla="*/ 1449705 h 2999942"/>
              <a:gd name="connsiteX6" fmla="*/ 183518 w 1003935"/>
              <a:gd name="connsiteY6" fmla="*/ 2973705 h 2999942"/>
              <a:gd name="connsiteX7" fmla="*/ 0 w 1003935"/>
              <a:gd name="connsiteY7" fmla="*/ 2953382 h 2999942"/>
              <a:gd name="connsiteX8" fmla="*/ 5715 w 1003935"/>
              <a:gd name="connsiteY8" fmla="*/ 323218 h 2999942"/>
              <a:gd name="connsiteX0" fmla="*/ 5715 w 1003935"/>
              <a:gd name="connsiteY0" fmla="*/ 323218 h 3011080"/>
              <a:gd name="connsiteX1" fmla="*/ 184153 w 1003935"/>
              <a:gd name="connsiteY1" fmla="*/ 60960 h 3011080"/>
              <a:gd name="connsiteX2" fmla="*/ 930272 w 1003935"/>
              <a:gd name="connsiteY2" fmla="*/ 0 h 3011080"/>
              <a:gd name="connsiteX3" fmla="*/ 1000125 w 1003935"/>
              <a:gd name="connsiteY3" fmla="*/ 130813 h 3011080"/>
              <a:gd name="connsiteX4" fmla="*/ 1003935 w 1003935"/>
              <a:gd name="connsiteY4" fmla="*/ 1284602 h 3011080"/>
              <a:gd name="connsiteX5" fmla="*/ 838832 w 1003935"/>
              <a:gd name="connsiteY5" fmla="*/ 1449705 h 3011080"/>
              <a:gd name="connsiteX6" fmla="*/ 183518 w 1003935"/>
              <a:gd name="connsiteY6" fmla="*/ 3000375 h 3011080"/>
              <a:gd name="connsiteX7" fmla="*/ 0 w 1003935"/>
              <a:gd name="connsiteY7" fmla="*/ 2953382 h 3011080"/>
              <a:gd name="connsiteX8" fmla="*/ 5715 w 1003935"/>
              <a:gd name="connsiteY8" fmla="*/ 323218 h 3011080"/>
              <a:gd name="connsiteX0" fmla="*/ 9525 w 1007745"/>
              <a:gd name="connsiteY0" fmla="*/ 323218 h 3000380"/>
              <a:gd name="connsiteX1" fmla="*/ 187963 w 1007745"/>
              <a:gd name="connsiteY1" fmla="*/ 60960 h 3000380"/>
              <a:gd name="connsiteX2" fmla="*/ 934082 w 1007745"/>
              <a:gd name="connsiteY2" fmla="*/ 0 h 3000380"/>
              <a:gd name="connsiteX3" fmla="*/ 1003935 w 1007745"/>
              <a:gd name="connsiteY3" fmla="*/ 130813 h 3000380"/>
              <a:gd name="connsiteX4" fmla="*/ 1007745 w 1007745"/>
              <a:gd name="connsiteY4" fmla="*/ 1284602 h 3000380"/>
              <a:gd name="connsiteX5" fmla="*/ 842642 w 1007745"/>
              <a:gd name="connsiteY5" fmla="*/ 1449705 h 3000380"/>
              <a:gd name="connsiteX6" fmla="*/ 187328 w 1007745"/>
              <a:gd name="connsiteY6" fmla="*/ 3000375 h 3000380"/>
              <a:gd name="connsiteX7" fmla="*/ 0 w 1007745"/>
              <a:gd name="connsiteY7" fmla="*/ 2911472 h 3000380"/>
              <a:gd name="connsiteX8" fmla="*/ 9525 w 1007745"/>
              <a:gd name="connsiteY8" fmla="*/ 323218 h 3000380"/>
              <a:gd name="connsiteX0" fmla="*/ 9525 w 1026021"/>
              <a:gd name="connsiteY0" fmla="*/ 323218 h 3000380"/>
              <a:gd name="connsiteX1" fmla="*/ 187963 w 1026021"/>
              <a:gd name="connsiteY1" fmla="*/ 60960 h 3000380"/>
              <a:gd name="connsiteX2" fmla="*/ 934082 w 1026021"/>
              <a:gd name="connsiteY2" fmla="*/ 0 h 3000380"/>
              <a:gd name="connsiteX3" fmla="*/ 1003935 w 1026021"/>
              <a:gd name="connsiteY3" fmla="*/ 130813 h 3000380"/>
              <a:gd name="connsiteX4" fmla="*/ 1007745 w 1026021"/>
              <a:gd name="connsiteY4" fmla="*/ 1284602 h 3000380"/>
              <a:gd name="connsiteX5" fmla="*/ 974722 w 1026021"/>
              <a:gd name="connsiteY5" fmla="*/ 2994025 h 3000380"/>
              <a:gd name="connsiteX6" fmla="*/ 187328 w 1026021"/>
              <a:gd name="connsiteY6" fmla="*/ 3000375 h 3000380"/>
              <a:gd name="connsiteX7" fmla="*/ 0 w 1026021"/>
              <a:gd name="connsiteY7" fmla="*/ 2911472 h 3000380"/>
              <a:gd name="connsiteX8" fmla="*/ 9525 w 1026021"/>
              <a:gd name="connsiteY8" fmla="*/ 323218 h 3000380"/>
              <a:gd name="connsiteX0" fmla="*/ 9525 w 1030530"/>
              <a:gd name="connsiteY0" fmla="*/ 323218 h 3000380"/>
              <a:gd name="connsiteX1" fmla="*/ 187963 w 1030530"/>
              <a:gd name="connsiteY1" fmla="*/ 60960 h 3000380"/>
              <a:gd name="connsiteX2" fmla="*/ 934082 w 1030530"/>
              <a:gd name="connsiteY2" fmla="*/ 0 h 3000380"/>
              <a:gd name="connsiteX3" fmla="*/ 1003935 w 1030530"/>
              <a:gd name="connsiteY3" fmla="*/ 130813 h 3000380"/>
              <a:gd name="connsiteX4" fmla="*/ 1017905 w 1030530"/>
              <a:gd name="connsiteY4" fmla="*/ 2889882 h 3000380"/>
              <a:gd name="connsiteX5" fmla="*/ 974722 w 1030530"/>
              <a:gd name="connsiteY5" fmla="*/ 2994025 h 3000380"/>
              <a:gd name="connsiteX6" fmla="*/ 187328 w 1030530"/>
              <a:gd name="connsiteY6" fmla="*/ 3000375 h 3000380"/>
              <a:gd name="connsiteX7" fmla="*/ 0 w 1030530"/>
              <a:gd name="connsiteY7" fmla="*/ 2911472 h 3000380"/>
              <a:gd name="connsiteX8" fmla="*/ 9525 w 1030530"/>
              <a:gd name="connsiteY8" fmla="*/ 323218 h 3000380"/>
              <a:gd name="connsiteX0" fmla="*/ 9525 w 1017905"/>
              <a:gd name="connsiteY0" fmla="*/ 323218 h 3000380"/>
              <a:gd name="connsiteX1" fmla="*/ 187963 w 1017905"/>
              <a:gd name="connsiteY1" fmla="*/ 60960 h 3000380"/>
              <a:gd name="connsiteX2" fmla="*/ 934082 w 1017905"/>
              <a:gd name="connsiteY2" fmla="*/ 0 h 3000380"/>
              <a:gd name="connsiteX3" fmla="*/ 1003935 w 1017905"/>
              <a:gd name="connsiteY3" fmla="*/ 130813 h 3000380"/>
              <a:gd name="connsiteX4" fmla="*/ 1017905 w 1017905"/>
              <a:gd name="connsiteY4" fmla="*/ 2889882 h 3000380"/>
              <a:gd name="connsiteX5" fmla="*/ 909952 w 1017905"/>
              <a:gd name="connsiteY5" fmla="*/ 2997835 h 3000380"/>
              <a:gd name="connsiteX6" fmla="*/ 187328 w 1017905"/>
              <a:gd name="connsiteY6" fmla="*/ 3000375 h 3000380"/>
              <a:gd name="connsiteX7" fmla="*/ 0 w 1017905"/>
              <a:gd name="connsiteY7" fmla="*/ 2911472 h 3000380"/>
              <a:gd name="connsiteX8" fmla="*/ 9525 w 1017905"/>
              <a:gd name="connsiteY8" fmla="*/ 323218 h 3000380"/>
              <a:gd name="connsiteX0" fmla="*/ 9525 w 1006102"/>
              <a:gd name="connsiteY0" fmla="*/ 323218 h 3000380"/>
              <a:gd name="connsiteX1" fmla="*/ 187963 w 1006102"/>
              <a:gd name="connsiteY1" fmla="*/ 60960 h 3000380"/>
              <a:gd name="connsiteX2" fmla="*/ 934082 w 1006102"/>
              <a:gd name="connsiteY2" fmla="*/ 0 h 3000380"/>
              <a:gd name="connsiteX3" fmla="*/ 1003935 w 1006102"/>
              <a:gd name="connsiteY3" fmla="*/ 130813 h 3000380"/>
              <a:gd name="connsiteX4" fmla="*/ 995045 w 1006102"/>
              <a:gd name="connsiteY4" fmla="*/ 2889882 h 3000380"/>
              <a:gd name="connsiteX5" fmla="*/ 909952 w 1006102"/>
              <a:gd name="connsiteY5" fmla="*/ 2997835 h 3000380"/>
              <a:gd name="connsiteX6" fmla="*/ 187328 w 1006102"/>
              <a:gd name="connsiteY6" fmla="*/ 3000375 h 3000380"/>
              <a:gd name="connsiteX7" fmla="*/ 0 w 1006102"/>
              <a:gd name="connsiteY7" fmla="*/ 2911472 h 3000380"/>
              <a:gd name="connsiteX8" fmla="*/ 9525 w 1006102"/>
              <a:gd name="connsiteY8" fmla="*/ 323218 h 3000380"/>
              <a:gd name="connsiteX0" fmla="*/ 9525 w 1006102"/>
              <a:gd name="connsiteY0" fmla="*/ 323218 h 3000380"/>
              <a:gd name="connsiteX1" fmla="*/ 187963 w 1006102"/>
              <a:gd name="connsiteY1" fmla="*/ 60960 h 3000380"/>
              <a:gd name="connsiteX2" fmla="*/ 934082 w 1006102"/>
              <a:gd name="connsiteY2" fmla="*/ 0 h 3000380"/>
              <a:gd name="connsiteX3" fmla="*/ 1003935 w 1006102"/>
              <a:gd name="connsiteY3" fmla="*/ 144148 h 3000380"/>
              <a:gd name="connsiteX4" fmla="*/ 995045 w 1006102"/>
              <a:gd name="connsiteY4" fmla="*/ 2889882 h 3000380"/>
              <a:gd name="connsiteX5" fmla="*/ 909952 w 1006102"/>
              <a:gd name="connsiteY5" fmla="*/ 2997835 h 3000380"/>
              <a:gd name="connsiteX6" fmla="*/ 187328 w 1006102"/>
              <a:gd name="connsiteY6" fmla="*/ 3000375 h 3000380"/>
              <a:gd name="connsiteX7" fmla="*/ 0 w 1006102"/>
              <a:gd name="connsiteY7" fmla="*/ 2911472 h 3000380"/>
              <a:gd name="connsiteX8" fmla="*/ 9525 w 1006102"/>
              <a:gd name="connsiteY8" fmla="*/ 323218 h 3000380"/>
              <a:gd name="connsiteX0" fmla="*/ 9525 w 1006102"/>
              <a:gd name="connsiteY0" fmla="*/ 323218 h 3004741"/>
              <a:gd name="connsiteX1" fmla="*/ 187963 w 1006102"/>
              <a:gd name="connsiteY1" fmla="*/ 60960 h 3004741"/>
              <a:gd name="connsiteX2" fmla="*/ 934082 w 1006102"/>
              <a:gd name="connsiteY2" fmla="*/ 0 h 3004741"/>
              <a:gd name="connsiteX3" fmla="*/ 1003935 w 1006102"/>
              <a:gd name="connsiteY3" fmla="*/ 144148 h 3004741"/>
              <a:gd name="connsiteX4" fmla="*/ 995045 w 1006102"/>
              <a:gd name="connsiteY4" fmla="*/ 2889882 h 3004741"/>
              <a:gd name="connsiteX5" fmla="*/ 909952 w 1006102"/>
              <a:gd name="connsiteY5" fmla="*/ 2997835 h 3004741"/>
              <a:gd name="connsiteX6" fmla="*/ 187328 w 1006102"/>
              <a:gd name="connsiteY6" fmla="*/ 3000375 h 3004741"/>
              <a:gd name="connsiteX7" fmla="*/ 0 w 1006102"/>
              <a:gd name="connsiteY7" fmla="*/ 2938142 h 3004741"/>
              <a:gd name="connsiteX8" fmla="*/ 9525 w 1006102"/>
              <a:gd name="connsiteY8" fmla="*/ 323218 h 3004741"/>
              <a:gd name="connsiteX0" fmla="*/ 10346 w 1006923"/>
              <a:gd name="connsiteY0" fmla="*/ 323218 h 3004741"/>
              <a:gd name="connsiteX1" fmla="*/ 188784 w 1006923"/>
              <a:gd name="connsiteY1" fmla="*/ 60960 h 3004741"/>
              <a:gd name="connsiteX2" fmla="*/ 934903 w 1006923"/>
              <a:gd name="connsiteY2" fmla="*/ 0 h 3004741"/>
              <a:gd name="connsiteX3" fmla="*/ 1004756 w 1006923"/>
              <a:gd name="connsiteY3" fmla="*/ 144148 h 3004741"/>
              <a:gd name="connsiteX4" fmla="*/ 995866 w 1006923"/>
              <a:gd name="connsiteY4" fmla="*/ 2889882 h 3004741"/>
              <a:gd name="connsiteX5" fmla="*/ 910773 w 1006923"/>
              <a:gd name="connsiteY5" fmla="*/ 2997835 h 3004741"/>
              <a:gd name="connsiteX6" fmla="*/ 77659 w 1006923"/>
              <a:gd name="connsiteY6" fmla="*/ 3000375 h 3004741"/>
              <a:gd name="connsiteX7" fmla="*/ 821 w 1006923"/>
              <a:gd name="connsiteY7" fmla="*/ 2938142 h 3004741"/>
              <a:gd name="connsiteX8" fmla="*/ 10346 w 1006923"/>
              <a:gd name="connsiteY8" fmla="*/ 323218 h 3004741"/>
              <a:gd name="connsiteX0" fmla="*/ 9525 w 1006102"/>
              <a:gd name="connsiteY0" fmla="*/ 323218 h 3003085"/>
              <a:gd name="connsiteX1" fmla="*/ 187963 w 1006102"/>
              <a:gd name="connsiteY1" fmla="*/ 60960 h 3003085"/>
              <a:gd name="connsiteX2" fmla="*/ 934082 w 1006102"/>
              <a:gd name="connsiteY2" fmla="*/ 0 h 3003085"/>
              <a:gd name="connsiteX3" fmla="*/ 1003935 w 1006102"/>
              <a:gd name="connsiteY3" fmla="*/ 144148 h 3003085"/>
              <a:gd name="connsiteX4" fmla="*/ 995045 w 1006102"/>
              <a:gd name="connsiteY4" fmla="*/ 2889882 h 3003085"/>
              <a:gd name="connsiteX5" fmla="*/ 909952 w 1006102"/>
              <a:gd name="connsiteY5" fmla="*/ 2997835 h 3003085"/>
              <a:gd name="connsiteX6" fmla="*/ 76838 w 1006102"/>
              <a:gd name="connsiteY6" fmla="*/ 3000375 h 3003085"/>
              <a:gd name="connsiteX7" fmla="*/ 0 w 1006102"/>
              <a:gd name="connsiteY7" fmla="*/ 2938142 h 3003085"/>
              <a:gd name="connsiteX8" fmla="*/ 9525 w 1006102"/>
              <a:gd name="connsiteY8" fmla="*/ 323218 h 3003085"/>
              <a:gd name="connsiteX0" fmla="*/ 11430 w 1008007"/>
              <a:gd name="connsiteY0" fmla="*/ 323218 h 3014804"/>
              <a:gd name="connsiteX1" fmla="*/ 189868 w 1008007"/>
              <a:gd name="connsiteY1" fmla="*/ 60960 h 3014804"/>
              <a:gd name="connsiteX2" fmla="*/ 935987 w 1008007"/>
              <a:gd name="connsiteY2" fmla="*/ 0 h 3014804"/>
              <a:gd name="connsiteX3" fmla="*/ 1005840 w 1008007"/>
              <a:gd name="connsiteY3" fmla="*/ 144148 h 3014804"/>
              <a:gd name="connsiteX4" fmla="*/ 996950 w 1008007"/>
              <a:gd name="connsiteY4" fmla="*/ 2889882 h 3014804"/>
              <a:gd name="connsiteX5" fmla="*/ 911857 w 1008007"/>
              <a:gd name="connsiteY5" fmla="*/ 2997835 h 3014804"/>
              <a:gd name="connsiteX6" fmla="*/ 78743 w 1008007"/>
              <a:gd name="connsiteY6" fmla="*/ 3000375 h 3014804"/>
              <a:gd name="connsiteX7" fmla="*/ 0 w 1008007"/>
              <a:gd name="connsiteY7" fmla="*/ 2962907 h 3014804"/>
              <a:gd name="connsiteX8" fmla="*/ 11430 w 1008007"/>
              <a:gd name="connsiteY8" fmla="*/ 323218 h 3014804"/>
              <a:gd name="connsiteX0" fmla="*/ 11430 w 1008007"/>
              <a:gd name="connsiteY0" fmla="*/ 323218 h 3003168"/>
              <a:gd name="connsiteX1" fmla="*/ 189868 w 1008007"/>
              <a:gd name="connsiteY1" fmla="*/ 60960 h 3003168"/>
              <a:gd name="connsiteX2" fmla="*/ 935987 w 1008007"/>
              <a:gd name="connsiteY2" fmla="*/ 0 h 3003168"/>
              <a:gd name="connsiteX3" fmla="*/ 1005840 w 1008007"/>
              <a:gd name="connsiteY3" fmla="*/ 144148 h 3003168"/>
              <a:gd name="connsiteX4" fmla="*/ 996950 w 1008007"/>
              <a:gd name="connsiteY4" fmla="*/ 2889882 h 3003168"/>
              <a:gd name="connsiteX5" fmla="*/ 911857 w 1008007"/>
              <a:gd name="connsiteY5" fmla="*/ 2997835 h 3003168"/>
              <a:gd name="connsiteX6" fmla="*/ 78743 w 1008007"/>
              <a:gd name="connsiteY6" fmla="*/ 3000375 h 3003168"/>
              <a:gd name="connsiteX7" fmla="*/ 0 w 1008007"/>
              <a:gd name="connsiteY7" fmla="*/ 2962907 h 3003168"/>
              <a:gd name="connsiteX8" fmla="*/ 11430 w 1008007"/>
              <a:gd name="connsiteY8" fmla="*/ 323218 h 3003168"/>
              <a:gd name="connsiteX0" fmla="*/ 11738 w 1008315"/>
              <a:gd name="connsiteY0" fmla="*/ 323218 h 3000375"/>
              <a:gd name="connsiteX1" fmla="*/ 190176 w 1008315"/>
              <a:gd name="connsiteY1" fmla="*/ 60960 h 3000375"/>
              <a:gd name="connsiteX2" fmla="*/ 936295 w 1008315"/>
              <a:gd name="connsiteY2" fmla="*/ 0 h 3000375"/>
              <a:gd name="connsiteX3" fmla="*/ 1006148 w 1008315"/>
              <a:gd name="connsiteY3" fmla="*/ 144148 h 3000375"/>
              <a:gd name="connsiteX4" fmla="*/ 997258 w 1008315"/>
              <a:gd name="connsiteY4" fmla="*/ 2889882 h 3000375"/>
              <a:gd name="connsiteX5" fmla="*/ 912165 w 1008315"/>
              <a:gd name="connsiteY5" fmla="*/ 2997835 h 3000375"/>
              <a:gd name="connsiteX6" fmla="*/ 79051 w 1008315"/>
              <a:gd name="connsiteY6" fmla="*/ 3000375 h 3000375"/>
              <a:gd name="connsiteX7" fmla="*/ 308 w 1008315"/>
              <a:gd name="connsiteY7" fmla="*/ 2962907 h 3000375"/>
              <a:gd name="connsiteX8" fmla="*/ 11738 w 1008315"/>
              <a:gd name="connsiteY8" fmla="*/ 323218 h 3000375"/>
              <a:gd name="connsiteX0" fmla="*/ 12258 w 1008835"/>
              <a:gd name="connsiteY0" fmla="*/ 323218 h 3000375"/>
              <a:gd name="connsiteX1" fmla="*/ 190696 w 1008835"/>
              <a:gd name="connsiteY1" fmla="*/ 60960 h 3000375"/>
              <a:gd name="connsiteX2" fmla="*/ 936815 w 1008835"/>
              <a:gd name="connsiteY2" fmla="*/ 0 h 3000375"/>
              <a:gd name="connsiteX3" fmla="*/ 1006668 w 1008835"/>
              <a:gd name="connsiteY3" fmla="*/ 144148 h 3000375"/>
              <a:gd name="connsiteX4" fmla="*/ 997778 w 1008835"/>
              <a:gd name="connsiteY4" fmla="*/ 2889882 h 3000375"/>
              <a:gd name="connsiteX5" fmla="*/ 912685 w 1008835"/>
              <a:gd name="connsiteY5" fmla="*/ 2997835 h 3000375"/>
              <a:gd name="connsiteX6" fmla="*/ 79571 w 1008835"/>
              <a:gd name="connsiteY6" fmla="*/ 3000375 h 3000375"/>
              <a:gd name="connsiteX7" fmla="*/ 828 w 1008835"/>
              <a:gd name="connsiteY7" fmla="*/ 2962907 h 3000375"/>
              <a:gd name="connsiteX8" fmla="*/ 12258 w 1008835"/>
              <a:gd name="connsiteY8" fmla="*/ 323218 h 3000375"/>
              <a:gd name="connsiteX0" fmla="*/ 12258 w 1008835"/>
              <a:gd name="connsiteY0" fmla="*/ 323218 h 3000375"/>
              <a:gd name="connsiteX1" fmla="*/ 190696 w 1008835"/>
              <a:gd name="connsiteY1" fmla="*/ 76200 h 3000375"/>
              <a:gd name="connsiteX2" fmla="*/ 936815 w 1008835"/>
              <a:gd name="connsiteY2" fmla="*/ 0 h 3000375"/>
              <a:gd name="connsiteX3" fmla="*/ 1006668 w 1008835"/>
              <a:gd name="connsiteY3" fmla="*/ 144148 h 3000375"/>
              <a:gd name="connsiteX4" fmla="*/ 997778 w 1008835"/>
              <a:gd name="connsiteY4" fmla="*/ 2889882 h 3000375"/>
              <a:gd name="connsiteX5" fmla="*/ 912685 w 1008835"/>
              <a:gd name="connsiteY5" fmla="*/ 2997835 h 3000375"/>
              <a:gd name="connsiteX6" fmla="*/ 79571 w 1008835"/>
              <a:gd name="connsiteY6" fmla="*/ 3000375 h 3000375"/>
              <a:gd name="connsiteX7" fmla="*/ 828 w 1008835"/>
              <a:gd name="connsiteY7" fmla="*/ 2962907 h 3000375"/>
              <a:gd name="connsiteX8" fmla="*/ 12258 w 1008835"/>
              <a:gd name="connsiteY8" fmla="*/ 323218 h 300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8835" h="3000375">
                <a:moveTo>
                  <a:pt x="12258" y="323218"/>
                </a:moveTo>
                <a:cubicBezTo>
                  <a:pt x="12258" y="232034"/>
                  <a:pt x="99512" y="76200"/>
                  <a:pt x="190696" y="76200"/>
                </a:cubicBezTo>
                <a:lnTo>
                  <a:pt x="936815" y="0"/>
                </a:lnTo>
                <a:cubicBezTo>
                  <a:pt x="1027999" y="0"/>
                  <a:pt x="1006668" y="52964"/>
                  <a:pt x="1006668" y="144148"/>
                </a:cubicBezTo>
                <a:cubicBezTo>
                  <a:pt x="1011325" y="1063838"/>
                  <a:pt x="993121" y="1970192"/>
                  <a:pt x="997778" y="2889882"/>
                </a:cubicBezTo>
                <a:cubicBezTo>
                  <a:pt x="997778" y="2981066"/>
                  <a:pt x="1003869" y="2997835"/>
                  <a:pt x="912685" y="2997835"/>
                </a:cubicBezTo>
                <a:lnTo>
                  <a:pt x="79571" y="3000375"/>
                </a:lnTo>
                <a:cubicBezTo>
                  <a:pt x="3627" y="2996565"/>
                  <a:pt x="-2982" y="3010276"/>
                  <a:pt x="828" y="2962907"/>
                </a:cubicBezTo>
                <a:cubicBezTo>
                  <a:pt x="828" y="2689436"/>
                  <a:pt x="12258" y="596689"/>
                  <a:pt x="12258" y="323218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1DE7293E-B399-6016-84CA-B576D4B7805C}"/>
              </a:ext>
            </a:extLst>
          </p:cNvPr>
          <p:cNvSpPr/>
          <p:nvPr/>
        </p:nvSpPr>
        <p:spPr>
          <a:xfrm>
            <a:off x="10367833" y="4578576"/>
            <a:ext cx="1488186" cy="3838332"/>
          </a:xfrm>
          <a:custGeom>
            <a:avLst/>
            <a:gdLst>
              <a:gd name="connsiteX0" fmla="*/ 0 w 734568"/>
              <a:gd name="connsiteY0" fmla="*/ 99571 h 1861468"/>
              <a:gd name="connsiteX1" fmla="*/ 99571 w 734568"/>
              <a:gd name="connsiteY1" fmla="*/ 0 h 1861468"/>
              <a:gd name="connsiteX2" fmla="*/ 634997 w 734568"/>
              <a:gd name="connsiteY2" fmla="*/ 0 h 1861468"/>
              <a:gd name="connsiteX3" fmla="*/ 734568 w 734568"/>
              <a:gd name="connsiteY3" fmla="*/ 99571 h 1861468"/>
              <a:gd name="connsiteX4" fmla="*/ 734568 w 734568"/>
              <a:gd name="connsiteY4" fmla="*/ 1761897 h 1861468"/>
              <a:gd name="connsiteX5" fmla="*/ 634997 w 734568"/>
              <a:gd name="connsiteY5" fmla="*/ 1861468 h 1861468"/>
              <a:gd name="connsiteX6" fmla="*/ 99571 w 734568"/>
              <a:gd name="connsiteY6" fmla="*/ 1861468 h 1861468"/>
              <a:gd name="connsiteX7" fmla="*/ 0 w 734568"/>
              <a:gd name="connsiteY7" fmla="*/ 1761897 h 1861468"/>
              <a:gd name="connsiteX8" fmla="*/ 0 w 734568"/>
              <a:gd name="connsiteY8" fmla="*/ 99571 h 1861468"/>
              <a:gd name="connsiteX0" fmla="*/ 3810 w 734568"/>
              <a:gd name="connsiteY0" fmla="*/ 122431 h 1861468"/>
              <a:gd name="connsiteX1" fmla="*/ 99571 w 734568"/>
              <a:gd name="connsiteY1" fmla="*/ 0 h 1861468"/>
              <a:gd name="connsiteX2" fmla="*/ 634997 w 734568"/>
              <a:gd name="connsiteY2" fmla="*/ 0 h 1861468"/>
              <a:gd name="connsiteX3" fmla="*/ 734568 w 734568"/>
              <a:gd name="connsiteY3" fmla="*/ 99571 h 1861468"/>
              <a:gd name="connsiteX4" fmla="*/ 734568 w 734568"/>
              <a:gd name="connsiteY4" fmla="*/ 1761897 h 1861468"/>
              <a:gd name="connsiteX5" fmla="*/ 634997 w 734568"/>
              <a:gd name="connsiteY5" fmla="*/ 1861468 h 1861468"/>
              <a:gd name="connsiteX6" fmla="*/ 99571 w 734568"/>
              <a:gd name="connsiteY6" fmla="*/ 1861468 h 1861468"/>
              <a:gd name="connsiteX7" fmla="*/ 0 w 734568"/>
              <a:gd name="connsiteY7" fmla="*/ 1761897 h 1861468"/>
              <a:gd name="connsiteX8" fmla="*/ 3810 w 734568"/>
              <a:gd name="connsiteY8" fmla="*/ 122431 h 1861468"/>
              <a:gd name="connsiteX0" fmla="*/ 3810 w 734568"/>
              <a:gd name="connsiteY0" fmla="*/ 122431 h 1861468"/>
              <a:gd name="connsiteX1" fmla="*/ 126241 w 734568"/>
              <a:gd name="connsiteY1" fmla="*/ 133350 h 1861468"/>
              <a:gd name="connsiteX2" fmla="*/ 634997 w 734568"/>
              <a:gd name="connsiteY2" fmla="*/ 0 h 1861468"/>
              <a:gd name="connsiteX3" fmla="*/ 734568 w 734568"/>
              <a:gd name="connsiteY3" fmla="*/ 99571 h 1861468"/>
              <a:gd name="connsiteX4" fmla="*/ 734568 w 734568"/>
              <a:gd name="connsiteY4" fmla="*/ 1761897 h 1861468"/>
              <a:gd name="connsiteX5" fmla="*/ 634997 w 734568"/>
              <a:gd name="connsiteY5" fmla="*/ 1861468 h 1861468"/>
              <a:gd name="connsiteX6" fmla="*/ 99571 w 734568"/>
              <a:gd name="connsiteY6" fmla="*/ 1861468 h 1861468"/>
              <a:gd name="connsiteX7" fmla="*/ 0 w 734568"/>
              <a:gd name="connsiteY7" fmla="*/ 1761897 h 1861468"/>
              <a:gd name="connsiteX8" fmla="*/ 3810 w 734568"/>
              <a:gd name="connsiteY8" fmla="*/ 122431 h 1861468"/>
              <a:gd name="connsiteX0" fmla="*/ 3810 w 734568"/>
              <a:gd name="connsiteY0" fmla="*/ 122431 h 1861468"/>
              <a:gd name="connsiteX1" fmla="*/ 114811 w 734568"/>
              <a:gd name="connsiteY1" fmla="*/ 0 h 1861468"/>
              <a:gd name="connsiteX2" fmla="*/ 634997 w 734568"/>
              <a:gd name="connsiteY2" fmla="*/ 0 h 1861468"/>
              <a:gd name="connsiteX3" fmla="*/ 734568 w 734568"/>
              <a:gd name="connsiteY3" fmla="*/ 99571 h 1861468"/>
              <a:gd name="connsiteX4" fmla="*/ 734568 w 734568"/>
              <a:gd name="connsiteY4" fmla="*/ 1761897 h 1861468"/>
              <a:gd name="connsiteX5" fmla="*/ 634997 w 734568"/>
              <a:gd name="connsiteY5" fmla="*/ 1861468 h 1861468"/>
              <a:gd name="connsiteX6" fmla="*/ 99571 w 734568"/>
              <a:gd name="connsiteY6" fmla="*/ 1861468 h 1861468"/>
              <a:gd name="connsiteX7" fmla="*/ 0 w 734568"/>
              <a:gd name="connsiteY7" fmla="*/ 1761897 h 1861468"/>
              <a:gd name="connsiteX8" fmla="*/ 3810 w 734568"/>
              <a:gd name="connsiteY8" fmla="*/ 122431 h 1861468"/>
              <a:gd name="connsiteX0" fmla="*/ 3810 w 734598"/>
              <a:gd name="connsiteY0" fmla="*/ 185296 h 1924333"/>
              <a:gd name="connsiteX1" fmla="*/ 114811 w 734598"/>
              <a:gd name="connsiteY1" fmla="*/ 62865 h 1924333"/>
              <a:gd name="connsiteX2" fmla="*/ 682622 w 734598"/>
              <a:gd name="connsiteY2" fmla="*/ 0 h 1924333"/>
              <a:gd name="connsiteX3" fmla="*/ 734568 w 734598"/>
              <a:gd name="connsiteY3" fmla="*/ 162436 h 1924333"/>
              <a:gd name="connsiteX4" fmla="*/ 734568 w 734598"/>
              <a:gd name="connsiteY4" fmla="*/ 1824762 h 1924333"/>
              <a:gd name="connsiteX5" fmla="*/ 634997 w 734598"/>
              <a:gd name="connsiteY5" fmla="*/ 1924333 h 1924333"/>
              <a:gd name="connsiteX6" fmla="*/ 99571 w 734598"/>
              <a:gd name="connsiteY6" fmla="*/ 1924333 h 1924333"/>
              <a:gd name="connsiteX7" fmla="*/ 0 w 734598"/>
              <a:gd name="connsiteY7" fmla="*/ 1824762 h 1924333"/>
              <a:gd name="connsiteX8" fmla="*/ 3810 w 734598"/>
              <a:gd name="connsiteY8" fmla="*/ 185296 h 1924333"/>
              <a:gd name="connsiteX0" fmla="*/ 3810 w 736474"/>
              <a:gd name="connsiteY0" fmla="*/ 185296 h 1924333"/>
              <a:gd name="connsiteX1" fmla="*/ 114811 w 736474"/>
              <a:gd name="connsiteY1" fmla="*/ 62865 h 1924333"/>
              <a:gd name="connsiteX2" fmla="*/ 682622 w 736474"/>
              <a:gd name="connsiteY2" fmla="*/ 0 h 1924333"/>
              <a:gd name="connsiteX3" fmla="*/ 736473 w 736474"/>
              <a:gd name="connsiteY3" fmla="*/ 101476 h 1924333"/>
              <a:gd name="connsiteX4" fmla="*/ 734568 w 736474"/>
              <a:gd name="connsiteY4" fmla="*/ 1824762 h 1924333"/>
              <a:gd name="connsiteX5" fmla="*/ 634997 w 736474"/>
              <a:gd name="connsiteY5" fmla="*/ 1924333 h 1924333"/>
              <a:gd name="connsiteX6" fmla="*/ 99571 w 736474"/>
              <a:gd name="connsiteY6" fmla="*/ 1924333 h 1924333"/>
              <a:gd name="connsiteX7" fmla="*/ 0 w 736474"/>
              <a:gd name="connsiteY7" fmla="*/ 1824762 h 1924333"/>
              <a:gd name="connsiteX8" fmla="*/ 3810 w 736474"/>
              <a:gd name="connsiteY8" fmla="*/ 185296 h 1924333"/>
              <a:gd name="connsiteX0" fmla="*/ 3810 w 744093"/>
              <a:gd name="connsiteY0" fmla="*/ 185296 h 1924333"/>
              <a:gd name="connsiteX1" fmla="*/ 114811 w 744093"/>
              <a:gd name="connsiteY1" fmla="*/ 62865 h 1924333"/>
              <a:gd name="connsiteX2" fmla="*/ 682622 w 744093"/>
              <a:gd name="connsiteY2" fmla="*/ 0 h 1924333"/>
              <a:gd name="connsiteX3" fmla="*/ 744093 w 744093"/>
              <a:gd name="connsiteY3" fmla="*/ 99571 h 1924333"/>
              <a:gd name="connsiteX4" fmla="*/ 734568 w 744093"/>
              <a:gd name="connsiteY4" fmla="*/ 1824762 h 1924333"/>
              <a:gd name="connsiteX5" fmla="*/ 634997 w 744093"/>
              <a:gd name="connsiteY5" fmla="*/ 1924333 h 1924333"/>
              <a:gd name="connsiteX6" fmla="*/ 99571 w 744093"/>
              <a:gd name="connsiteY6" fmla="*/ 1924333 h 1924333"/>
              <a:gd name="connsiteX7" fmla="*/ 0 w 744093"/>
              <a:gd name="connsiteY7" fmla="*/ 1824762 h 1924333"/>
              <a:gd name="connsiteX8" fmla="*/ 3810 w 744093"/>
              <a:gd name="connsiteY8" fmla="*/ 185296 h 1924333"/>
              <a:gd name="connsiteX0" fmla="*/ 3810 w 744093"/>
              <a:gd name="connsiteY0" fmla="*/ 198631 h 1924333"/>
              <a:gd name="connsiteX1" fmla="*/ 114811 w 744093"/>
              <a:gd name="connsiteY1" fmla="*/ 62865 h 1924333"/>
              <a:gd name="connsiteX2" fmla="*/ 682622 w 744093"/>
              <a:gd name="connsiteY2" fmla="*/ 0 h 1924333"/>
              <a:gd name="connsiteX3" fmla="*/ 744093 w 744093"/>
              <a:gd name="connsiteY3" fmla="*/ 99571 h 1924333"/>
              <a:gd name="connsiteX4" fmla="*/ 734568 w 744093"/>
              <a:gd name="connsiteY4" fmla="*/ 1824762 h 1924333"/>
              <a:gd name="connsiteX5" fmla="*/ 634997 w 744093"/>
              <a:gd name="connsiteY5" fmla="*/ 1924333 h 1924333"/>
              <a:gd name="connsiteX6" fmla="*/ 99571 w 744093"/>
              <a:gd name="connsiteY6" fmla="*/ 1924333 h 1924333"/>
              <a:gd name="connsiteX7" fmla="*/ 0 w 744093"/>
              <a:gd name="connsiteY7" fmla="*/ 1824762 h 1924333"/>
              <a:gd name="connsiteX8" fmla="*/ 3810 w 744093"/>
              <a:gd name="connsiteY8" fmla="*/ 198631 h 1924333"/>
              <a:gd name="connsiteX0" fmla="*/ 3810 w 744093"/>
              <a:gd name="connsiteY0" fmla="*/ 198631 h 1924333"/>
              <a:gd name="connsiteX1" fmla="*/ 145291 w 744093"/>
              <a:gd name="connsiteY1" fmla="*/ 59055 h 1924333"/>
              <a:gd name="connsiteX2" fmla="*/ 682622 w 744093"/>
              <a:gd name="connsiteY2" fmla="*/ 0 h 1924333"/>
              <a:gd name="connsiteX3" fmla="*/ 744093 w 744093"/>
              <a:gd name="connsiteY3" fmla="*/ 99571 h 1924333"/>
              <a:gd name="connsiteX4" fmla="*/ 734568 w 744093"/>
              <a:gd name="connsiteY4" fmla="*/ 1824762 h 1924333"/>
              <a:gd name="connsiteX5" fmla="*/ 634997 w 744093"/>
              <a:gd name="connsiteY5" fmla="*/ 1924333 h 1924333"/>
              <a:gd name="connsiteX6" fmla="*/ 99571 w 744093"/>
              <a:gd name="connsiteY6" fmla="*/ 1924333 h 1924333"/>
              <a:gd name="connsiteX7" fmla="*/ 0 w 744093"/>
              <a:gd name="connsiteY7" fmla="*/ 1824762 h 1924333"/>
              <a:gd name="connsiteX8" fmla="*/ 3810 w 744093"/>
              <a:gd name="connsiteY8" fmla="*/ 198631 h 1924333"/>
              <a:gd name="connsiteX0" fmla="*/ 3810 w 744093"/>
              <a:gd name="connsiteY0" fmla="*/ 198631 h 1924333"/>
              <a:gd name="connsiteX1" fmla="*/ 112906 w 744093"/>
              <a:gd name="connsiteY1" fmla="*/ 62865 h 1924333"/>
              <a:gd name="connsiteX2" fmla="*/ 682622 w 744093"/>
              <a:gd name="connsiteY2" fmla="*/ 0 h 1924333"/>
              <a:gd name="connsiteX3" fmla="*/ 744093 w 744093"/>
              <a:gd name="connsiteY3" fmla="*/ 99571 h 1924333"/>
              <a:gd name="connsiteX4" fmla="*/ 734568 w 744093"/>
              <a:gd name="connsiteY4" fmla="*/ 1824762 h 1924333"/>
              <a:gd name="connsiteX5" fmla="*/ 634997 w 744093"/>
              <a:gd name="connsiteY5" fmla="*/ 1924333 h 1924333"/>
              <a:gd name="connsiteX6" fmla="*/ 99571 w 744093"/>
              <a:gd name="connsiteY6" fmla="*/ 1924333 h 1924333"/>
              <a:gd name="connsiteX7" fmla="*/ 0 w 744093"/>
              <a:gd name="connsiteY7" fmla="*/ 1824762 h 1924333"/>
              <a:gd name="connsiteX8" fmla="*/ 3810 w 744093"/>
              <a:gd name="connsiteY8" fmla="*/ 198631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093" h="1924333">
                <a:moveTo>
                  <a:pt x="3810" y="198631"/>
                </a:moveTo>
                <a:cubicBezTo>
                  <a:pt x="3810" y="143639"/>
                  <a:pt x="57914" y="62865"/>
                  <a:pt x="112906" y="62865"/>
                </a:cubicBezTo>
                <a:lnTo>
                  <a:pt x="682622" y="0"/>
                </a:lnTo>
                <a:cubicBezTo>
                  <a:pt x="737614" y="0"/>
                  <a:pt x="744093" y="44579"/>
                  <a:pt x="744093" y="99571"/>
                </a:cubicBezTo>
                <a:lnTo>
                  <a:pt x="734568" y="1824762"/>
                </a:lnTo>
                <a:cubicBezTo>
                  <a:pt x="734568" y="1879754"/>
                  <a:pt x="689989" y="1924333"/>
                  <a:pt x="634997" y="1924333"/>
                </a:cubicBezTo>
                <a:lnTo>
                  <a:pt x="99571" y="1924333"/>
                </a:lnTo>
                <a:cubicBezTo>
                  <a:pt x="44579" y="1924333"/>
                  <a:pt x="0" y="1879754"/>
                  <a:pt x="0" y="1824762"/>
                </a:cubicBezTo>
                <a:cubicBezTo>
                  <a:pt x="0" y="1270653"/>
                  <a:pt x="3810" y="752740"/>
                  <a:pt x="3810" y="198631"/>
                </a:cubicBez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BBA568C7-BBB6-6B8B-1FE0-74F906EB93B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23089" y="4631353"/>
            <a:ext cx="1631218" cy="1631218"/>
          </a:xfrm>
          <a:prstGeom prst="rect">
            <a:avLst/>
          </a:prstGeom>
          <a:ln>
            <a:noFill/>
          </a:ln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7393D182-DC5C-729C-7856-1C8C7657480B}"/>
              </a:ext>
            </a:extLst>
          </p:cNvPr>
          <p:cNvSpPr/>
          <p:nvPr/>
        </p:nvSpPr>
        <p:spPr>
          <a:xfrm>
            <a:off x="12308761" y="4357670"/>
            <a:ext cx="4072062" cy="4059236"/>
          </a:xfrm>
          <a:custGeom>
            <a:avLst/>
            <a:gdLst>
              <a:gd name="connsiteX0" fmla="*/ 0 w 1997931"/>
              <a:gd name="connsiteY0" fmla="*/ 175518 h 2087641"/>
              <a:gd name="connsiteX1" fmla="*/ 175518 w 1997931"/>
              <a:gd name="connsiteY1" fmla="*/ 0 h 2087641"/>
              <a:gd name="connsiteX2" fmla="*/ 1822413 w 1997931"/>
              <a:gd name="connsiteY2" fmla="*/ 0 h 2087641"/>
              <a:gd name="connsiteX3" fmla="*/ 1997931 w 1997931"/>
              <a:gd name="connsiteY3" fmla="*/ 175518 h 2087641"/>
              <a:gd name="connsiteX4" fmla="*/ 1997931 w 1997931"/>
              <a:gd name="connsiteY4" fmla="*/ 1912123 h 2087641"/>
              <a:gd name="connsiteX5" fmla="*/ 1822413 w 1997931"/>
              <a:gd name="connsiteY5" fmla="*/ 2087641 h 2087641"/>
              <a:gd name="connsiteX6" fmla="*/ 175518 w 1997931"/>
              <a:gd name="connsiteY6" fmla="*/ 2087641 h 2087641"/>
              <a:gd name="connsiteX7" fmla="*/ 0 w 1997931"/>
              <a:gd name="connsiteY7" fmla="*/ 1912123 h 2087641"/>
              <a:gd name="connsiteX8" fmla="*/ 0 w 1997931"/>
              <a:gd name="connsiteY8" fmla="*/ 175518 h 2087641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822413 w 1997931"/>
              <a:gd name="connsiteY2" fmla="*/ 0 h 2087690"/>
              <a:gd name="connsiteX3" fmla="*/ 1997931 w 1997931"/>
              <a:gd name="connsiteY3" fmla="*/ 175518 h 2087690"/>
              <a:gd name="connsiteX4" fmla="*/ 1997931 w 1997931"/>
              <a:gd name="connsiteY4" fmla="*/ 191212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822413 w 1997931"/>
              <a:gd name="connsiteY2" fmla="*/ 0 h 2087690"/>
              <a:gd name="connsiteX3" fmla="*/ 1997931 w 1997931"/>
              <a:gd name="connsiteY3" fmla="*/ 175518 h 2087690"/>
              <a:gd name="connsiteX4" fmla="*/ 1997931 w 1997931"/>
              <a:gd name="connsiteY4" fmla="*/ 196546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822413 w 1997931"/>
              <a:gd name="connsiteY2" fmla="*/ 0 h 2087690"/>
              <a:gd name="connsiteX3" fmla="*/ 1872201 w 1997931"/>
              <a:gd name="connsiteY3" fmla="*/ 809883 h 2087690"/>
              <a:gd name="connsiteX4" fmla="*/ 1997931 w 1997931"/>
              <a:gd name="connsiteY4" fmla="*/ 196546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694778 w 1997931"/>
              <a:gd name="connsiteY2" fmla="*/ 518160 h 2087690"/>
              <a:gd name="connsiteX3" fmla="*/ 1872201 w 1997931"/>
              <a:gd name="connsiteY3" fmla="*/ 809883 h 2087690"/>
              <a:gd name="connsiteX4" fmla="*/ 1997931 w 1997931"/>
              <a:gd name="connsiteY4" fmla="*/ 196546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2011266"/>
              <a:gd name="connsiteY0" fmla="*/ 175518 h 2087690"/>
              <a:gd name="connsiteX1" fmla="*/ 175518 w 2011266"/>
              <a:gd name="connsiteY1" fmla="*/ 0 h 2087690"/>
              <a:gd name="connsiteX2" fmla="*/ 1694778 w 2011266"/>
              <a:gd name="connsiteY2" fmla="*/ 518160 h 2087690"/>
              <a:gd name="connsiteX3" fmla="*/ 2011266 w 2011266"/>
              <a:gd name="connsiteY3" fmla="*/ 465078 h 2087690"/>
              <a:gd name="connsiteX4" fmla="*/ 1997931 w 2011266"/>
              <a:gd name="connsiteY4" fmla="*/ 1965463 h 2087690"/>
              <a:gd name="connsiteX5" fmla="*/ 1822413 w 2011266"/>
              <a:gd name="connsiteY5" fmla="*/ 2087641 h 2087690"/>
              <a:gd name="connsiteX6" fmla="*/ 175518 w 2011266"/>
              <a:gd name="connsiteY6" fmla="*/ 2087641 h 2087690"/>
              <a:gd name="connsiteX7" fmla="*/ 0 w 2011266"/>
              <a:gd name="connsiteY7" fmla="*/ 1995943 h 2087690"/>
              <a:gd name="connsiteX8" fmla="*/ 0 w 2011266"/>
              <a:gd name="connsiteY8" fmla="*/ 175518 h 2087690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694778 w 1997931"/>
              <a:gd name="connsiteY2" fmla="*/ 518160 h 2087690"/>
              <a:gd name="connsiteX3" fmla="*/ 1956021 w 1997931"/>
              <a:gd name="connsiteY3" fmla="*/ 465078 h 2087690"/>
              <a:gd name="connsiteX4" fmla="*/ 1997931 w 1997931"/>
              <a:gd name="connsiteY4" fmla="*/ 196546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793838 w 1997931"/>
              <a:gd name="connsiteY2" fmla="*/ 123825 h 2087690"/>
              <a:gd name="connsiteX3" fmla="*/ 1956021 w 1997931"/>
              <a:gd name="connsiteY3" fmla="*/ 465078 h 2087690"/>
              <a:gd name="connsiteX4" fmla="*/ 1997931 w 1997931"/>
              <a:gd name="connsiteY4" fmla="*/ 196546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793838 w 1997931"/>
              <a:gd name="connsiteY2" fmla="*/ 123825 h 2087690"/>
              <a:gd name="connsiteX3" fmla="*/ 1954116 w 1997931"/>
              <a:gd name="connsiteY3" fmla="*/ 505083 h 2087690"/>
              <a:gd name="connsiteX4" fmla="*/ 1997931 w 1997931"/>
              <a:gd name="connsiteY4" fmla="*/ 196546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2036031"/>
              <a:gd name="connsiteY0" fmla="*/ 175518 h 2087690"/>
              <a:gd name="connsiteX1" fmla="*/ 175518 w 2036031"/>
              <a:gd name="connsiteY1" fmla="*/ 0 h 2087690"/>
              <a:gd name="connsiteX2" fmla="*/ 1793838 w 2036031"/>
              <a:gd name="connsiteY2" fmla="*/ 123825 h 2087690"/>
              <a:gd name="connsiteX3" fmla="*/ 2036031 w 2036031"/>
              <a:gd name="connsiteY3" fmla="*/ 360303 h 2087690"/>
              <a:gd name="connsiteX4" fmla="*/ 1997931 w 2036031"/>
              <a:gd name="connsiteY4" fmla="*/ 1965463 h 2087690"/>
              <a:gd name="connsiteX5" fmla="*/ 1822413 w 2036031"/>
              <a:gd name="connsiteY5" fmla="*/ 2087641 h 2087690"/>
              <a:gd name="connsiteX6" fmla="*/ 175518 w 2036031"/>
              <a:gd name="connsiteY6" fmla="*/ 2087641 h 2087690"/>
              <a:gd name="connsiteX7" fmla="*/ 0 w 2036031"/>
              <a:gd name="connsiteY7" fmla="*/ 1995943 h 2087690"/>
              <a:gd name="connsiteX8" fmla="*/ 0 w 2036031"/>
              <a:gd name="connsiteY8" fmla="*/ 175518 h 2087690"/>
              <a:gd name="connsiteX0" fmla="*/ 0 w 2036031"/>
              <a:gd name="connsiteY0" fmla="*/ 175518 h 2087690"/>
              <a:gd name="connsiteX1" fmla="*/ 175518 w 2036031"/>
              <a:gd name="connsiteY1" fmla="*/ 0 h 2087690"/>
              <a:gd name="connsiteX2" fmla="*/ 1793838 w 2036031"/>
              <a:gd name="connsiteY2" fmla="*/ 116205 h 2087690"/>
              <a:gd name="connsiteX3" fmla="*/ 2036031 w 2036031"/>
              <a:gd name="connsiteY3" fmla="*/ 360303 h 2087690"/>
              <a:gd name="connsiteX4" fmla="*/ 1997931 w 2036031"/>
              <a:gd name="connsiteY4" fmla="*/ 1965463 h 2087690"/>
              <a:gd name="connsiteX5" fmla="*/ 1822413 w 2036031"/>
              <a:gd name="connsiteY5" fmla="*/ 2087641 h 2087690"/>
              <a:gd name="connsiteX6" fmla="*/ 175518 w 2036031"/>
              <a:gd name="connsiteY6" fmla="*/ 2087641 h 2087690"/>
              <a:gd name="connsiteX7" fmla="*/ 0 w 2036031"/>
              <a:gd name="connsiteY7" fmla="*/ 1995943 h 2087690"/>
              <a:gd name="connsiteX8" fmla="*/ 0 w 2036031"/>
              <a:gd name="connsiteY8" fmla="*/ 175518 h 2087690"/>
              <a:gd name="connsiteX0" fmla="*/ 0 w 2036031"/>
              <a:gd name="connsiteY0" fmla="*/ 175518 h 2087690"/>
              <a:gd name="connsiteX1" fmla="*/ 175518 w 2036031"/>
              <a:gd name="connsiteY1" fmla="*/ 0 h 2087690"/>
              <a:gd name="connsiteX2" fmla="*/ 1793838 w 2036031"/>
              <a:gd name="connsiteY2" fmla="*/ 116205 h 2087690"/>
              <a:gd name="connsiteX3" fmla="*/ 2036031 w 2036031"/>
              <a:gd name="connsiteY3" fmla="*/ 360303 h 2087690"/>
              <a:gd name="connsiteX4" fmla="*/ 2034126 w 2036031"/>
              <a:gd name="connsiteY4" fmla="*/ 1959748 h 2087690"/>
              <a:gd name="connsiteX5" fmla="*/ 1822413 w 2036031"/>
              <a:gd name="connsiteY5" fmla="*/ 2087641 h 2087690"/>
              <a:gd name="connsiteX6" fmla="*/ 175518 w 2036031"/>
              <a:gd name="connsiteY6" fmla="*/ 2087641 h 2087690"/>
              <a:gd name="connsiteX7" fmla="*/ 0 w 2036031"/>
              <a:gd name="connsiteY7" fmla="*/ 1995943 h 2087690"/>
              <a:gd name="connsiteX8" fmla="*/ 0 w 2036031"/>
              <a:gd name="connsiteY8" fmla="*/ 175518 h 2087690"/>
              <a:gd name="connsiteX0" fmla="*/ 0 w 2036031"/>
              <a:gd name="connsiteY0" fmla="*/ 175518 h 2087690"/>
              <a:gd name="connsiteX1" fmla="*/ 175518 w 2036031"/>
              <a:gd name="connsiteY1" fmla="*/ 0 h 2087690"/>
              <a:gd name="connsiteX2" fmla="*/ 1793838 w 2036031"/>
              <a:gd name="connsiteY2" fmla="*/ 116205 h 2087690"/>
              <a:gd name="connsiteX3" fmla="*/ 2036031 w 2036031"/>
              <a:gd name="connsiteY3" fmla="*/ 360303 h 2087690"/>
              <a:gd name="connsiteX4" fmla="*/ 2034126 w 2036031"/>
              <a:gd name="connsiteY4" fmla="*/ 1959748 h 2087690"/>
              <a:gd name="connsiteX5" fmla="*/ 1870038 w 2036031"/>
              <a:gd name="connsiteY5" fmla="*/ 2083831 h 2087690"/>
              <a:gd name="connsiteX6" fmla="*/ 175518 w 2036031"/>
              <a:gd name="connsiteY6" fmla="*/ 2087641 h 2087690"/>
              <a:gd name="connsiteX7" fmla="*/ 0 w 2036031"/>
              <a:gd name="connsiteY7" fmla="*/ 1995943 h 2087690"/>
              <a:gd name="connsiteX8" fmla="*/ 0 w 2036031"/>
              <a:gd name="connsiteY8" fmla="*/ 175518 h 2087690"/>
              <a:gd name="connsiteX0" fmla="*/ 0 w 2036031"/>
              <a:gd name="connsiteY0" fmla="*/ 64661 h 1976833"/>
              <a:gd name="connsiteX1" fmla="*/ 170438 w 2036031"/>
              <a:gd name="connsiteY1" fmla="*/ 8523 h 1976833"/>
              <a:gd name="connsiteX2" fmla="*/ 1793838 w 2036031"/>
              <a:gd name="connsiteY2" fmla="*/ 5348 h 1976833"/>
              <a:gd name="connsiteX3" fmla="*/ 2036031 w 2036031"/>
              <a:gd name="connsiteY3" fmla="*/ 249446 h 1976833"/>
              <a:gd name="connsiteX4" fmla="*/ 2034126 w 2036031"/>
              <a:gd name="connsiteY4" fmla="*/ 1848891 h 1976833"/>
              <a:gd name="connsiteX5" fmla="*/ 1870038 w 2036031"/>
              <a:gd name="connsiteY5" fmla="*/ 1972974 h 1976833"/>
              <a:gd name="connsiteX6" fmla="*/ 175518 w 2036031"/>
              <a:gd name="connsiteY6" fmla="*/ 1976784 h 1976833"/>
              <a:gd name="connsiteX7" fmla="*/ 0 w 2036031"/>
              <a:gd name="connsiteY7" fmla="*/ 1885086 h 1976833"/>
              <a:gd name="connsiteX8" fmla="*/ 0 w 2036031"/>
              <a:gd name="connsiteY8" fmla="*/ 64661 h 1976833"/>
              <a:gd name="connsiteX0" fmla="*/ 0 w 2036031"/>
              <a:gd name="connsiteY0" fmla="*/ 145038 h 2057210"/>
              <a:gd name="connsiteX1" fmla="*/ 157738 w 2036031"/>
              <a:gd name="connsiteY1" fmla="*/ 0 h 2057210"/>
              <a:gd name="connsiteX2" fmla="*/ 1793838 w 2036031"/>
              <a:gd name="connsiteY2" fmla="*/ 85725 h 2057210"/>
              <a:gd name="connsiteX3" fmla="*/ 2036031 w 2036031"/>
              <a:gd name="connsiteY3" fmla="*/ 329823 h 2057210"/>
              <a:gd name="connsiteX4" fmla="*/ 2034126 w 2036031"/>
              <a:gd name="connsiteY4" fmla="*/ 1929268 h 2057210"/>
              <a:gd name="connsiteX5" fmla="*/ 1870038 w 2036031"/>
              <a:gd name="connsiteY5" fmla="*/ 2053351 h 2057210"/>
              <a:gd name="connsiteX6" fmla="*/ 175518 w 2036031"/>
              <a:gd name="connsiteY6" fmla="*/ 2057161 h 2057210"/>
              <a:gd name="connsiteX7" fmla="*/ 0 w 2036031"/>
              <a:gd name="connsiteY7" fmla="*/ 1965463 h 2057210"/>
              <a:gd name="connsiteX8" fmla="*/ 0 w 2036031"/>
              <a:gd name="connsiteY8" fmla="*/ 145038 h 2057210"/>
              <a:gd name="connsiteX0" fmla="*/ 0 w 2036031"/>
              <a:gd name="connsiteY0" fmla="*/ 145038 h 2057210"/>
              <a:gd name="connsiteX1" fmla="*/ 157738 w 2036031"/>
              <a:gd name="connsiteY1" fmla="*/ 0 h 2057210"/>
              <a:gd name="connsiteX2" fmla="*/ 1793838 w 2036031"/>
              <a:gd name="connsiteY2" fmla="*/ 85725 h 2057210"/>
              <a:gd name="connsiteX3" fmla="*/ 2036031 w 2036031"/>
              <a:gd name="connsiteY3" fmla="*/ 329823 h 2057210"/>
              <a:gd name="connsiteX4" fmla="*/ 2034126 w 2036031"/>
              <a:gd name="connsiteY4" fmla="*/ 1929268 h 2057210"/>
              <a:gd name="connsiteX5" fmla="*/ 1870038 w 2036031"/>
              <a:gd name="connsiteY5" fmla="*/ 2053351 h 2057210"/>
              <a:gd name="connsiteX6" fmla="*/ 175518 w 2036031"/>
              <a:gd name="connsiteY6" fmla="*/ 2057161 h 2057210"/>
              <a:gd name="connsiteX7" fmla="*/ 0 w 2036031"/>
              <a:gd name="connsiteY7" fmla="*/ 1965463 h 2057210"/>
              <a:gd name="connsiteX8" fmla="*/ 0 w 2036031"/>
              <a:gd name="connsiteY8" fmla="*/ 145038 h 2057210"/>
              <a:gd name="connsiteX0" fmla="*/ 0 w 2036031"/>
              <a:gd name="connsiteY0" fmla="*/ 145038 h 2057210"/>
              <a:gd name="connsiteX1" fmla="*/ 274578 w 2036031"/>
              <a:gd name="connsiteY1" fmla="*/ 0 h 2057210"/>
              <a:gd name="connsiteX2" fmla="*/ 1793838 w 2036031"/>
              <a:gd name="connsiteY2" fmla="*/ 85725 h 2057210"/>
              <a:gd name="connsiteX3" fmla="*/ 2036031 w 2036031"/>
              <a:gd name="connsiteY3" fmla="*/ 329823 h 2057210"/>
              <a:gd name="connsiteX4" fmla="*/ 2034126 w 2036031"/>
              <a:gd name="connsiteY4" fmla="*/ 1929268 h 2057210"/>
              <a:gd name="connsiteX5" fmla="*/ 1870038 w 2036031"/>
              <a:gd name="connsiteY5" fmla="*/ 2053351 h 2057210"/>
              <a:gd name="connsiteX6" fmla="*/ 175518 w 2036031"/>
              <a:gd name="connsiteY6" fmla="*/ 2057161 h 2057210"/>
              <a:gd name="connsiteX7" fmla="*/ 0 w 2036031"/>
              <a:gd name="connsiteY7" fmla="*/ 1965463 h 2057210"/>
              <a:gd name="connsiteX8" fmla="*/ 0 w 2036031"/>
              <a:gd name="connsiteY8" fmla="*/ 145038 h 2057210"/>
              <a:gd name="connsiteX0" fmla="*/ 0 w 2036031"/>
              <a:gd name="connsiteY0" fmla="*/ 147938 h 2060110"/>
              <a:gd name="connsiteX1" fmla="*/ 274578 w 2036031"/>
              <a:gd name="connsiteY1" fmla="*/ 2900 h 2060110"/>
              <a:gd name="connsiteX2" fmla="*/ 1793838 w 2036031"/>
              <a:gd name="connsiteY2" fmla="*/ 88625 h 2060110"/>
              <a:gd name="connsiteX3" fmla="*/ 2036031 w 2036031"/>
              <a:gd name="connsiteY3" fmla="*/ 332723 h 2060110"/>
              <a:gd name="connsiteX4" fmla="*/ 2034126 w 2036031"/>
              <a:gd name="connsiteY4" fmla="*/ 1932168 h 2060110"/>
              <a:gd name="connsiteX5" fmla="*/ 1870038 w 2036031"/>
              <a:gd name="connsiteY5" fmla="*/ 2056251 h 2060110"/>
              <a:gd name="connsiteX6" fmla="*/ 175518 w 2036031"/>
              <a:gd name="connsiteY6" fmla="*/ 2060061 h 2060110"/>
              <a:gd name="connsiteX7" fmla="*/ 0 w 2036031"/>
              <a:gd name="connsiteY7" fmla="*/ 1968363 h 2060110"/>
              <a:gd name="connsiteX8" fmla="*/ 0 w 2036031"/>
              <a:gd name="connsiteY8" fmla="*/ 147938 h 206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031" h="2060110">
                <a:moveTo>
                  <a:pt x="0" y="147938"/>
                </a:moveTo>
                <a:cubicBezTo>
                  <a:pt x="0" y="51002"/>
                  <a:pt x="15082" y="-14880"/>
                  <a:pt x="274578" y="2900"/>
                </a:cubicBezTo>
                <a:cubicBezTo>
                  <a:pt x="819945" y="31475"/>
                  <a:pt x="1235771" y="4170"/>
                  <a:pt x="1793838" y="88625"/>
                </a:cubicBezTo>
                <a:cubicBezTo>
                  <a:pt x="1890774" y="88625"/>
                  <a:pt x="2036031" y="235787"/>
                  <a:pt x="2036031" y="332723"/>
                </a:cubicBezTo>
                <a:lnTo>
                  <a:pt x="2034126" y="1932168"/>
                </a:lnTo>
                <a:cubicBezTo>
                  <a:pt x="2034126" y="2029104"/>
                  <a:pt x="1966974" y="2056251"/>
                  <a:pt x="1870038" y="2056251"/>
                </a:cubicBezTo>
                <a:lnTo>
                  <a:pt x="175518" y="2060061"/>
                </a:lnTo>
                <a:cubicBezTo>
                  <a:pt x="78582" y="2060061"/>
                  <a:pt x="0" y="2065299"/>
                  <a:pt x="0" y="1968363"/>
                </a:cubicBezTo>
                <a:lnTo>
                  <a:pt x="0" y="147938"/>
                </a:lnTo>
                <a:close/>
              </a:path>
            </a:pathLst>
          </a:custGeom>
          <a:gradFill>
            <a:gsLst>
              <a:gs pos="90000">
                <a:srgbClr val="FBFCFD"/>
              </a:gs>
              <a:gs pos="21000">
                <a:srgbClr val="E4E5E6"/>
              </a:gs>
              <a:gs pos="6000">
                <a:srgbClr val="40413E"/>
              </a:gs>
              <a:gs pos="81306">
                <a:srgbClr val="F8F9FA"/>
              </a:gs>
              <a:gs pos="90000">
                <a:srgbClr val="30333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4" name="四角形: 角を丸くする 22">
            <a:extLst>
              <a:ext uri="{FF2B5EF4-FFF2-40B4-BE49-F238E27FC236}">
                <a16:creationId xmlns:a16="http://schemas.microsoft.com/office/drawing/2014/main" id="{CBC868AF-40E9-F2EC-F548-CDED9F540750}"/>
              </a:ext>
            </a:extLst>
          </p:cNvPr>
          <p:cNvSpPr/>
          <p:nvPr/>
        </p:nvSpPr>
        <p:spPr>
          <a:xfrm>
            <a:off x="12282621" y="4378308"/>
            <a:ext cx="4072062" cy="4059236"/>
          </a:xfrm>
          <a:custGeom>
            <a:avLst/>
            <a:gdLst>
              <a:gd name="connsiteX0" fmla="*/ 0 w 1997931"/>
              <a:gd name="connsiteY0" fmla="*/ 175518 h 2087641"/>
              <a:gd name="connsiteX1" fmla="*/ 175518 w 1997931"/>
              <a:gd name="connsiteY1" fmla="*/ 0 h 2087641"/>
              <a:gd name="connsiteX2" fmla="*/ 1822413 w 1997931"/>
              <a:gd name="connsiteY2" fmla="*/ 0 h 2087641"/>
              <a:gd name="connsiteX3" fmla="*/ 1997931 w 1997931"/>
              <a:gd name="connsiteY3" fmla="*/ 175518 h 2087641"/>
              <a:gd name="connsiteX4" fmla="*/ 1997931 w 1997931"/>
              <a:gd name="connsiteY4" fmla="*/ 1912123 h 2087641"/>
              <a:gd name="connsiteX5" fmla="*/ 1822413 w 1997931"/>
              <a:gd name="connsiteY5" fmla="*/ 2087641 h 2087641"/>
              <a:gd name="connsiteX6" fmla="*/ 175518 w 1997931"/>
              <a:gd name="connsiteY6" fmla="*/ 2087641 h 2087641"/>
              <a:gd name="connsiteX7" fmla="*/ 0 w 1997931"/>
              <a:gd name="connsiteY7" fmla="*/ 1912123 h 2087641"/>
              <a:gd name="connsiteX8" fmla="*/ 0 w 1997931"/>
              <a:gd name="connsiteY8" fmla="*/ 175518 h 2087641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822413 w 1997931"/>
              <a:gd name="connsiteY2" fmla="*/ 0 h 2087690"/>
              <a:gd name="connsiteX3" fmla="*/ 1997931 w 1997931"/>
              <a:gd name="connsiteY3" fmla="*/ 175518 h 2087690"/>
              <a:gd name="connsiteX4" fmla="*/ 1997931 w 1997931"/>
              <a:gd name="connsiteY4" fmla="*/ 191212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822413 w 1997931"/>
              <a:gd name="connsiteY2" fmla="*/ 0 h 2087690"/>
              <a:gd name="connsiteX3" fmla="*/ 1997931 w 1997931"/>
              <a:gd name="connsiteY3" fmla="*/ 175518 h 2087690"/>
              <a:gd name="connsiteX4" fmla="*/ 1997931 w 1997931"/>
              <a:gd name="connsiteY4" fmla="*/ 196546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822413 w 1997931"/>
              <a:gd name="connsiteY2" fmla="*/ 0 h 2087690"/>
              <a:gd name="connsiteX3" fmla="*/ 1872201 w 1997931"/>
              <a:gd name="connsiteY3" fmla="*/ 809883 h 2087690"/>
              <a:gd name="connsiteX4" fmla="*/ 1997931 w 1997931"/>
              <a:gd name="connsiteY4" fmla="*/ 196546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694778 w 1997931"/>
              <a:gd name="connsiteY2" fmla="*/ 518160 h 2087690"/>
              <a:gd name="connsiteX3" fmla="*/ 1872201 w 1997931"/>
              <a:gd name="connsiteY3" fmla="*/ 809883 h 2087690"/>
              <a:gd name="connsiteX4" fmla="*/ 1997931 w 1997931"/>
              <a:gd name="connsiteY4" fmla="*/ 196546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2011266"/>
              <a:gd name="connsiteY0" fmla="*/ 175518 h 2087690"/>
              <a:gd name="connsiteX1" fmla="*/ 175518 w 2011266"/>
              <a:gd name="connsiteY1" fmla="*/ 0 h 2087690"/>
              <a:gd name="connsiteX2" fmla="*/ 1694778 w 2011266"/>
              <a:gd name="connsiteY2" fmla="*/ 518160 h 2087690"/>
              <a:gd name="connsiteX3" fmla="*/ 2011266 w 2011266"/>
              <a:gd name="connsiteY3" fmla="*/ 465078 h 2087690"/>
              <a:gd name="connsiteX4" fmla="*/ 1997931 w 2011266"/>
              <a:gd name="connsiteY4" fmla="*/ 1965463 h 2087690"/>
              <a:gd name="connsiteX5" fmla="*/ 1822413 w 2011266"/>
              <a:gd name="connsiteY5" fmla="*/ 2087641 h 2087690"/>
              <a:gd name="connsiteX6" fmla="*/ 175518 w 2011266"/>
              <a:gd name="connsiteY6" fmla="*/ 2087641 h 2087690"/>
              <a:gd name="connsiteX7" fmla="*/ 0 w 2011266"/>
              <a:gd name="connsiteY7" fmla="*/ 1995943 h 2087690"/>
              <a:gd name="connsiteX8" fmla="*/ 0 w 2011266"/>
              <a:gd name="connsiteY8" fmla="*/ 175518 h 2087690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694778 w 1997931"/>
              <a:gd name="connsiteY2" fmla="*/ 518160 h 2087690"/>
              <a:gd name="connsiteX3" fmla="*/ 1956021 w 1997931"/>
              <a:gd name="connsiteY3" fmla="*/ 465078 h 2087690"/>
              <a:gd name="connsiteX4" fmla="*/ 1997931 w 1997931"/>
              <a:gd name="connsiteY4" fmla="*/ 196546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793838 w 1997931"/>
              <a:gd name="connsiteY2" fmla="*/ 123825 h 2087690"/>
              <a:gd name="connsiteX3" fmla="*/ 1956021 w 1997931"/>
              <a:gd name="connsiteY3" fmla="*/ 465078 h 2087690"/>
              <a:gd name="connsiteX4" fmla="*/ 1997931 w 1997931"/>
              <a:gd name="connsiteY4" fmla="*/ 196546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793838 w 1997931"/>
              <a:gd name="connsiteY2" fmla="*/ 123825 h 2087690"/>
              <a:gd name="connsiteX3" fmla="*/ 1954116 w 1997931"/>
              <a:gd name="connsiteY3" fmla="*/ 505083 h 2087690"/>
              <a:gd name="connsiteX4" fmla="*/ 1997931 w 1997931"/>
              <a:gd name="connsiteY4" fmla="*/ 196546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2036031"/>
              <a:gd name="connsiteY0" fmla="*/ 175518 h 2087690"/>
              <a:gd name="connsiteX1" fmla="*/ 175518 w 2036031"/>
              <a:gd name="connsiteY1" fmla="*/ 0 h 2087690"/>
              <a:gd name="connsiteX2" fmla="*/ 1793838 w 2036031"/>
              <a:gd name="connsiteY2" fmla="*/ 123825 h 2087690"/>
              <a:gd name="connsiteX3" fmla="*/ 2036031 w 2036031"/>
              <a:gd name="connsiteY3" fmla="*/ 360303 h 2087690"/>
              <a:gd name="connsiteX4" fmla="*/ 1997931 w 2036031"/>
              <a:gd name="connsiteY4" fmla="*/ 1965463 h 2087690"/>
              <a:gd name="connsiteX5" fmla="*/ 1822413 w 2036031"/>
              <a:gd name="connsiteY5" fmla="*/ 2087641 h 2087690"/>
              <a:gd name="connsiteX6" fmla="*/ 175518 w 2036031"/>
              <a:gd name="connsiteY6" fmla="*/ 2087641 h 2087690"/>
              <a:gd name="connsiteX7" fmla="*/ 0 w 2036031"/>
              <a:gd name="connsiteY7" fmla="*/ 1995943 h 2087690"/>
              <a:gd name="connsiteX8" fmla="*/ 0 w 2036031"/>
              <a:gd name="connsiteY8" fmla="*/ 175518 h 2087690"/>
              <a:gd name="connsiteX0" fmla="*/ 0 w 2036031"/>
              <a:gd name="connsiteY0" fmla="*/ 175518 h 2087690"/>
              <a:gd name="connsiteX1" fmla="*/ 175518 w 2036031"/>
              <a:gd name="connsiteY1" fmla="*/ 0 h 2087690"/>
              <a:gd name="connsiteX2" fmla="*/ 1793838 w 2036031"/>
              <a:gd name="connsiteY2" fmla="*/ 116205 h 2087690"/>
              <a:gd name="connsiteX3" fmla="*/ 2036031 w 2036031"/>
              <a:gd name="connsiteY3" fmla="*/ 360303 h 2087690"/>
              <a:gd name="connsiteX4" fmla="*/ 1997931 w 2036031"/>
              <a:gd name="connsiteY4" fmla="*/ 1965463 h 2087690"/>
              <a:gd name="connsiteX5" fmla="*/ 1822413 w 2036031"/>
              <a:gd name="connsiteY5" fmla="*/ 2087641 h 2087690"/>
              <a:gd name="connsiteX6" fmla="*/ 175518 w 2036031"/>
              <a:gd name="connsiteY6" fmla="*/ 2087641 h 2087690"/>
              <a:gd name="connsiteX7" fmla="*/ 0 w 2036031"/>
              <a:gd name="connsiteY7" fmla="*/ 1995943 h 2087690"/>
              <a:gd name="connsiteX8" fmla="*/ 0 w 2036031"/>
              <a:gd name="connsiteY8" fmla="*/ 175518 h 2087690"/>
              <a:gd name="connsiteX0" fmla="*/ 0 w 2036031"/>
              <a:gd name="connsiteY0" fmla="*/ 175518 h 2087690"/>
              <a:gd name="connsiteX1" fmla="*/ 175518 w 2036031"/>
              <a:gd name="connsiteY1" fmla="*/ 0 h 2087690"/>
              <a:gd name="connsiteX2" fmla="*/ 1793838 w 2036031"/>
              <a:gd name="connsiteY2" fmla="*/ 116205 h 2087690"/>
              <a:gd name="connsiteX3" fmla="*/ 2036031 w 2036031"/>
              <a:gd name="connsiteY3" fmla="*/ 360303 h 2087690"/>
              <a:gd name="connsiteX4" fmla="*/ 2034126 w 2036031"/>
              <a:gd name="connsiteY4" fmla="*/ 1959748 h 2087690"/>
              <a:gd name="connsiteX5" fmla="*/ 1822413 w 2036031"/>
              <a:gd name="connsiteY5" fmla="*/ 2087641 h 2087690"/>
              <a:gd name="connsiteX6" fmla="*/ 175518 w 2036031"/>
              <a:gd name="connsiteY6" fmla="*/ 2087641 h 2087690"/>
              <a:gd name="connsiteX7" fmla="*/ 0 w 2036031"/>
              <a:gd name="connsiteY7" fmla="*/ 1995943 h 2087690"/>
              <a:gd name="connsiteX8" fmla="*/ 0 w 2036031"/>
              <a:gd name="connsiteY8" fmla="*/ 175518 h 2087690"/>
              <a:gd name="connsiteX0" fmla="*/ 0 w 2036031"/>
              <a:gd name="connsiteY0" fmla="*/ 175518 h 2087690"/>
              <a:gd name="connsiteX1" fmla="*/ 175518 w 2036031"/>
              <a:gd name="connsiteY1" fmla="*/ 0 h 2087690"/>
              <a:gd name="connsiteX2" fmla="*/ 1793838 w 2036031"/>
              <a:gd name="connsiteY2" fmla="*/ 116205 h 2087690"/>
              <a:gd name="connsiteX3" fmla="*/ 2036031 w 2036031"/>
              <a:gd name="connsiteY3" fmla="*/ 360303 h 2087690"/>
              <a:gd name="connsiteX4" fmla="*/ 2034126 w 2036031"/>
              <a:gd name="connsiteY4" fmla="*/ 1959748 h 2087690"/>
              <a:gd name="connsiteX5" fmla="*/ 1870038 w 2036031"/>
              <a:gd name="connsiteY5" fmla="*/ 2083831 h 2087690"/>
              <a:gd name="connsiteX6" fmla="*/ 175518 w 2036031"/>
              <a:gd name="connsiteY6" fmla="*/ 2087641 h 2087690"/>
              <a:gd name="connsiteX7" fmla="*/ 0 w 2036031"/>
              <a:gd name="connsiteY7" fmla="*/ 1995943 h 2087690"/>
              <a:gd name="connsiteX8" fmla="*/ 0 w 2036031"/>
              <a:gd name="connsiteY8" fmla="*/ 175518 h 2087690"/>
              <a:gd name="connsiteX0" fmla="*/ 0 w 2036031"/>
              <a:gd name="connsiteY0" fmla="*/ 64661 h 1976833"/>
              <a:gd name="connsiteX1" fmla="*/ 170438 w 2036031"/>
              <a:gd name="connsiteY1" fmla="*/ 8523 h 1976833"/>
              <a:gd name="connsiteX2" fmla="*/ 1793838 w 2036031"/>
              <a:gd name="connsiteY2" fmla="*/ 5348 h 1976833"/>
              <a:gd name="connsiteX3" fmla="*/ 2036031 w 2036031"/>
              <a:gd name="connsiteY3" fmla="*/ 249446 h 1976833"/>
              <a:gd name="connsiteX4" fmla="*/ 2034126 w 2036031"/>
              <a:gd name="connsiteY4" fmla="*/ 1848891 h 1976833"/>
              <a:gd name="connsiteX5" fmla="*/ 1870038 w 2036031"/>
              <a:gd name="connsiteY5" fmla="*/ 1972974 h 1976833"/>
              <a:gd name="connsiteX6" fmla="*/ 175518 w 2036031"/>
              <a:gd name="connsiteY6" fmla="*/ 1976784 h 1976833"/>
              <a:gd name="connsiteX7" fmla="*/ 0 w 2036031"/>
              <a:gd name="connsiteY7" fmla="*/ 1885086 h 1976833"/>
              <a:gd name="connsiteX8" fmla="*/ 0 w 2036031"/>
              <a:gd name="connsiteY8" fmla="*/ 64661 h 1976833"/>
              <a:gd name="connsiteX0" fmla="*/ 0 w 2036031"/>
              <a:gd name="connsiteY0" fmla="*/ 145038 h 2057210"/>
              <a:gd name="connsiteX1" fmla="*/ 157738 w 2036031"/>
              <a:gd name="connsiteY1" fmla="*/ 0 h 2057210"/>
              <a:gd name="connsiteX2" fmla="*/ 1793838 w 2036031"/>
              <a:gd name="connsiteY2" fmla="*/ 85725 h 2057210"/>
              <a:gd name="connsiteX3" fmla="*/ 2036031 w 2036031"/>
              <a:gd name="connsiteY3" fmla="*/ 329823 h 2057210"/>
              <a:gd name="connsiteX4" fmla="*/ 2034126 w 2036031"/>
              <a:gd name="connsiteY4" fmla="*/ 1929268 h 2057210"/>
              <a:gd name="connsiteX5" fmla="*/ 1870038 w 2036031"/>
              <a:gd name="connsiteY5" fmla="*/ 2053351 h 2057210"/>
              <a:gd name="connsiteX6" fmla="*/ 175518 w 2036031"/>
              <a:gd name="connsiteY6" fmla="*/ 2057161 h 2057210"/>
              <a:gd name="connsiteX7" fmla="*/ 0 w 2036031"/>
              <a:gd name="connsiteY7" fmla="*/ 1965463 h 2057210"/>
              <a:gd name="connsiteX8" fmla="*/ 0 w 2036031"/>
              <a:gd name="connsiteY8" fmla="*/ 145038 h 2057210"/>
              <a:gd name="connsiteX0" fmla="*/ 0 w 2036031"/>
              <a:gd name="connsiteY0" fmla="*/ 145038 h 2057210"/>
              <a:gd name="connsiteX1" fmla="*/ 157738 w 2036031"/>
              <a:gd name="connsiteY1" fmla="*/ 0 h 2057210"/>
              <a:gd name="connsiteX2" fmla="*/ 1793838 w 2036031"/>
              <a:gd name="connsiteY2" fmla="*/ 85725 h 2057210"/>
              <a:gd name="connsiteX3" fmla="*/ 2036031 w 2036031"/>
              <a:gd name="connsiteY3" fmla="*/ 329823 h 2057210"/>
              <a:gd name="connsiteX4" fmla="*/ 2034126 w 2036031"/>
              <a:gd name="connsiteY4" fmla="*/ 1929268 h 2057210"/>
              <a:gd name="connsiteX5" fmla="*/ 1870038 w 2036031"/>
              <a:gd name="connsiteY5" fmla="*/ 2053351 h 2057210"/>
              <a:gd name="connsiteX6" fmla="*/ 175518 w 2036031"/>
              <a:gd name="connsiteY6" fmla="*/ 2057161 h 2057210"/>
              <a:gd name="connsiteX7" fmla="*/ 0 w 2036031"/>
              <a:gd name="connsiteY7" fmla="*/ 1965463 h 2057210"/>
              <a:gd name="connsiteX8" fmla="*/ 0 w 2036031"/>
              <a:gd name="connsiteY8" fmla="*/ 145038 h 2057210"/>
              <a:gd name="connsiteX0" fmla="*/ 0 w 2036031"/>
              <a:gd name="connsiteY0" fmla="*/ 145038 h 2057210"/>
              <a:gd name="connsiteX1" fmla="*/ 274578 w 2036031"/>
              <a:gd name="connsiteY1" fmla="*/ 0 h 2057210"/>
              <a:gd name="connsiteX2" fmla="*/ 1793838 w 2036031"/>
              <a:gd name="connsiteY2" fmla="*/ 85725 h 2057210"/>
              <a:gd name="connsiteX3" fmla="*/ 2036031 w 2036031"/>
              <a:gd name="connsiteY3" fmla="*/ 329823 h 2057210"/>
              <a:gd name="connsiteX4" fmla="*/ 2034126 w 2036031"/>
              <a:gd name="connsiteY4" fmla="*/ 1929268 h 2057210"/>
              <a:gd name="connsiteX5" fmla="*/ 1870038 w 2036031"/>
              <a:gd name="connsiteY5" fmla="*/ 2053351 h 2057210"/>
              <a:gd name="connsiteX6" fmla="*/ 175518 w 2036031"/>
              <a:gd name="connsiteY6" fmla="*/ 2057161 h 2057210"/>
              <a:gd name="connsiteX7" fmla="*/ 0 w 2036031"/>
              <a:gd name="connsiteY7" fmla="*/ 1965463 h 2057210"/>
              <a:gd name="connsiteX8" fmla="*/ 0 w 2036031"/>
              <a:gd name="connsiteY8" fmla="*/ 145038 h 2057210"/>
              <a:gd name="connsiteX0" fmla="*/ 0 w 2036031"/>
              <a:gd name="connsiteY0" fmla="*/ 147938 h 2060110"/>
              <a:gd name="connsiteX1" fmla="*/ 274578 w 2036031"/>
              <a:gd name="connsiteY1" fmla="*/ 2900 h 2060110"/>
              <a:gd name="connsiteX2" fmla="*/ 1793838 w 2036031"/>
              <a:gd name="connsiteY2" fmla="*/ 88625 h 2060110"/>
              <a:gd name="connsiteX3" fmla="*/ 2036031 w 2036031"/>
              <a:gd name="connsiteY3" fmla="*/ 332723 h 2060110"/>
              <a:gd name="connsiteX4" fmla="*/ 2034126 w 2036031"/>
              <a:gd name="connsiteY4" fmla="*/ 1932168 h 2060110"/>
              <a:gd name="connsiteX5" fmla="*/ 1870038 w 2036031"/>
              <a:gd name="connsiteY5" fmla="*/ 2056251 h 2060110"/>
              <a:gd name="connsiteX6" fmla="*/ 175518 w 2036031"/>
              <a:gd name="connsiteY6" fmla="*/ 2060061 h 2060110"/>
              <a:gd name="connsiteX7" fmla="*/ 0 w 2036031"/>
              <a:gd name="connsiteY7" fmla="*/ 1968363 h 2060110"/>
              <a:gd name="connsiteX8" fmla="*/ 0 w 2036031"/>
              <a:gd name="connsiteY8" fmla="*/ 147938 h 206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031" h="2060110">
                <a:moveTo>
                  <a:pt x="0" y="147938"/>
                </a:moveTo>
                <a:cubicBezTo>
                  <a:pt x="0" y="51002"/>
                  <a:pt x="15082" y="-14880"/>
                  <a:pt x="274578" y="2900"/>
                </a:cubicBezTo>
                <a:cubicBezTo>
                  <a:pt x="819945" y="31475"/>
                  <a:pt x="1235771" y="4170"/>
                  <a:pt x="1793838" y="88625"/>
                </a:cubicBezTo>
                <a:cubicBezTo>
                  <a:pt x="1890774" y="88625"/>
                  <a:pt x="2036031" y="235787"/>
                  <a:pt x="2036031" y="332723"/>
                </a:cubicBezTo>
                <a:lnTo>
                  <a:pt x="2034126" y="1932168"/>
                </a:lnTo>
                <a:cubicBezTo>
                  <a:pt x="2034126" y="2029104"/>
                  <a:pt x="1966974" y="2056251"/>
                  <a:pt x="1870038" y="2056251"/>
                </a:cubicBezTo>
                <a:lnTo>
                  <a:pt x="175518" y="2060061"/>
                </a:lnTo>
                <a:cubicBezTo>
                  <a:pt x="78582" y="2060061"/>
                  <a:pt x="0" y="2065299"/>
                  <a:pt x="0" y="1968363"/>
                </a:cubicBezTo>
                <a:lnTo>
                  <a:pt x="0" y="147938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85000"/>
                  <a:lumOff val="15000"/>
                  <a:alpha val="0"/>
                </a:schemeClr>
              </a:gs>
              <a:gs pos="23000">
                <a:schemeClr val="tx1">
                  <a:lumMod val="85000"/>
                  <a:lumOff val="15000"/>
                  <a:alpha val="5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42BCB25A-082F-38F6-CAF0-BDEDB5FCA192}"/>
              </a:ext>
            </a:extLst>
          </p:cNvPr>
          <p:cNvSpPr/>
          <p:nvPr/>
        </p:nvSpPr>
        <p:spPr>
          <a:xfrm>
            <a:off x="12484756" y="4565948"/>
            <a:ext cx="3817620" cy="3435052"/>
          </a:xfrm>
          <a:custGeom>
            <a:avLst/>
            <a:gdLst>
              <a:gd name="connsiteX0" fmla="*/ 0 w 1878330"/>
              <a:gd name="connsiteY0" fmla="*/ 100785 h 1692163"/>
              <a:gd name="connsiteX1" fmla="*/ 100785 w 1878330"/>
              <a:gd name="connsiteY1" fmla="*/ 0 h 1692163"/>
              <a:gd name="connsiteX2" fmla="*/ 1777545 w 1878330"/>
              <a:gd name="connsiteY2" fmla="*/ 0 h 1692163"/>
              <a:gd name="connsiteX3" fmla="*/ 1878330 w 1878330"/>
              <a:gd name="connsiteY3" fmla="*/ 100785 h 1692163"/>
              <a:gd name="connsiteX4" fmla="*/ 1878330 w 1878330"/>
              <a:gd name="connsiteY4" fmla="*/ 1591378 h 1692163"/>
              <a:gd name="connsiteX5" fmla="*/ 1777545 w 1878330"/>
              <a:gd name="connsiteY5" fmla="*/ 1692163 h 1692163"/>
              <a:gd name="connsiteX6" fmla="*/ 100785 w 1878330"/>
              <a:gd name="connsiteY6" fmla="*/ 1692163 h 1692163"/>
              <a:gd name="connsiteX7" fmla="*/ 0 w 1878330"/>
              <a:gd name="connsiteY7" fmla="*/ 1591378 h 1692163"/>
              <a:gd name="connsiteX8" fmla="*/ 0 w 1878330"/>
              <a:gd name="connsiteY8" fmla="*/ 100785 h 1692163"/>
              <a:gd name="connsiteX0" fmla="*/ 0 w 1878330"/>
              <a:gd name="connsiteY0" fmla="*/ 119835 h 1711213"/>
              <a:gd name="connsiteX1" fmla="*/ 91260 w 1878330"/>
              <a:gd name="connsiteY1" fmla="*/ 0 h 1711213"/>
              <a:gd name="connsiteX2" fmla="*/ 1777545 w 1878330"/>
              <a:gd name="connsiteY2" fmla="*/ 19050 h 1711213"/>
              <a:gd name="connsiteX3" fmla="*/ 1878330 w 1878330"/>
              <a:gd name="connsiteY3" fmla="*/ 119835 h 1711213"/>
              <a:gd name="connsiteX4" fmla="*/ 1878330 w 1878330"/>
              <a:gd name="connsiteY4" fmla="*/ 1610428 h 1711213"/>
              <a:gd name="connsiteX5" fmla="*/ 1777545 w 1878330"/>
              <a:gd name="connsiteY5" fmla="*/ 1711213 h 1711213"/>
              <a:gd name="connsiteX6" fmla="*/ 100785 w 1878330"/>
              <a:gd name="connsiteY6" fmla="*/ 1711213 h 1711213"/>
              <a:gd name="connsiteX7" fmla="*/ 0 w 1878330"/>
              <a:gd name="connsiteY7" fmla="*/ 1610428 h 1711213"/>
              <a:gd name="connsiteX8" fmla="*/ 0 w 1878330"/>
              <a:gd name="connsiteY8" fmla="*/ 119835 h 1711213"/>
              <a:gd name="connsiteX0" fmla="*/ 80010 w 1878330"/>
              <a:gd name="connsiteY0" fmla="*/ 117930 h 1711213"/>
              <a:gd name="connsiteX1" fmla="*/ 91260 w 1878330"/>
              <a:gd name="connsiteY1" fmla="*/ 0 h 1711213"/>
              <a:gd name="connsiteX2" fmla="*/ 1777545 w 1878330"/>
              <a:gd name="connsiteY2" fmla="*/ 19050 h 1711213"/>
              <a:gd name="connsiteX3" fmla="*/ 1878330 w 1878330"/>
              <a:gd name="connsiteY3" fmla="*/ 119835 h 1711213"/>
              <a:gd name="connsiteX4" fmla="*/ 1878330 w 1878330"/>
              <a:gd name="connsiteY4" fmla="*/ 1610428 h 1711213"/>
              <a:gd name="connsiteX5" fmla="*/ 1777545 w 1878330"/>
              <a:gd name="connsiteY5" fmla="*/ 1711213 h 1711213"/>
              <a:gd name="connsiteX6" fmla="*/ 100785 w 1878330"/>
              <a:gd name="connsiteY6" fmla="*/ 1711213 h 1711213"/>
              <a:gd name="connsiteX7" fmla="*/ 0 w 1878330"/>
              <a:gd name="connsiteY7" fmla="*/ 1610428 h 1711213"/>
              <a:gd name="connsiteX8" fmla="*/ 80010 w 1878330"/>
              <a:gd name="connsiteY8" fmla="*/ 117930 h 1711213"/>
              <a:gd name="connsiteX0" fmla="*/ 36195 w 1878330"/>
              <a:gd name="connsiteY0" fmla="*/ 79830 h 1711213"/>
              <a:gd name="connsiteX1" fmla="*/ 91260 w 1878330"/>
              <a:gd name="connsiteY1" fmla="*/ 0 h 1711213"/>
              <a:gd name="connsiteX2" fmla="*/ 1777545 w 1878330"/>
              <a:gd name="connsiteY2" fmla="*/ 19050 h 1711213"/>
              <a:gd name="connsiteX3" fmla="*/ 1878330 w 1878330"/>
              <a:gd name="connsiteY3" fmla="*/ 119835 h 1711213"/>
              <a:gd name="connsiteX4" fmla="*/ 1878330 w 1878330"/>
              <a:gd name="connsiteY4" fmla="*/ 1610428 h 1711213"/>
              <a:gd name="connsiteX5" fmla="*/ 1777545 w 1878330"/>
              <a:gd name="connsiteY5" fmla="*/ 1711213 h 1711213"/>
              <a:gd name="connsiteX6" fmla="*/ 100785 w 1878330"/>
              <a:gd name="connsiteY6" fmla="*/ 1711213 h 1711213"/>
              <a:gd name="connsiteX7" fmla="*/ 0 w 1878330"/>
              <a:gd name="connsiteY7" fmla="*/ 1610428 h 1711213"/>
              <a:gd name="connsiteX8" fmla="*/ 36195 w 1878330"/>
              <a:gd name="connsiteY8" fmla="*/ 79830 h 1711213"/>
              <a:gd name="connsiteX0" fmla="*/ 53340 w 1895475"/>
              <a:gd name="connsiteY0" fmla="*/ 79830 h 1711213"/>
              <a:gd name="connsiteX1" fmla="*/ 108405 w 1895475"/>
              <a:gd name="connsiteY1" fmla="*/ 0 h 1711213"/>
              <a:gd name="connsiteX2" fmla="*/ 1794690 w 1895475"/>
              <a:gd name="connsiteY2" fmla="*/ 19050 h 1711213"/>
              <a:gd name="connsiteX3" fmla="*/ 1895475 w 1895475"/>
              <a:gd name="connsiteY3" fmla="*/ 119835 h 1711213"/>
              <a:gd name="connsiteX4" fmla="*/ 1895475 w 1895475"/>
              <a:gd name="connsiteY4" fmla="*/ 1610428 h 1711213"/>
              <a:gd name="connsiteX5" fmla="*/ 1794690 w 1895475"/>
              <a:gd name="connsiteY5" fmla="*/ 1711213 h 1711213"/>
              <a:gd name="connsiteX6" fmla="*/ 117930 w 1895475"/>
              <a:gd name="connsiteY6" fmla="*/ 1711213 h 1711213"/>
              <a:gd name="connsiteX7" fmla="*/ 0 w 1895475"/>
              <a:gd name="connsiteY7" fmla="*/ 1633288 h 1711213"/>
              <a:gd name="connsiteX8" fmla="*/ 53340 w 1895475"/>
              <a:gd name="connsiteY8" fmla="*/ 79830 h 1711213"/>
              <a:gd name="connsiteX0" fmla="*/ 53340 w 1895475"/>
              <a:gd name="connsiteY0" fmla="*/ 79830 h 1711213"/>
              <a:gd name="connsiteX1" fmla="*/ 108405 w 1895475"/>
              <a:gd name="connsiteY1" fmla="*/ 0 h 1711213"/>
              <a:gd name="connsiteX2" fmla="*/ 1794690 w 1895475"/>
              <a:gd name="connsiteY2" fmla="*/ 19050 h 1711213"/>
              <a:gd name="connsiteX3" fmla="*/ 1895475 w 1895475"/>
              <a:gd name="connsiteY3" fmla="*/ 119835 h 1711213"/>
              <a:gd name="connsiteX4" fmla="*/ 1895475 w 1895475"/>
              <a:gd name="connsiteY4" fmla="*/ 1610428 h 1711213"/>
              <a:gd name="connsiteX5" fmla="*/ 1794690 w 1895475"/>
              <a:gd name="connsiteY5" fmla="*/ 1711213 h 1711213"/>
              <a:gd name="connsiteX6" fmla="*/ 66495 w 1895475"/>
              <a:gd name="connsiteY6" fmla="*/ 1709308 h 1711213"/>
              <a:gd name="connsiteX7" fmla="*/ 0 w 1895475"/>
              <a:gd name="connsiteY7" fmla="*/ 1633288 h 1711213"/>
              <a:gd name="connsiteX8" fmla="*/ 53340 w 1895475"/>
              <a:gd name="connsiteY8" fmla="*/ 79830 h 1711213"/>
              <a:gd name="connsiteX0" fmla="*/ 53340 w 1895492"/>
              <a:gd name="connsiteY0" fmla="*/ 79830 h 1709308"/>
              <a:gd name="connsiteX1" fmla="*/ 108405 w 1895492"/>
              <a:gd name="connsiteY1" fmla="*/ 0 h 1709308"/>
              <a:gd name="connsiteX2" fmla="*/ 1794690 w 1895492"/>
              <a:gd name="connsiteY2" fmla="*/ 19050 h 1709308"/>
              <a:gd name="connsiteX3" fmla="*/ 1895475 w 1895492"/>
              <a:gd name="connsiteY3" fmla="*/ 119835 h 1709308"/>
              <a:gd name="connsiteX4" fmla="*/ 1895475 w 1895492"/>
              <a:gd name="connsiteY4" fmla="*/ 1610428 h 1709308"/>
              <a:gd name="connsiteX5" fmla="*/ 1842315 w 1895492"/>
              <a:gd name="connsiteY5" fmla="*/ 1635013 h 1709308"/>
              <a:gd name="connsiteX6" fmla="*/ 66495 w 1895492"/>
              <a:gd name="connsiteY6" fmla="*/ 1709308 h 1709308"/>
              <a:gd name="connsiteX7" fmla="*/ 0 w 1895492"/>
              <a:gd name="connsiteY7" fmla="*/ 1633288 h 1709308"/>
              <a:gd name="connsiteX8" fmla="*/ 53340 w 1895492"/>
              <a:gd name="connsiteY8" fmla="*/ 79830 h 1709308"/>
              <a:gd name="connsiteX0" fmla="*/ 53340 w 1895492"/>
              <a:gd name="connsiteY0" fmla="*/ 79830 h 1709308"/>
              <a:gd name="connsiteX1" fmla="*/ 108405 w 1895492"/>
              <a:gd name="connsiteY1" fmla="*/ 0 h 1709308"/>
              <a:gd name="connsiteX2" fmla="*/ 1794690 w 1895492"/>
              <a:gd name="connsiteY2" fmla="*/ 19050 h 1709308"/>
              <a:gd name="connsiteX3" fmla="*/ 1895475 w 1895492"/>
              <a:gd name="connsiteY3" fmla="*/ 119835 h 1709308"/>
              <a:gd name="connsiteX4" fmla="*/ 1895475 w 1895492"/>
              <a:gd name="connsiteY4" fmla="*/ 1610428 h 1709308"/>
              <a:gd name="connsiteX5" fmla="*/ 1842315 w 1895492"/>
              <a:gd name="connsiteY5" fmla="*/ 1707403 h 1709308"/>
              <a:gd name="connsiteX6" fmla="*/ 66495 w 1895492"/>
              <a:gd name="connsiteY6" fmla="*/ 1709308 h 1709308"/>
              <a:gd name="connsiteX7" fmla="*/ 0 w 1895492"/>
              <a:gd name="connsiteY7" fmla="*/ 1633288 h 1709308"/>
              <a:gd name="connsiteX8" fmla="*/ 53340 w 1895492"/>
              <a:gd name="connsiteY8" fmla="*/ 79830 h 1709308"/>
              <a:gd name="connsiteX0" fmla="*/ 53340 w 1905000"/>
              <a:gd name="connsiteY0" fmla="*/ 79830 h 1709308"/>
              <a:gd name="connsiteX1" fmla="*/ 108405 w 1905000"/>
              <a:gd name="connsiteY1" fmla="*/ 0 h 1709308"/>
              <a:gd name="connsiteX2" fmla="*/ 1794690 w 1905000"/>
              <a:gd name="connsiteY2" fmla="*/ 19050 h 1709308"/>
              <a:gd name="connsiteX3" fmla="*/ 1895475 w 1905000"/>
              <a:gd name="connsiteY3" fmla="*/ 119835 h 1709308"/>
              <a:gd name="connsiteX4" fmla="*/ 1905000 w 1905000"/>
              <a:gd name="connsiteY4" fmla="*/ 1606618 h 1709308"/>
              <a:gd name="connsiteX5" fmla="*/ 1842315 w 1905000"/>
              <a:gd name="connsiteY5" fmla="*/ 1707403 h 1709308"/>
              <a:gd name="connsiteX6" fmla="*/ 66495 w 1905000"/>
              <a:gd name="connsiteY6" fmla="*/ 1709308 h 1709308"/>
              <a:gd name="connsiteX7" fmla="*/ 0 w 1905000"/>
              <a:gd name="connsiteY7" fmla="*/ 1633288 h 1709308"/>
              <a:gd name="connsiteX8" fmla="*/ 53340 w 1905000"/>
              <a:gd name="connsiteY8" fmla="*/ 79830 h 1709308"/>
              <a:gd name="connsiteX0" fmla="*/ 53340 w 1905000"/>
              <a:gd name="connsiteY0" fmla="*/ 79830 h 1709308"/>
              <a:gd name="connsiteX1" fmla="*/ 108405 w 1905000"/>
              <a:gd name="connsiteY1" fmla="*/ 0 h 1709308"/>
              <a:gd name="connsiteX2" fmla="*/ 1634670 w 1905000"/>
              <a:gd name="connsiteY2" fmla="*/ 480060 h 1709308"/>
              <a:gd name="connsiteX3" fmla="*/ 1895475 w 1905000"/>
              <a:gd name="connsiteY3" fmla="*/ 119835 h 1709308"/>
              <a:gd name="connsiteX4" fmla="*/ 1905000 w 1905000"/>
              <a:gd name="connsiteY4" fmla="*/ 1606618 h 1709308"/>
              <a:gd name="connsiteX5" fmla="*/ 1842315 w 1905000"/>
              <a:gd name="connsiteY5" fmla="*/ 1707403 h 1709308"/>
              <a:gd name="connsiteX6" fmla="*/ 66495 w 1905000"/>
              <a:gd name="connsiteY6" fmla="*/ 1709308 h 1709308"/>
              <a:gd name="connsiteX7" fmla="*/ 0 w 1905000"/>
              <a:gd name="connsiteY7" fmla="*/ 1633288 h 1709308"/>
              <a:gd name="connsiteX8" fmla="*/ 53340 w 1905000"/>
              <a:gd name="connsiteY8" fmla="*/ 79830 h 1709308"/>
              <a:gd name="connsiteX0" fmla="*/ 53340 w 1905000"/>
              <a:gd name="connsiteY0" fmla="*/ 79830 h 1709308"/>
              <a:gd name="connsiteX1" fmla="*/ 108405 w 1905000"/>
              <a:gd name="connsiteY1" fmla="*/ 0 h 1709308"/>
              <a:gd name="connsiteX2" fmla="*/ 1634670 w 1905000"/>
              <a:gd name="connsiteY2" fmla="*/ 480060 h 1709308"/>
              <a:gd name="connsiteX3" fmla="*/ 1811655 w 1905000"/>
              <a:gd name="connsiteY3" fmla="*/ 304620 h 1709308"/>
              <a:gd name="connsiteX4" fmla="*/ 1905000 w 1905000"/>
              <a:gd name="connsiteY4" fmla="*/ 1606618 h 1709308"/>
              <a:gd name="connsiteX5" fmla="*/ 1842315 w 1905000"/>
              <a:gd name="connsiteY5" fmla="*/ 1707403 h 1709308"/>
              <a:gd name="connsiteX6" fmla="*/ 66495 w 1905000"/>
              <a:gd name="connsiteY6" fmla="*/ 1709308 h 1709308"/>
              <a:gd name="connsiteX7" fmla="*/ 0 w 1905000"/>
              <a:gd name="connsiteY7" fmla="*/ 1633288 h 1709308"/>
              <a:gd name="connsiteX8" fmla="*/ 53340 w 1905000"/>
              <a:gd name="connsiteY8" fmla="*/ 79830 h 1709308"/>
              <a:gd name="connsiteX0" fmla="*/ 53340 w 1905000"/>
              <a:gd name="connsiteY0" fmla="*/ 79830 h 1709308"/>
              <a:gd name="connsiteX1" fmla="*/ 108405 w 1905000"/>
              <a:gd name="connsiteY1" fmla="*/ 0 h 1709308"/>
              <a:gd name="connsiteX2" fmla="*/ 1634670 w 1905000"/>
              <a:gd name="connsiteY2" fmla="*/ 480060 h 1709308"/>
              <a:gd name="connsiteX3" fmla="*/ 1878330 w 1905000"/>
              <a:gd name="connsiteY3" fmla="*/ 312240 h 1709308"/>
              <a:gd name="connsiteX4" fmla="*/ 1905000 w 1905000"/>
              <a:gd name="connsiteY4" fmla="*/ 1606618 h 1709308"/>
              <a:gd name="connsiteX5" fmla="*/ 1842315 w 1905000"/>
              <a:gd name="connsiteY5" fmla="*/ 1707403 h 1709308"/>
              <a:gd name="connsiteX6" fmla="*/ 66495 w 1905000"/>
              <a:gd name="connsiteY6" fmla="*/ 1709308 h 1709308"/>
              <a:gd name="connsiteX7" fmla="*/ 0 w 1905000"/>
              <a:gd name="connsiteY7" fmla="*/ 1633288 h 1709308"/>
              <a:gd name="connsiteX8" fmla="*/ 53340 w 1905000"/>
              <a:gd name="connsiteY8" fmla="*/ 79830 h 1709308"/>
              <a:gd name="connsiteX0" fmla="*/ 53340 w 1879426"/>
              <a:gd name="connsiteY0" fmla="*/ 79830 h 1709308"/>
              <a:gd name="connsiteX1" fmla="*/ 108405 w 1879426"/>
              <a:gd name="connsiteY1" fmla="*/ 0 h 1709308"/>
              <a:gd name="connsiteX2" fmla="*/ 1634670 w 1879426"/>
              <a:gd name="connsiteY2" fmla="*/ 480060 h 1709308"/>
              <a:gd name="connsiteX3" fmla="*/ 1878330 w 1879426"/>
              <a:gd name="connsiteY3" fmla="*/ 312240 h 1709308"/>
              <a:gd name="connsiteX4" fmla="*/ 1874520 w 1879426"/>
              <a:gd name="connsiteY4" fmla="*/ 1606618 h 1709308"/>
              <a:gd name="connsiteX5" fmla="*/ 1842315 w 1879426"/>
              <a:gd name="connsiteY5" fmla="*/ 1707403 h 1709308"/>
              <a:gd name="connsiteX6" fmla="*/ 66495 w 1879426"/>
              <a:gd name="connsiteY6" fmla="*/ 1709308 h 1709308"/>
              <a:gd name="connsiteX7" fmla="*/ 0 w 1879426"/>
              <a:gd name="connsiteY7" fmla="*/ 1633288 h 1709308"/>
              <a:gd name="connsiteX8" fmla="*/ 53340 w 1879426"/>
              <a:gd name="connsiteY8" fmla="*/ 79830 h 1709308"/>
              <a:gd name="connsiteX0" fmla="*/ 53340 w 1908810"/>
              <a:gd name="connsiteY0" fmla="*/ 79830 h 1709308"/>
              <a:gd name="connsiteX1" fmla="*/ 108405 w 1908810"/>
              <a:gd name="connsiteY1" fmla="*/ 0 h 1709308"/>
              <a:gd name="connsiteX2" fmla="*/ 1634670 w 1908810"/>
              <a:gd name="connsiteY2" fmla="*/ 480060 h 1709308"/>
              <a:gd name="connsiteX3" fmla="*/ 1878330 w 1908810"/>
              <a:gd name="connsiteY3" fmla="*/ 312240 h 1709308"/>
              <a:gd name="connsiteX4" fmla="*/ 1908810 w 1908810"/>
              <a:gd name="connsiteY4" fmla="*/ 1606618 h 1709308"/>
              <a:gd name="connsiteX5" fmla="*/ 1842315 w 1908810"/>
              <a:gd name="connsiteY5" fmla="*/ 1707403 h 1709308"/>
              <a:gd name="connsiteX6" fmla="*/ 66495 w 1908810"/>
              <a:gd name="connsiteY6" fmla="*/ 1709308 h 1709308"/>
              <a:gd name="connsiteX7" fmla="*/ 0 w 1908810"/>
              <a:gd name="connsiteY7" fmla="*/ 1633288 h 1709308"/>
              <a:gd name="connsiteX8" fmla="*/ 53340 w 1908810"/>
              <a:gd name="connsiteY8" fmla="*/ 79830 h 1709308"/>
              <a:gd name="connsiteX0" fmla="*/ 53340 w 1908810"/>
              <a:gd name="connsiteY0" fmla="*/ 79830 h 1709308"/>
              <a:gd name="connsiteX1" fmla="*/ 108405 w 1908810"/>
              <a:gd name="connsiteY1" fmla="*/ 0 h 1709308"/>
              <a:gd name="connsiteX2" fmla="*/ 1634670 w 1908810"/>
              <a:gd name="connsiteY2" fmla="*/ 480060 h 1709308"/>
              <a:gd name="connsiteX3" fmla="*/ 1878330 w 1908810"/>
              <a:gd name="connsiteY3" fmla="*/ 312240 h 1709308"/>
              <a:gd name="connsiteX4" fmla="*/ 1908810 w 1908810"/>
              <a:gd name="connsiteY4" fmla="*/ 1606618 h 1709308"/>
              <a:gd name="connsiteX5" fmla="*/ 1828980 w 1908810"/>
              <a:gd name="connsiteY5" fmla="*/ 1707403 h 1709308"/>
              <a:gd name="connsiteX6" fmla="*/ 66495 w 1908810"/>
              <a:gd name="connsiteY6" fmla="*/ 1709308 h 1709308"/>
              <a:gd name="connsiteX7" fmla="*/ 0 w 1908810"/>
              <a:gd name="connsiteY7" fmla="*/ 1633288 h 1709308"/>
              <a:gd name="connsiteX8" fmla="*/ 53340 w 1908810"/>
              <a:gd name="connsiteY8" fmla="*/ 79830 h 1709308"/>
              <a:gd name="connsiteX0" fmla="*/ 53340 w 1908810"/>
              <a:gd name="connsiteY0" fmla="*/ 79830 h 1709308"/>
              <a:gd name="connsiteX1" fmla="*/ 108405 w 1908810"/>
              <a:gd name="connsiteY1" fmla="*/ 0 h 1709308"/>
              <a:gd name="connsiteX2" fmla="*/ 1743255 w 1908810"/>
              <a:gd name="connsiteY2" fmla="*/ 102870 h 1709308"/>
              <a:gd name="connsiteX3" fmla="*/ 1878330 w 1908810"/>
              <a:gd name="connsiteY3" fmla="*/ 312240 h 1709308"/>
              <a:gd name="connsiteX4" fmla="*/ 1908810 w 1908810"/>
              <a:gd name="connsiteY4" fmla="*/ 1606618 h 1709308"/>
              <a:gd name="connsiteX5" fmla="*/ 1828980 w 1908810"/>
              <a:gd name="connsiteY5" fmla="*/ 1707403 h 1709308"/>
              <a:gd name="connsiteX6" fmla="*/ 66495 w 1908810"/>
              <a:gd name="connsiteY6" fmla="*/ 1709308 h 1709308"/>
              <a:gd name="connsiteX7" fmla="*/ 0 w 1908810"/>
              <a:gd name="connsiteY7" fmla="*/ 1633288 h 1709308"/>
              <a:gd name="connsiteX8" fmla="*/ 53340 w 1908810"/>
              <a:gd name="connsiteY8" fmla="*/ 79830 h 1709308"/>
              <a:gd name="connsiteX0" fmla="*/ 53340 w 1908810"/>
              <a:gd name="connsiteY0" fmla="*/ 79830 h 1709308"/>
              <a:gd name="connsiteX1" fmla="*/ 108405 w 1908810"/>
              <a:gd name="connsiteY1" fmla="*/ 0 h 1709308"/>
              <a:gd name="connsiteX2" fmla="*/ 1743255 w 1908810"/>
              <a:gd name="connsiteY2" fmla="*/ 102870 h 1709308"/>
              <a:gd name="connsiteX3" fmla="*/ 1878330 w 1908810"/>
              <a:gd name="connsiteY3" fmla="*/ 312240 h 1709308"/>
              <a:gd name="connsiteX4" fmla="*/ 1908810 w 1908810"/>
              <a:gd name="connsiteY4" fmla="*/ 1606618 h 1709308"/>
              <a:gd name="connsiteX5" fmla="*/ 1828980 w 1908810"/>
              <a:gd name="connsiteY5" fmla="*/ 1707403 h 1709308"/>
              <a:gd name="connsiteX6" fmla="*/ 66495 w 1908810"/>
              <a:gd name="connsiteY6" fmla="*/ 1709308 h 1709308"/>
              <a:gd name="connsiteX7" fmla="*/ 0 w 1908810"/>
              <a:gd name="connsiteY7" fmla="*/ 1633288 h 1709308"/>
              <a:gd name="connsiteX8" fmla="*/ 53340 w 1908810"/>
              <a:gd name="connsiteY8" fmla="*/ 79830 h 1709308"/>
              <a:gd name="connsiteX0" fmla="*/ 53340 w 1908810"/>
              <a:gd name="connsiteY0" fmla="*/ 79830 h 1709308"/>
              <a:gd name="connsiteX1" fmla="*/ 108405 w 1908810"/>
              <a:gd name="connsiteY1" fmla="*/ 0 h 1709308"/>
              <a:gd name="connsiteX2" fmla="*/ 1743255 w 1908810"/>
              <a:gd name="connsiteY2" fmla="*/ 102870 h 1709308"/>
              <a:gd name="connsiteX3" fmla="*/ 1878330 w 1908810"/>
              <a:gd name="connsiteY3" fmla="*/ 312240 h 1709308"/>
              <a:gd name="connsiteX4" fmla="*/ 1908810 w 1908810"/>
              <a:gd name="connsiteY4" fmla="*/ 1606618 h 1709308"/>
              <a:gd name="connsiteX5" fmla="*/ 1828980 w 1908810"/>
              <a:gd name="connsiteY5" fmla="*/ 1707403 h 1709308"/>
              <a:gd name="connsiteX6" fmla="*/ 66495 w 1908810"/>
              <a:gd name="connsiteY6" fmla="*/ 1709308 h 1709308"/>
              <a:gd name="connsiteX7" fmla="*/ 0 w 1908810"/>
              <a:gd name="connsiteY7" fmla="*/ 1633288 h 1709308"/>
              <a:gd name="connsiteX8" fmla="*/ 53340 w 1908810"/>
              <a:gd name="connsiteY8" fmla="*/ 79830 h 1709308"/>
              <a:gd name="connsiteX0" fmla="*/ 53340 w 1908810"/>
              <a:gd name="connsiteY0" fmla="*/ 79830 h 1709308"/>
              <a:gd name="connsiteX1" fmla="*/ 108405 w 1908810"/>
              <a:gd name="connsiteY1" fmla="*/ 0 h 1709308"/>
              <a:gd name="connsiteX2" fmla="*/ 1743255 w 1908810"/>
              <a:gd name="connsiteY2" fmla="*/ 102870 h 1709308"/>
              <a:gd name="connsiteX3" fmla="*/ 1878330 w 1908810"/>
              <a:gd name="connsiteY3" fmla="*/ 312240 h 1709308"/>
              <a:gd name="connsiteX4" fmla="*/ 1908810 w 1908810"/>
              <a:gd name="connsiteY4" fmla="*/ 1606618 h 1709308"/>
              <a:gd name="connsiteX5" fmla="*/ 1828980 w 1908810"/>
              <a:gd name="connsiteY5" fmla="*/ 1707403 h 1709308"/>
              <a:gd name="connsiteX6" fmla="*/ 66495 w 1908810"/>
              <a:gd name="connsiteY6" fmla="*/ 1709308 h 1709308"/>
              <a:gd name="connsiteX7" fmla="*/ 0 w 1908810"/>
              <a:gd name="connsiteY7" fmla="*/ 1633288 h 1709308"/>
              <a:gd name="connsiteX8" fmla="*/ 53340 w 1908810"/>
              <a:gd name="connsiteY8" fmla="*/ 79830 h 1709308"/>
              <a:gd name="connsiteX0" fmla="*/ 53340 w 1908810"/>
              <a:gd name="connsiteY0" fmla="*/ 79830 h 1709308"/>
              <a:gd name="connsiteX1" fmla="*/ 108405 w 1908810"/>
              <a:gd name="connsiteY1" fmla="*/ 0 h 1709308"/>
              <a:gd name="connsiteX2" fmla="*/ 1743255 w 1908810"/>
              <a:gd name="connsiteY2" fmla="*/ 102870 h 1709308"/>
              <a:gd name="connsiteX3" fmla="*/ 1878330 w 1908810"/>
              <a:gd name="connsiteY3" fmla="*/ 312240 h 1709308"/>
              <a:gd name="connsiteX4" fmla="*/ 1908810 w 1908810"/>
              <a:gd name="connsiteY4" fmla="*/ 1606618 h 1709308"/>
              <a:gd name="connsiteX5" fmla="*/ 1828980 w 1908810"/>
              <a:gd name="connsiteY5" fmla="*/ 1707403 h 1709308"/>
              <a:gd name="connsiteX6" fmla="*/ 66495 w 1908810"/>
              <a:gd name="connsiteY6" fmla="*/ 1709308 h 1709308"/>
              <a:gd name="connsiteX7" fmla="*/ 0 w 1908810"/>
              <a:gd name="connsiteY7" fmla="*/ 1633288 h 1709308"/>
              <a:gd name="connsiteX8" fmla="*/ 53340 w 1908810"/>
              <a:gd name="connsiteY8" fmla="*/ 79830 h 1709308"/>
              <a:gd name="connsiteX0" fmla="*/ 17780 w 1908810"/>
              <a:gd name="connsiteY0" fmla="*/ 79830 h 1709308"/>
              <a:gd name="connsiteX1" fmla="*/ 108405 w 1908810"/>
              <a:gd name="connsiteY1" fmla="*/ 0 h 1709308"/>
              <a:gd name="connsiteX2" fmla="*/ 1743255 w 1908810"/>
              <a:gd name="connsiteY2" fmla="*/ 102870 h 1709308"/>
              <a:gd name="connsiteX3" fmla="*/ 1878330 w 1908810"/>
              <a:gd name="connsiteY3" fmla="*/ 312240 h 1709308"/>
              <a:gd name="connsiteX4" fmla="*/ 1908810 w 1908810"/>
              <a:gd name="connsiteY4" fmla="*/ 1606618 h 1709308"/>
              <a:gd name="connsiteX5" fmla="*/ 1828980 w 1908810"/>
              <a:gd name="connsiteY5" fmla="*/ 1707403 h 1709308"/>
              <a:gd name="connsiteX6" fmla="*/ 66495 w 1908810"/>
              <a:gd name="connsiteY6" fmla="*/ 1709308 h 1709308"/>
              <a:gd name="connsiteX7" fmla="*/ 0 w 1908810"/>
              <a:gd name="connsiteY7" fmla="*/ 1633288 h 1709308"/>
              <a:gd name="connsiteX8" fmla="*/ 17780 w 1908810"/>
              <a:gd name="connsiteY8" fmla="*/ 79830 h 1709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810" h="1709308">
                <a:moveTo>
                  <a:pt x="17780" y="79830"/>
                </a:moveTo>
                <a:cubicBezTo>
                  <a:pt x="17780" y="24168"/>
                  <a:pt x="52743" y="0"/>
                  <a:pt x="108405" y="0"/>
                </a:cubicBezTo>
                <a:cubicBezTo>
                  <a:pt x="667325" y="0"/>
                  <a:pt x="1178620" y="9525"/>
                  <a:pt x="1743255" y="102870"/>
                </a:cubicBezTo>
                <a:cubicBezTo>
                  <a:pt x="1882737" y="131445"/>
                  <a:pt x="1878330" y="256578"/>
                  <a:pt x="1878330" y="312240"/>
                </a:cubicBezTo>
                <a:lnTo>
                  <a:pt x="1908810" y="1606618"/>
                </a:lnTo>
                <a:cubicBezTo>
                  <a:pt x="1908810" y="1662280"/>
                  <a:pt x="1884642" y="1707403"/>
                  <a:pt x="1828980" y="1707403"/>
                </a:cubicBezTo>
                <a:lnTo>
                  <a:pt x="66495" y="1709308"/>
                </a:lnTo>
                <a:cubicBezTo>
                  <a:pt x="10833" y="1709308"/>
                  <a:pt x="0" y="1688950"/>
                  <a:pt x="0" y="1633288"/>
                </a:cubicBezTo>
                <a:lnTo>
                  <a:pt x="17780" y="79830"/>
                </a:lnTo>
                <a:close/>
              </a:path>
            </a:pathLst>
          </a:custGeom>
          <a:gradFill>
            <a:gsLst>
              <a:gs pos="0">
                <a:srgbClr val="3F484B"/>
              </a:gs>
              <a:gs pos="31000">
                <a:srgbClr val="5C676C"/>
              </a:gs>
              <a:gs pos="31000">
                <a:srgbClr val="FF40FF"/>
              </a:gs>
            </a:gsLst>
            <a:lin ang="5400000" scaled="1"/>
          </a:gradFill>
          <a:ln>
            <a:gradFill>
              <a:gsLst>
                <a:gs pos="59000">
                  <a:srgbClr val="90A1B1"/>
                </a:gs>
                <a:gs pos="100000">
                  <a:srgbClr val="F9FFFC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4375480-B46A-51C7-E2F6-3403CD98B55C}"/>
              </a:ext>
            </a:extLst>
          </p:cNvPr>
          <p:cNvSpPr/>
          <p:nvPr/>
        </p:nvSpPr>
        <p:spPr>
          <a:xfrm>
            <a:off x="10121722" y="10764041"/>
            <a:ext cx="6195452" cy="91438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99CD465-AEE8-FAF2-F5E1-0B9C524DF030}"/>
              </a:ext>
            </a:extLst>
          </p:cNvPr>
          <p:cNvSpPr/>
          <p:nvPr/>
        </p:nvSpPr>
        <p:spPr>
          <a:xfrm>
            <a:off x="10130176" y="10393501"/>
            <a:ext cx="6172200" cy="389590"/>
          </a:xfrm>
          <a:prstGeom prst="roundRect">
            <a:avLst>
              <a:gd name="adj" fmla="val 5996"/>
            </a:avLst>
          </a:prstGeom>
          <a:gradFill>
            <a:gsLst>
              <a:gs pos="0">
                <a:srgbClr val="E1E2DE"/>
              </a:gs>
              <a:gs pos="17000">
                <a:srgbClr val="D0CFCC"/>
              </a:gs>
              <a:gs pos="63000">
                <a:srgbClr val="908C87"/>
              </a:gs>
              <a:gs pos="34000">
                <a:srgbClr val="827D76"/>
              </a:gs>
              <a:gs pos="100000">
                <a:srgbClr val="8B8A91"/>
              </a:gs>
              <a:gs pos="95000">
                <a:srgbClr val="C3C3C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0D9D015F-27AC-4447-EB68-F3C147838E65}"/>
              </a:ext>
            </a:extLst>
          </p:cNvPr>
          <p:cNvSpPr/>
          <p:nvPr/>
        </p:nvSpPr>
        <p:spPr>
          <a:xfrm>
            <a:off x="12088518" y="10514299"/>
            <a:ext cx="2259328" cy="345990"/>
          </a:xfrm>
          <a:custGeom>
            <a:avLst/>
            <a:gdLst>
              <a:gd name="connsiteX0" fmla="*/ 0 w 1127759"/>
              <a:gd name="connsiteY0" fmla="*/ 40071 h 172002"/>
              <a:gd name="connsiteX1" fmla="*/ 40071 w 1127759"/>
              <a:gd name="connsiteY1" fmla="*/ 0 h 172002"/>
              <a:gd name="connsiteX2" fmla="*/ 1087688 w 1127759"/>
              <a:gd name="connsiteY2" fmla="*/ 0 h 172002"/>
              <a:gd name="connsiteX3" fmla="*/ 1127759 w 1127759"/>
              <a:gd name="connsiteY3" fmla="*/ 40071 h 172002"/>
              <a:gd name="connsiteX4" fmla="*/ 1127759 w 1127759"/>
              <a:gd name="connsiteY4" fmla="*/ 131931 h 172002"/>
              <a:gd name="connsiteX5" fmla="*/ 1087688 w 1127759"/>
              <a:gd name="connsiteY5" fmla="*/ 172002 h 172002"/>
              <a:gd name="connsiteX6" fmla="*/ 40071 w 1127759"/>
              <a:gd name="connsiteY6" fmla="*/ 172002 h 172002"/>
              <a:gd name="connsiteX7" fmla="*/ 0 w 1127759"/>
              <a:gd name="connsiteY7" fmla="*/ 131931 h 172002"/>
              <a:gd name="connsiteX8" fmla="*/ 0 w 1127759"/>
              <a:gd name="connsiteY8" fmla="*/ 40071 h 172002"/>
              <a:gd name="connsiteX0" fmla="*/ 0 w 1127759"/>
              <a:gd name="connsiteY0" fmla="*/ 40071 h 172995"/>
              <a:gd name="connsiteX1" fmla="*/ 40071 w 1127759"/>
              <a:gd name="connsiteY1" fmla="*/ 0 h 172995"/>
              <a:gd name="connsiteX2" fmla="*/ 1087688 w 1127759"/>
              <a:gd name="connsiteY2" fmla="*/ 0 h 172995"/>
              <a:gd name="connsiteX3" fmla="*/ 1127759 w 1127759"/>
              <a:gd name="connsiteY3" fmla="*/ 40071 h 172995"/>
              <a:gd name="connsiteX4" fmla="*/ 1127759 w 1127759"/>
              <a:gd name="connsiteY4" fmla="*/ 131931 h 172995"/>
              <a:gd name="connsiteX5" fmla="*/ 1087688 w 1127759"/>
              <a:gd name="connsiteY5" fmla="*/ 172002 h 172995"/>
              <a:gd name="connsiteX6" fmla="*/ 40071 w 1127759"/>
              <a:gd name="connsiteY6" fmla="*/ 172002 h 172995"/>
              <a:gd name="connsiteX7" fmla="*/ 3810 w 1127759"/>
              <a:gd name="connsiteY7" fmla="*/ 156696 h 172995"/>
              <a:gd name="connsiteX8" fmla="*/ 0 w 1127759"/>
              <a:gd name="connsiteY8" fmla="*/ 40071 h 172995"/>
              <a:gd name="connsiteX0" fmla="*/ 0 w 1129664"/>
              <a:gd name="connsiteY0" fmla="*/ 40071 h 172995"/>
              <a:gd name="connsiteX1" fmla="*/ 40071 w 1129664"/>
              <a:gd name="connsiteY1" fmla="*/ 0 h 172995"/>
              <a:gd name="connsiteX2" fmla="*/ 1087688 w 1129664"/>
              <a:gd name="connsiteY2" fmla="*/ 0 h 172995"/>
              <a:gd name="connsiteX3" fmla="*/ 1127759 w 1129664"/>
              <a:gd name="connsiteY3" fmla="*/ 40071 h 172995"/>
              <a:gd name="connsiteX4" fmla="*/ 1129664 w 1129664"/>
              <a:gd name="connsiteY4" fmla="*/ 152886 h 172995"/>
              <a:gd name="connsiteX5" fmla="*/ 1087688 w 1129664"/>
              <a:gd name="connsiteY5" fmla="*/ 172002 h 172995"/>
              <a:gd name="connsiteX6" fmla="*/ 40071 w 1129664"/>
              <a:gd name="connsiteY6" fmla="*/ 172002 h 172995"/>
              <a:gd name="connsiteX7" fmla="*/ 3810 w 1129664"/>
              <a:gd name="connsiteY7" fmla="*/ 156696 h 172995"/>
              <a:gd name="connsiteX8" fmla="*/ 0 w 1129664"/>
              <a:gd name="connsiteY8" fmla="*/ 40071 h 17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9664" h="172995">
                <a:moveTo>
                  <a:pt x="0" y="40071"/>
                </a:moveTo>
                <a:cubicBezTo>
                  <a:pt x="0" y="17940"/>
                  <a:pt x="17940" y="0"/>
                  <a:pt x="40071" y="0"/>
                </a:cubicBezTo>
                <a:lnTo>
                  <a:pt x="1087688" y="0"/>
                </a:lnTo>
                <a:cubicBezTo>
                  <a:pt x="1109819" y="0"/>
                  <a:pt x="1127759" y="17940"/>
                  <a:pt x="1127759" y="40071"/>
                </a:cubicBezTo>
                <a:lnTo>
                  <a:pt x="1129664" y="152886"/>
                </a:lnTo>
                <a:cubicBezTo>
                  <a:pt x="1129664" y="175017"/>
                  <a:pt x="1109819" y="172002"/>
                  <a:pt x="1087688" y="172002"/>
                </a:cubicBezTo>
                <a:lnTo>
                  <a:pt x="40071" y="172002"/>
                </a:lnTo>
                <a:cubicBezTo>
                  <a:pt x="17940" y="172002"/>
                  <a:pt x="3810" y="178827"/>
                  <a:pt x="3810" y="156696"/>
                </a:cubicBezTo>
                <a:cubicBezTo>
                  <a:pt x="3810" y="126076"/>
                  <a:pt x="0" y="70691"/>
                  <a:pt x="0" y="40071"/>
                </a:cubicBez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9E77CE3-17C0-518B-C4E4-F509A26BD812}"/>
              </a:ext>
            </a:extLst>
          </p:cNvPr>
          <p:cNvSpPr/>
          <p:nvPr/>
        </p:nvSpPr>
        <p:spPr>
          <a:xfrm>
            <a:off x="13027196" y="4893054"/>
            <a:ext cx="2774879" cy="586740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A2554697-FB48-A0CB-3A02-DBF3495A780D}"/>
              </a:ext>
            </a:extLst>
          </p:cNvPr>
          <p:cNvSpPr/>
          <p:nvPr/>
        </p:nvSpPr>
        <p:spPr>
          <a:xfrm>
            <a:off x="14962762" y="9046298"/>
            <a:ext cx="1211580" cy="455844"/>
          </a:xfrm>
          <a:prstGeom prst="roundRect">
            <a:avLst>
              <a:gd name="adj" fmla="val 7002"/>
            </a:avLst>
          </a:prstGeom>
          <a:gradFill>
            <a:gsLst>
              <a:gs pos="100000">
                <a:srgbClr val="97989A"/>
              </a:gs>
              <a:gs pos="31000">
                <a:srgbClr val="7E7D81"/>
              </a:gs>
              <a:gs pos="0">
                <a:srgbClr val="9EA4B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8A7FC59B-6FEB-8C09-4CD3-64252AAD5BD8}"/>
              </a:ext>
            </a:extLst>
          </p:cNvPr>
          <p:cNvSpPr/>
          <p:nvPr/>
        </p:nvSpPr>
        <p:spPr>
          <a:xfrm>
            <a:off x="15029180" y="9079229"/>
            <a:ext cx="502920" cy="384810"/>
          </a:xfrm>
          <a:prstGeom prst="roundRect">
            <a:avLst>
              <a:gd name="adj" fmla="val 18157"/>
            </a:avLst>
          </a:prstGeom>
          <a:gradFill>
            <a:gsLst>
              <a:gs pos="67000">
                <a:srgbClr val="2C1C1C"/>
              </a:gs>
              <a:gs pos="0">
                <a:srgbClr val="44393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83825A3C-F5B2-013D-895B-ED1557D35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563"/>
                    </a14:imgEffect>
                    <a14:imgEffect>
                      <a14:saturation sat="136000"/>
                    </a14:imgEffect>
                    <a14:imgEffect>
                      <a14:brightnessContrast bright="-4000" contrast="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98519" y="9094469"/>
            <a:ext cx="502922" cy="364490"/>
          </a:xfrm>
          <a:prstGeom prst="rect">
            <a:avLst/>
          </a:prstGeom>
        </p:spPr>
      </p:pic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18DB69B9-3B2F-004C-8660-0B7B9F10ADB6}"/>
              </a:ext>
            </a:extLst>
          </p:cNvPr>
          <p:cNvSpPr/>
          <p:nvPr/>
        </p:nvSpPr>
        <p:spPr>
          <a:xfrm>
            <a:off x="10272950" y="9046298"/>
            <a:ext cx="1211580" cy="455844"/>
          </a:xfrm>
          <a:prstGeom prst="roundRect">
            <a:avLst>
              <a:gd name="adj" fmla="val 7002"/>
            </a:avLst>
          </a:prstGeom>
          <a:gradFill>
            <a:gsLst>
              <a:gs pos="100000">
                <a:srgbClr val="97989A"/>
              </a:gs>
              <a:gs pos="31000">
                <a:srgbClr val="7E7D81"/>
              </a:gs>
              <a:gs pos="0">
                <a:srgbClr val="9EA4B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E8A77DC1-69EE-E0AD-D20D-02DEE0F49091}"/>
              </a:ext>
            </a:extLst>
          </p:cNvPr>
          <p:cNvSpPr/>
          <p:nvPr/>
        </p:nvSpPr>
        <p:spPr>
          <a:xfrm>
            <a:off x="10908130" y="9076653"/>
            <a:ext cx="502920" cy="384810"/>
          </a:xfrm>
          <a:prstGeom prst="roundRect">
            <a:avLst>
              <a:gd name="adj" fmla="val 18157"/>
            </a:avLst>
          </a:prstGeom>
          <a:gradFill>
            <a:gsLst>
              <a:gs pos="67000">
                <a:srgbClr val="2C1C1C"/>
              </a:gs>
              <a:gs pos="0">
                <a:srgbClr val="44393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4D965AC0-B6CB-C468-31D8-AA477CFB6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563"/>
                    </a14:imgEffect>
                    <a14:imgEffect>
                      <a14:saturation sat="136000"/>
                    </a14:imgEffect>
                    <a14:imgEffect>
                      <a14:brightnessContrast bright="-4000" contrast="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31971" y="9086811"/>
            <a:ext cx="502922" cy="364490"/>
          </a:xfrm>
          <a:prstGeom prst="rect">
            <a:avLst/>
          </a:prstGeom>
        </p:spPr>
      </p:pic>
      <p:sp>
        <p:nvSpPr>
          <p:cNvPr id="26" name="正方形/長方形 29">
            <a:extLst>
              <a:ext uri="{FF2B5EF4-FFF2-40B4-BE49-F238E27FC236}">
                <a16:creationId xmlns:a16="http://schemas.microsoft.com/office/drawing/2014/main" id="{B71FC4E4-8651-813C-8043-1D2EAFFB38B5}"/>
              </a:ext>
            </a:extLst>
          </p:cNvPr>
          <p:cNvSpPr/>
          <p:nvPr/>
        </p:nvSpPr>
        <p:spPr>
          <a:xfrm>
            <a:off x="13027196" y="4938505"/>
            <a:ext cx="263232" cy="472430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8" name="正方形/長方形 29">
            <a:extLst>
              <a:ext uri="{FF2B5EF4-FFF2-40B4-BE49-F238E27FC236}">
                <a16:creationId xmlns:a16="http://schemas.microsoft.com/office/drawing/2014/main" id="{4E0259C4-8DF8-DF52-1399-E5A273C21AAE}"/>
              </a:ext>
            </a:extLst>
          </p:cNvPr>
          <p:cNvSpPr/>
          <p:nvPr/>
        </p:nvSpPr>
        <p:spPr>
          <a:xfrm>
            <a:off x="13328948" y="4938707"/>
            <a:ext cx="261696" cy="472430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3" name="正方形/長方形 29">
            <a:extLst>
              <a:ext uri="{FF2B5EF4-FFF2-40B4-BE49-F238E27FC236}">
                <a16:creationId xmlns:a16="http://schemas.microsoft.com/office/drawing/2014/main" id="{95BFC8C5-E7F9-1200-10A0-6C5E7624996B}"/>
              </a:ext>
            </a:extLst>
          </p:cNvPr>
          <p:cNvSpPr/>
          <p:nvPr/>
        </p:nvSpPr>
        <p:spPr>
          <a:xfrm>
            <a:off x="13634265" y="4940467"/>
            <a:ext cx="261694" cy="472430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FB50427-271D-6785-39DC-4E29FE73C7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28000"/>
                    </a14:imgEffect>
                    <a14:imgEffect>
                      <a14:colorTemperature colorTemp="5504"/>
                    </a14:imgEffect>
                    <a14:imgEffect>
                      <a14:saturation sat="0"/>
                    </a14:imgEffect>
                    <a14:imgEffect>
                      <a14:brightnessContrast bright="-48000"/>
                    </a14:imgEffect>
                  </a14:imgLayer>
                </a14:imgProps>
              </a:ext>
            </a:extLst>
          </a:blip>
          <a:srcRect l="12819"/>
          <a:stretch/>
        </p:blipFill>
        <p:spPr>
          <a:xfrm>
            <a:off x="4515234" y="-294131"/>
            <a:ext cx="2622412" cy="406487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1376469-3E3E-75CB-7FE2-8FCEA1EEC6F8}"/>
              </a:ext>
            </a:extLst>
          </p:cNvPr>
          <p:cNvSpPr/>
          <p:nvPr/>
        </p:nvSpPr>
        <p:spPr>
          <a:xfrm>
            <a:off x="12308760" y="8001001"/>
            <a:ext cx="4060720" cy="91438"/>
          </a:xfrm>
          <a:prstGeom prst="rect">
            <a:avLst/>
          </a:prstGeom>
          <a:solidFill>
            <a:srgbClr val="363A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E7C2893-FDBA-ACEC-1EF5-71A8FEBD60C6}"/>
              </a:ext>
            </a:extLst>
          </p:cNvPr>
          <p:cNvSpPr/>
          <p:nvPr/>
        </p:nvSpPr>
        <p:spPr>
          <a:xfrm rot="2691349">
            <a:off x="12304618" y="7025932"/>
            <a:ext cx="1926952" cy="973980"/>
          </a:xfrm>
          <a:custGeom>
            <a:avLst/>
            <a:gdLst>
              <a:gd name="connsiteX0" fmla="*/ 635919 w 2082319"/>
              <a:gd name="connsiteY0" fmla="*/ 523593 h 1063970"/>
              <a:gd name="connsiteX1" fmla="*/ 639995 w 2082319"/>
              <a:gd name="connsiteY1" fmla="*/ 533787 h 1063970"/>
              <a:gd name="connsiteX2" fmla="*/ 637081 w 2082319"/>
              <a:gd name="connsiteY2" fmla="*/ 541077 h 1063970"/>
              <a:gd name="connsiteX3" fmla="*/ 638203 w 2082319"/>
              <a:gd name="connsiteY3" fmla="*/ 543029 h 1063970"/>
              <a:gd name="connsiteX4" fmla="*/ 638250 w 2082319"/>
              <a:gd name="connsiteY4" fmla="*/ 550045 h 1063970"/>
              <a:gd name="connsiteX5" fmla="*/ 1751242 w 2082319"/>
              <a:gd name="connsiteY5" fmla="*/ 502864 h 1063970"/>
              <a:gd name="connsiteX6" fmla="*/ 1728056 w 2082319"/>
              <a:gd name="connsiteY6" fmla="*/ 477295 h 1063970"/>
              <a:gd name="connsiteX7" fmla="*/ 0 w 2082319"/>
              <a:gd name="connsiteY7" fmla="*/ 32246 h 1063970"/>
              <a:gd name="connsiteX8" fmla="*/ 32410 w 2082319"/>
              <a:gd name="connsiteY8" fmla="*/ 0 h 1063970"/>
              <a:gd name="connsiteX9" fmla="*/ 460644 w 2082319"/>
              <a:gd name="connsiteY9" fmla="*/ 430395 h 1063970"/>
              <a:gd name="connsiteX10" fmla="*/ 485325 w 2082319"/>
              <a:gd name="connsiteY10" fmla="*/ 415280 h 1063970"/>
              <a:gd name="connsiteX11" fmla="*/ 522585 w 2082319"/>
              <a:gd name="connsiteY11" fmla="*/ 408447 h 1063970"/>
              <a:gd name="connsiteX12" fmla="*/ 559846 w 2082319"/>
              <a:gd name="connsiteY12" fmla="*/ 415280 h 1063970"/>
              <a:gd name="connsiteX13" fmla="*/ 569339 w 2082319"/>
              <a:gd name="connsiteY13" fmla="*/ 421094 h 1063970"/>
              <a:gd name="connsiteX14" fmla="*/ 580714 w 2082319"/>
              <a:gd name="connsiteY14" fmla="*/ 423358 h 1063970"/>
              <a:gd name="connsiteX15" fmla="*/ 609745 w 2082319"/>
              <a:gd name="connsiteY15" fmla="*/ 442772 h 1063970"/>
              <a:gd name="connsiteX16" fmla="*/ 625401 w 2082319"/>
              <a:gd name="connsiteY16" fmla="*/ 464093 h 1063970"/>
              <a:gd name="connsiteX17" fmla="*/ 630287 w 2082319"/>
              <a:gd name="connsiteY17" fmla="*/ 478071 h 1063970"/>
              <a:gd name="connsiteX18" fmla="*/ 1688097 w 2082319"/>
              <a:gd name="connsiteY18" fmla="*/ 433228 h 1063970"/>
              <a:gd name="connsiteX19" fmla="*/ 1674993 w 2082319"/>
              <a:gd name="connsiteY19" fmla="*/ 418778 h 1063970"/>
              <a:gd name="connsiteX20" fmla="*/ 1989596 w 2082319"/>
              <a:gd name="connsiteY20" fmla="*/ 423760 h 1063970"/>
              <a:gd name="connsiteX21" fmla="*/ 2000859 w 2082319"/>
              <a:gd name="connsiteY21" fmla="*/ 421923 h 1063970"/>
              <a:gd name="connsiteX22" fmla="*/ 2012336 w 2082319"/>
              <a:gd name="connsiteY22" fmla="*/ 424529 h 1063970"/>
              <a:gd name="connsiteX23" fmla="*/ 2076562 w 2082319"/>
              <a:gd name="connsiteY23" fmla="*/ 462744 h 1063970"/>
              <a:gd name="connsiteX24" fmla="*/ 2075249 w 2082319"/>
              <a:gd name="connsiteY24" fmla="*/ 493610 h 1063970"/>
              <a:gd name="connsiteX25" fmla="*/ 1920175 w 2082319"/>
              <a:gd name="connsiteY25" fmla="*/ 647906 h 1063970"/>
              <a:gd name="connsiteX26" fmla="*/ 1889303 w 2082319"/>
              <a:gd name="connsiteY26" fmla="*/ 649063 h 1063970"/>
              <a:gd name="connsiteX27" fmla="*/ 1830182 w 2082319"/>
              <a:gd name="connsiteY27" fmla="*/ 589644 h 1063970"/>
              <a:gd name="connsiteX28" fmla="*/ 1828637 w 2082319"/>
              <a:gd name="connsiteY28" fmla="*/ 585552 h 1063970"/>
              <a:gd name="connsiteX29" fmla="*/ 1827367 w 2082319"/>
              <a:gd name="connsiteY29" fmla="*/ 586815 h 1063970"/>
              <a:gd name="connsiteX30" fmla="*/ 1791201 w 2082319"/>
              <a:gd name="connsiteY30" fmla="*/ 546930 h 1063970"/>
              <a:gd name="connsiteX31" fmla="*/ 625751 w 2082319"/>
              <a:gd name="connsiteY31" fmla="*/ 596335 h 1063970"/>
              <a:gd name="connsiteX32" fmla="*/ 1058954 w 2082319"/>
              <a:gd name="connsiteY32" fmla="*/ 1031723 h 1063970"/>
              <a:gd name="connsiteX33" fmla="*/ 1026544 w 2082319"/>
              <a:gd name="connsiteY33" fmla="*/ 1063970 h 1063970"/>
              <a:gd name="connsiteX34" fmla="*/ 574443 w 2082319"/>
              <a:gd name="connsiteY34" fmla="*/ 609588 h 1063970"/>
              <a:gd name="connsiteX35" fmla="*/ 552648 w 2082319"/>
              <a:gd name="connsiteY35" fmla="*/ 611335 h 1063970"/>
              <a:gd name="connsiteX36" fmla="*/ 508858 w 2082319"/>
              <a:gd name="connsiteY36" fmla="*/ 602976 h 1063970"/>
              <a:gd name="connsiteX37" fmla="*/ 468422 w 2082319"/>
              <a:gd name="connsiteY37" fmla="*/ 584202 h 1063970"/>
              <a:gd name="connsiteX38" fmla="*/ 446693 w 2082319"/>
              <a:gd name="connsiteY38" fmla="*/ 565778 h 1063970"/>
              <a:gd name="connsiteX39" fmla="*/ 440499 w 2082319"/>
              <a:gd name="connsiteY39" fmla="*/ 561396 h 1063970"/>
              <a:gd name="connsiteX40" fmla="*/ 439002 w 2082319"/>
              <a:gd name="connsiteY40" fmla="*/ 559257 h 1063970"/>
              <a:gd name="connsiteX41" fmla="*/ 438607 w 2082319"/>
              <a:gd name="connsiteY41" fmla="*/ 558923 h 1063970"/>
              <a:gd name="connsiteX42" fmla="*/ 437872 w 2082319"/>
              <a:gd name="connsiteY42" fmla="*/ 557644 h 1063970"/>
              <a:gd name="connsiteX43" fmla="*/ 427309 w 2082319"/>
              <a:gd name="connsiteY43" fmla="*/ 542554 h 1063970"/>
              <a:gd name="connsiteX44" fmla="*/ 425448 w 2082319"/>
              <a:gd name="connsiteY44" fmla="*/ 536028 h 1063970"/>
              <a:gd name="connsiteX45" fmla="*/ 422207 w 2082319"/>
              <a:gd name="connsiteY45" fmla="*/ 530390 h 1063970"/>
              <a:gd name="connsiteX46" fmla="*/ 422167 w 2082319"/>
              <a:gd name="connsiteY46" fmla="*/ 524528 h 1063970"/>
              <a:gd name="connsiteX47" fmla="*/ 421058 w 2082319"/>
              <a:gd name="connsiteY47" fmla="*/ 520639 h 1063970"/>
              <a:gd name="connsiteX48" fmla="*/ 422099 w 2082319"/>
              <a:gd name="connsiteY48" fmla="*/ 514443 h 1063970"/>
              <a:gd name="connsiteX49" fmla="*/ 422014 w 2082319"/>
              <a:gd name="connsiteY49" fmla="*/ 501857 h 1063970"/>
              <a:gd name="connsiteX50" fmla="*/ 424873 w 2082319"/>
              <a:gd name="connsiteY50" fmla="*/ 497937 h 1063970"/>
              <a:gd name="connsiteX51" fmla="*/ 428916 w 2082319"/>
              <a:gd name="connsiteY51" fmla="*/ 473874 h 1063970"/>
              <a:gd name="connsiteX52" fmla="*/ 432900 w 2082319"/>
              <a:gd name="connsiteY52" fmla="*/ 468224 h 1063970"/>
              <a:gd name="connsiteX53" fmla="*/ 433062 w 2082319"/>
              <a:gd name="connsiteY53" fmla="*/ 467493 h 1063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082319" h="1063970">
                <a:moveTo>
                  <a:pt x="635919" y="523593"/>
                </a:moveTo>
                <a:lnTo>
                  <a:pt x="639995" y="533787"/>
                </a:lnTo>
                <a:lnTo>
                  <a:pt x="637081" y="541077"/>
                </a:lnTo>
                <a:lnTo>
                  <a:pt x="638203" y="543029"/>
                </a:lnTo>
                <a:lnTo>
                  <a:pt x="638250" y="550045"/>
                </a:lnTo>
                <a:lnTo>
                  <a:pt x="1751242" y="502864"/>
                </a:lnTo>
                <a:lnTo>
                  <a:pt x="1728056" y="477295"/>
                </a:lnTo>
                <a:close/>
                <a:moveTo>
                  <a:pt x="0" y="32246"/>
                </a:moveTo>
                <a:lnTo>
                  <a:pt x="32410" y="0"/>
                </a:lnTo>
                <a:lnTo>
                  <a:pt x="460644" y="430395"/>
                </a:lnTo>
                <a:lnTo>
                  <a:pt x="485325" y="415280"/>
                </a:lnTo>
                <a:cubicBezTo>
                  <a:pt x="496777" y="410880"/>
                  <a:pt x="509368" y="408447"/>
                  <a:pt x="522585" y="408447"/>
                </a:cubicBezTo>
                <a:cubicBezTo>
                  <a:pt x="535802" y="408447"/>
                  <a:pt x="548393" y="410880"/>
                  <a:pt x="559846" y="415280"/>
                </a:cubicBezTo>
                <a:lnTo>
                  <a:pt x="569339" y="421094"/>
                </a:lnTo>
                <a:lnTo>
                  <a:pt x="580714" y="423358"/>
                </a:lnTo>
                <a:cubicBezTo>
                  <a:pt x="591280" y="427690"/>
                  <a:pt x="601178" y="434163"/>
                  <a:pt x="609745" y="442772"/>
                </a:cubicBezTo>
                <a:cubicBezTo>
                  <a:pt x="616169" y="449229"/>
                  <a:pt x="621388" y="456429"/>
                  <a:pt x="625401" y="464093"/>
                </a:cubicBezTo>
                <a:lnTo>
                  <a:pt x="630287" y="478071"/>
                </a:lnTo>
                <a:lnTo>
                  <a:pt x="1688097" y="433228"/>
                </a:lnTo>
                <a:lnTo>
                  <a:pt x="1674993" y="418778"/>
                </a:lnTo>
                <a:lnTo>
                  <a:pt x="1989596" y="423760"/>
                </a:lnTo>
                <a:lnTo>
                  <a:pt x="2000859" y="421923"/>
                </a:lnTo>
                <a:cubicBezTo>
                  <a:pt x="2006117" y="421739"/>
                  <a:pt x="2010296" y="422478"/>
                  <a:pt x="2012336" y="424529"/>
                </a:cubicBezTo>
                <a:lnTo>
                  <a:pt x="2076562" y="462744"/>
                </a:lnTo>
                <a:cubicBezTo>
                  <a:pt x="2084724" y="470948"/>
                  <a:pt x="2084137" y="484768"/>
                  <a:pt x="2075249" y="493610"/>
                </a:cubicBezTo>
                <a:lnTo>
                  <a:pt x="1920175" y="647906"/>
                </a:lnTo>
                <a:cubicBezTo>
                  <a:pt x="1911288" y="656749"/>
                  <a:pt x="1897465" y="657267"/>
                  <a:pt x="1889303" y="649063"/>
                </a:cubicBezTo>
                <a:lnTo>
                  <a:pt x="1830182" y="589644"/>
                </a:lnTo>
                <a:lnTo>
                  <a:pt x="1828637" y="585552"/>
                </a:lnTo>
                <a:lnTo>
                  <a:pt x="1827367" y="586815"/>
                </a:lnTo>
                <a:lnTo>
                  <a:pt x="1791201" y="546930"/>
                </a:lnTo>
                <a:lnTo>
                  <a:pt x="625751" y="596335"/>
                </a:lnTo>
                <a:lnTo>
                  <a:pt x="1058954" y="1031723"/>
                </a:lnTo>
                <a:lnTo>
                  <a:pt x="1026544" y="1063970"/>
                </a:lnTo>
                <a:lnTo>
                  <a:pt x="574443" y="609588"/>
                </a:lnTo>
                <a:lnTo>
                  <a:pt x="552648" y="611335"/>
                </a:lnTo>
                <a:cubicBezTo>
                  <a:pt x="538624" y="610518"/>
                  <a:pt x="523796" y="607788"/>
                  <a:pt x="508858" y="602976"/>
                </a:cubicBezTo>
                <a:cubicBezTo>
                  <a:pt x="493920" y="598164"/>
                  <a:pt x="480286" y="591725"/>
                  <a:pt x="468422" y="584202"/>
                </a:cubicBezTo>
                <a:lnTo>
                  <a:pt x="446693" y="565778"/>
                </a:lnTo>
                <a:lnTo>
                  <a:pt x="440499" y="561396"/>
                </a:lnTo>
                <a:lnTo>
                  <a:pt x="439002" y="559257"/>
                </a:lnTo>
                <a:lnTo>
                  <a:pt x="438607" y="558923"/>
                </a:lnTo>
                <a:lnTo>
                  <a:pt x="437872" y="557644"/>
                </a:lnTo>
                <a:lnTo>
                  <a:pt x="427309" y="542554"/>
                </a:lnTo>
                <a:lnTo>
                  <a:pt x="425448" y="536028"/>
                </a:lnTo>
                <a:lnTo>
                  <a:pt x="422207" y="530390"/>
                </a:lnTo>
                <a:lnTo>
                  <a:pt x="422167" y="524528"/>
                </a:lnTo>
                <a:lnTo>
                  <a:pt x="421058" y="520639"/>
                </a:lnTo>
                <a:lnTo>
                  <a:pt x="422099" y="514443"/>
                </a:lnTo>
                <a:lnTo>
                  <a:pt x="422014" y="501857"/>
                </a:lnTo>
                <a:lnTo>
                  <a:pt x="424873" y="497937"/>
                </a:lnTo>
                <a:lnTo>
                  <a:pt x="428916" y="473874"/>
                </a:lnTo>
                <a:lnTo>
                  <a:pt x="432900" y="468224"/>
                </a:lnTo>
                <a:lnTo>
                  <a:pt x="433062" y="467493"/>
                </a:lnTo>
                <a:close/>
              </a:path>
            </a:pathLst>
          </a:custGeom>
          <a:gradFill>
            <a:gsLst>
              <a:gs pos="59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720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F6E4F65-7923-C805-E8B0-DC1482490D80}"/>
              </a:ext>
            </a:extLst>
          </p:cNvPr>
          <p:cNvSpPr/>
          <p:nvPr/>
        </p:nvSpPr>
        <p:spPr>
          <a:xfrm rot="2691349">
            <a:off x="14055028" y="7034398"/>
            <a:ext cx="1926952" cy="973980"/>
          </a:xfrm>
          <a:custGeom>
            <a:avLst/>
            <a:gdLst>
              <a:gd name="connsiteX0" fmla="*/ 635919 w 2082319"/>
              <a:gd name="connsiteY0" fmla="*/ 523593 h 1063970"/>
              <a:gd name="connsiteX1" fmla="*/ 639995 w 2082319"/>
              <a:gd name="connsiteY1" fmla="*/ 533787 h 1063970"/>
              <a:gd name="connsiteX2" fmla="*/ 637081 w 2082319"/>
              <a:gd name="connsiteY2" fmla="*/ 541077 h 1063970"/>
              <a:gd name="connsiteX3" fmla="*/ 638203 w 2082319"/>
              <a:gd name="connsiteY3" fmla="*/ 543029 h 1063970"/>
              <a:gd name="connsiteX4" fmla="*/ 638250 w 2082319"/>
              <a:gd name="connsiteY4" fmla="*/ 550045 h 1063970"/>
              <a:gd name="connsiteX5" fmla="*/ 1751242 w 2082319"/>
              <a:gd name="connsiteY5" fmla="*/ 502864 h 1063970"/>
              <a:gd name="connsiteX6" fmla="*/ 1728056 w 2082319"/>
              <a:gd name="connsiteY6" fmla="*/ 477295 h 1063970"/>
              <a:gd name="connsiteX7" fmla="*/ 0 w 2082319"/>
              <a:gd name="connsiteY7" fmla="*/ 32246 h 1063970"/>
              <a:gd name="connsiteX8" fmla="*/ 32410 w 2082319"/>
              <a:gd name="connsiteY8" fmla="*/ 0 h 1063970"/>
              <a:gd name="connsiteX9" fmla="*/ 460644 w 2082319"/>
              <a:gd name="connsiteY9" fmla="*/ 430395 h 1063970"/>
              <a:gd name="connsiteX10" fmla="*/ 485325 w 2082319"/>
              <a:gd name="connsiteY10" fmla="*/ 415280 h 1063970"/>
              <a:gd name="connsiteX11" fmla="*/ 522585 w 2082319"/>
              <a:gd name="connsiteY11" fmla="*/ 408447 h 1063970"/>
              <a:gd name="connsiteX12" fmla="*/ 559846 w 2082319"/>
              <a:gd name="connsiteY12" fmla="*/ 415280 h 1063970"/>
              <a:gd name="connsiteX13" fmla="*/ 569339 w 2082319"/>
              <a:gd name="connsiteY13" fmla="*/ 421094 h 1063970"/>
              <a:gd name="connsiteX14" fmla="*/ 580714 w 2082319"/>
              <a:gd name="connsiteY14" fmla="*/ 423358 h 1063970"/>
              <a:gd name="connsiteX15" fmla="*/ 609745 w 2082319"/>
              <a:gd name="connsiteY15" fmla="*/ 442772 h 1063970"/>
              <a:gd name="connsiteX16" fmla="*/ 625401 w 2082319"/>
              <a:gd name="connsiteY16" fmla="*/ 464093 h 1063970"/>
              <a:gd name="connsiteX17" fmla="*/ 630287 w 2082319"/>
              <a:gd name="connsiteY17" fmla="*/ 478071 h 1063970"/>
              <a:gd name="connsiteX18" fmla="*/ 1688097 w 2082319"/>
              <a:gd name="connsiteY18" fmla="*/ 433228 h 1063970"/>
              <a:gd name="connsiteX19" fmla="*/ 1674993 w 2082319"/>
              <a:gd name="connsiteY19" fmla="*/ 418778 h 1063970"/>
              <a:gd name="connsiteX20" fmla="*/ 1989596 w 2082319"/>
              <a:gd name="connsiteY20" fmla="*/ 423760 h 1063970"/>
              <a:gd name="connsiteX21" fmla="*/ 2000859 w 2082319"/>
              <a:gd name="connsiteY21" fmla="*/ 421923 h 1063970"/>
              <a:gd name="connsiteX22" fmla="*/ 2012336 w 2082319"/>
              <a:gd name="connsiteY22" fmla="*/ 424529 h 1063970"/>
              <a:gd name="connsiteX23" fmla="*/ 2076562 w 2082319"/>
              <a:gd name="connsiteY23" fmla="*/ 462744 h 1063970"/>
              <a:gd name="connsiteX24" fmla="*/ 2075249 w 2082319"/>
              <a:gd name="connsiteY24" fmla="*/ 493610 h 1063970"/>
              <a:gd name="connsiteX25" fmla="*/ 1920175 w 2082319"/>
              <a:gd name="connsiteY25" fmla="*/ 647906 h 1063970"/>
              <a:gd name="connsiteX26" fmla="*/ 1889303 w 2082319"/>
              <a:gd name="connsiteY26" fmla="*/ 649063 h 1063970"/>
              <a:gd name="connsiteX27" fmla="*/ 1830182 w 2082319"/>
              <a:gd name="connsiteY27" fmla="*/ 589644 h 1063970"/>
              <a:gd name="connsiteX28" fmla="*/ 1828637 w 2082319"/>
              <a:gd name="connsiteY28" fmla="*/ 585552 h 1063970"/>
              <a:gd name="connsiteX29" fmla="*/ 1827367 w 2082319"/>
              <a:gd name="connsiteY29" fmla="*/ 586815 h 1063970"/>
              <a:gd name="connsiteX30" fmla="*/ 1791201 w 2082319"/>
              <a:gd name="connsiteY30" fmla="*/ 546930 h 1063970"/>
              <a:gd name="connsiteX31" fmla="*/ 625751 w 2082319"/>
              <a:gd name="connsiteY31" fmla="*/ 596335 h 1063970"/>
              <a:gd name="connsiteX32" fmla="*/ 1058954 w 2082319"/>
              <a:gd name="connsiteY32" fmla="*/ 1031723 h 1063970"/>
              <a:gd name="connsiteX33" fmla="*/ 1026544 w 2082319"/>
              <a:gd name="connsiteY33" fmla="*/ 1063970 h 1063970"/>
              <a:gd name="connsiteX34" fmla="*/ 574443 w 2082319"/>
              <a:gd name="connsiteY34" fmla="*/ 609588 h 1063970"/>
              <a:gd name="connsiteX35" fmla="*/ 552648 w 2082319"/>
              <a:gd name="connsiteY35" fmla="*/ 611335 h 1063970"/>
              <a:gd name="connsiteX36" fmla="*/ 508858 w 2082319"/>
              <a:gd name="connsiteY36" fmla="*/ 602976 h 1063970"/>
              <a:gd name="connsiteX37" fmla="*/ 468422 w 2082319"/>
              <a:gd name="connsiteY37" fmla="*/ 584202 h 1063970"/>
              <a:gd name="connsiteX38" fmla="*/ 446693 w 2082319"/>
              <a:gd name="connsiteY38" fmla="*/ 565778 h 1063970"/>
              <a:gd name="connsiteX39" fmla="*/ 440499 w 2082319"/>
              <a:gd name="connsiteY39" fmla="*/ 561396 h 1063970"/>
              <a:gd name="connsiteX40" fmla="*/ 439002 w 2082319"/>
              <a:gd name="connsiteY40" fmla="*/ 559257 h 1063970"/>
              <a:gd name="connsiteX41" fmla="*/ 438607 w 2082319"/>
              <a:gd name="connsiteY41" fmla="*/ 558923 h 1063970"/>
              <a:gd name="connsiteX42" fmla="*/ 437872 w 2082319"/>
              <a:gd name="connsiteY42" fmla="*/ 557644 h 1063970"/>
              <a:gd name="connsiteX43" fmla="*/ 427309 w 2082319"/>
              <a:gd name="connsiteY43" fmla="*/ 542554 h 1063970"/>
              <a:gd name="connsiteX44" fmla="*/ 425448 w 2082319"/>
              <a:gd name="connsiteY44" fmla="*/ 536028 h 1063970"/>
              <a:gd name="connsiteX45" fmla="*/ 422207 w 2082319"/>
              <a:gd name="connsiteY45" fmla="*/ 530390 h 1063970"/>
              <a:gd name="connsiteX46" fmla="*/ 422167 w 2082319"/>
              <a:gd name="connsiteY46" fmla="*/ 524528 h 1063970"/>
              <a:gd name="connsiteX47" fmla="*/ 421058 w 2082319"/>
              <a:gd name="connsiteY47" fmla="*/ 520639 h 1063970"/>
              <a:gd name="connsiteX48" fmla="*/ 422099 w 2082319"/>
              <a:gd name="connsiteY48" fmla="*/ 514443 h 1063970"/>
              <a:gd name="connsiteX49" fmla="*/ 422014 w 2082319"/>
              <a:gd name="connsiteY49" fmla="*/ 501857 h 1063970"/>
              <a:gd name="connsiteX50" fmla="*/ 424873 w 2082319"/>
              <a:gd name="connsiteY50" fmla="*/ 497937 h 1063970"/>
              <a:gd name="connsiteX51" fmla="*/ 428916 w 2082319"/>
              <a:gd name="connsiteY51" fmla="*/ 473874 h 1063970"/>
              <a:gd name="connsiteX52" fmla="*/ 432900 w 2082319"/>
              <a:gd name="connsiteY52" fmla="*/ 468224 h 1063970"/>
              <a:gd name="connsiteX53" fmla="*/ 433062 w 2082319"/>
              <a:gd name="connsiteY53" fmla="*/ 467493 h 1063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082319" h="1063970">
                <a:moveTo>
                  <a:pt x="635919" y="523593"/>
                </a:moveTo>
                <a:lnTo>
                  <a:pt x="639995" y="533787"/>
                </a:lnTo>
                <a:lnTo>
                  <a:pt x="637081" y="541077"/>
                </a:lnTo>
                <a:lnTo>
                  <a:pt x="638203" y="543029"/>
                </a:lnTo>
                <a:lnTo>
                  <a:pt x="638250" y="550045"/>
                </a:lnTo>
                <a:lnTo>
                  <a:pt x="1751242" y="502864"/>
                </a:lnTo>
                <a:lnTo>
                  <a:pt x="1728056" y="477295"/>
                </a:lnTo>
                <a:close/>
                <a:moveTo>
                  <a:pt x="0" y="32246"/>
                </a:moveTo>
                <a:lnTo>
                  <a:pt x="32410" y="0"/>
                </a:lnTo>
                <a:lnTo>
                  <a:pt x="460644" y="430395"/>
                </a:lnTo>
                <a:lnTo>
                  <a:pt x="485325" y="415280"/>
                </a:lnTo>
                <a:cubicBezTo>
                  <a:pt x="496777" y="410880"/>
                  <a:pt x="509368" y="408447"/>
                  <a:pt x="522585" y="408447"/>
                </a:cubicBezTo>
                <a:cubicBezTo>
                  <a:pt x="535802" y="408447"/>
                  <a:pt x="548393" y="410880"/>
                  <a:pt x="559846" y="415280"/>
                </a:cubicBezTo>
                <a:lnTo>
                  <a:pt x="569339" y="421094"/>
                </a:lnTo>
                <a:lnTo>
                  <a:pt x="580714" y="423358"/>
                </a:lnTo>
                <a:cubicBezTo>
                  <a:pt x="591280" y="427690"/>
                  <a:pt x="601178" y="434163"/>
                  <a:pt x="609745" y="442772"/>
                </a:cubicBezTo>
                <a:cubicBezTo>
                  <a:pt x="616169" y="449229"/>
                  <a:pt x="621388" y="456429"/>
                  <a:pt x="625401" y="464093"/>
                </a:cubicBezTo>
                <a:lnTo>
                  <a:pt x="630287" y="478071"/>
                </a:lnTo>
                <a:lnTo>
                  <a:pt x="1688097" y="433228"/>
                </a:lnTo>
                <a:lnTo>
                  <a:pt x="1674993" y="418778"/>
                </a:lnTo>
                <a:lnTo>
                  <a:pt x="1989596" y="423760"/>
                </a:lnTo>
                <a:lnTo>
                  <a:pt x="2000859" y="421923"/>
                </a:lnTo>
                <a:cubicBezTo>
                  <a:pt x="2006117" y="421739"/>
                  <a:pt x="2010296" y="422478"/>
                  <a:pt x="2012336" y="424529"/>
                </a:cubicBezTo>
                <a:lnTo>
                  <a:pt x="2076562" y="462744"/>
                </a:lnTo>
                <a:cubicBezTo>
                  <a:pt x="2084724" y="470948"/>
                  <a:pt x="2084137" y="484768"/>
                  <a:pt x="2075249" y="493610"/>
                </a:cubicBezTo>
                <a:lnTo>
                  <a:pt x="1920175" y="647906"/>
                </a:lnTo>
                <a:cubicBezTo>
                  <a:pt x="1911288" y="656749"/>
                  <a:pt x="1897465" y="657267"/>
                  <a:pt x="1889303" y="649063"/>
                </a:cubicBezTo>
                <a:lnTo>
                  <a:pt x="1830182" y="589644"/>
                </a:lnTo>
                <a:lnTo>
                  <a:pt x="1828637" y="585552"/>
                </a:lnTo>
                <a:lnTo>
                  <a:pt x="1827367" y="586815"/>
                </a:lnTo>
                <a:lnTo>
                  <a:pt x="1791201" y="546930"/>
                </a:lnTo>
                <a:lnTo>
                  <a:pt x="625751" y="596335"/>
                </a:lnTo>
                <a:lnTo>
                  <a:pt x="1058954" y="1031723"/>
                </a:lnTo>
                <a:lnTo>
                  <a:pt x="1026544" y="1063970"/>
                </a:lnTo>
                <a:lnTo>
                  <a:pt x="574443" y="609588"/>
                </a:lnTo>
                <a:lnTo>
                  <a:pt x="552648" y="611335"/>
                </a:lnTo>
                <a:cubicBezTo>
                  <a:pt x="538624" y="610518"/>
                  <a:pt x="523796" y="607788"/>
                  <a:pt x="508858" y="602976"/>
                </a:cubicBezTo>
                <a:cubicBezTo>
                  <a:pt x="493920" y="598164"/>
                  <a:pt x="480286" y="591725"/>
                  <a:pt x="468422" y="584202"/>
                </a:cubicBezTo>
                <a:lnTo>
                  <a:pt x="446693" y="565778"/>
                </a:lnTo>
                <a:lnTo>
                  <a:pt x="440499" y="561396"/>
                </a:lnTo>
                <a:lnTo>
                  <a:pt x="439002" y="559257"/>
                </a:lnTo>
                <a:lnTo>
                  <a:pt x="438607" y="558923"/>
                </a:lnTo>
                <a:lnTo>
                  <a:pt x="437872" y="557644"/>
                </a:lnTo>
                <a:lnTo>
                  <a:pt x="427309" y="542554"/>
                </a:lnTo>
                <a:lnTo>
                  <a:pt x="425448" y="536028"/>
                </a:lnTo>
                <a:lnTo>
                  <a:pt x="422207" y="530390"/>
                </a:lnTo>
                <a:lnTo>
                  <a:pt x="422167" y="524528"/>
                </a:lnTo>
                <a:lnTo>
                  <a:pt x="421058" y="520639"/>
                </a:lnTo>
                <a:lnTo>
                  <a:pt x="422099" y="514443"/>
                </a:lnTo>
                <a:lnTo>
                  <a:pt x="422014" y="501857"/>
                </a:lnTo>
                <a:lnTo>
                  <a:pt x="424873" y="497937"/>
                </a:lnTo>
                <a:lnTo>
                  <a:pt x="428916" y="473874"/>
                </a:lnTo>
                <a:lnTo>
                  <a:pt x="432900" y="468224"/>
                </a:lnTo>
                <a:lnTo>
                  <a:pt x="433062" y="467493"/>
                </a:lnTo>
                <a:close/>
              </a:path>
            </a:pathLst>
          </a:custGeom>
          <a:gradFill>
            <a:gsLst>
              <a:gs pos="59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7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80F22D-6104-33EF-85C0-FC4CCA02E025}"/>
              </a:ext>
            </a:extLst>
          </p:cNvPr>
          <p:cNvSpPr txBox="1"/>
          <p:nvPr/>
        </p:nvSpPr>
        <p:spPr>
          <a:xfrm>
            <a:off x="8741529" y="10985785"/>
            <a:ext cx="28518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dirty="0">
                <a:solidFill>
                  <a:schemeClr val="bg1"/>
                </a:solidFill>
                <a:latin typeface="ＴＲＭフォント ＴＱ" panose="02000600000000000000" pitchFamily="2" charset="-128"/>
                <a:ea typeface="ＴＲＭフォント ＴＱ" panose="02000600000000000000" pitchFamily="2" charset="-128"/>
              </a:rPr>
              <a:t>２００５０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56AC871-DC23-5451-30DF-209F9AB044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8529" y="9120849"/>
            <a:ext cx="1731414" cy="75045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25ED189-B190-FB90-3FA8-6D40957E22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1057" y="9561790"/>
            <a:ext cx="1121430" cy="48271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FFD7BC1-8B7E-B953-4EEE-B6B1C2575E8F}"/>
              </a:ext>
            </a:extLst>
          </p:cNvPr>
          <p:cNvSpPr/>
          <p:nvPr/>
        </p:nvSpPr>
        <p:spPr>
          <a:xfrm>
            <a:off x="11014711" y="11402576"/>
            <a:ext cx="3676650" cy="678816"/>
          </a:xfrm>
          <a:prstGeom prst="rect">
            <a:avLst/>
          </a:prstGeom>
          <a:solidFill>
            <a:srgbClr val="0A12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5" name="正方形/長方形 12">
            <a:extLst>
              <a:ext uri="{FF2B5EF4-FFF2-40B4-BE49-F238E27FC236}">
                <a16:creationId xmlns:a16="http://schemas.microsoft.com/office/drawing/2014/main" id="{41F41341-C134-943A-B7E8-6BD39D8AD443}"/>
              </a:ext>
            </a:extLst>
          </p:cNvPr>
          <p:cNvSpPr/>
          <p:nvPr/>
        </p:nvSpPr>
        <p:spPr>
          <a:xfrm>
            <a:off x="12548960" y="1672936"/>
            <a:ext cx="6716220" cy="743956"/>
          </a:xfrm>
          <a:prstGeom prst="rect">
            <a:avLst/>
          </a:prstGeom>
          <a:gradFill>
            <a:gsLst>
              <a:gs pos="2000">
                <a:srgbClr val="B7B4AF"/>
              </a:gs>
              <a:gs pos="100000">
                <a:srgbClr val="E2DFDC"/>
              </a:gs>
              <a:gs pos="51000">
                <a:srgbClr val="FFFCF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 dirty="0"/>
          </a:p>
        </p:txBody>
      </p:sp>
      <p:sp>
        <p:nvSpPr>
          <p:cNvPr id="3" name="正方形/長方形 7">
            <a:extLst>
              <a:ext uri="{FF2B5EF4-FFF2-40B4-BE49-F238E27FC236}">
                <a16:creationId xmlns:a16="http://schemas.microsoft.com/office/drawing/2014/main" id="{1906D275-105D-5E90-7DE7-F225C020E8C7}"/>
              </a:ext>
            </a:extLst>
          </p:cNvPr>
          <p:cNvSpPr/>
          <p:nvPr/>
        </p:nvSpPr>
        <p:spPr>
          <a:xfrm>
            <a:off x="19361193" y="4690325"/>
            <a:ext cx="1073554" cy="6147690"/>
          </a:xfrm>
          <a:prstGeom prst="rect">
            <a:avLst/>
          </a:prstGeom>
          <a:gradFill>
            <a:gsLst>
              <a:gs pos="57000">
                <a:srgbClr val="C6C6C6"/>
              </a:gs>
              <a:gs pos="18015">
                <a:srgbClr val="C6C6C6"/>
              </a:gs>
              <a:gs pos="5000">
                <a:srgbClr val="D4D3D1"/>
              </a:gs>
              <a:gs pos="0">
                <a:srgbClr val="E9E5E2"/>
              </a:gs>
              <a:gs pos="67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4" name="四角形: 角を丸くする 21">
            <a:extLst>
              <a:ext uri="{FF2B5EF4-FFF2-40B4-BE49-F238E27FC236}">
                <a16:creationId xmlns:a16="http://schemas.microsoft.com/office/drawing/2014/main" id="{BC809084-2DD0-3A03-BB42-8550583149E2}"/>
              </a:ext>
            </a:extLst>
          </p:cNvPr>
          <p:cNvSpPr/>
          <p:nvPr/>
        </p:nvSpPr>
        <p:spPr>
          <a:xfrm>
            <a:off x="7498636" y="12277145"/>
            <a:ext cx="2259328" cy="345990"/>
          </a:xfrm>
          <a:custGeom>
            <a:avLst/>
            <a:gdLst>
              <a:gd name="connsiteX0" fmla="*/ 0 w 1127759"/>
              <a:gd name="connsiteY0" fmla="*/ 40071 h 172002"/>
              <a:gd name="connsiteX1" fmla="*/ 40071 w 1127759"/>
              <a:gd name="connsiteY1" fmla="*/ 0 h 172002"/>
              <a:gd name="connsiteX2" fmla="*/ 1087688 w 1127759"/>
              <a:gd name="connsiteY2" fmla="*/ 0 h 172002"/>
              <a:gd name="connsiteX3" fmla="*/ 1127759 w 1127759"/>
              <a:gd name="connsiteY3" fmla="*/ 40071 h 172002"/>
              <a:gd name="connsiteX4" fmla="*/ 1127759 w 1127759"/>
              <a:gd name="connsiteY4" fmla="*/ 131931 h 172002"/>
              <a:gd name="connsiteX5" fmla="*/ 1087688 w 1127759"/>
              <a:gd name="connsiteY5" fmla="*/ 172002 h 172002"/>
              <a:gd name="connsiteX6" fmla="*/ 40071 w 1127759"/>
              <a:gd name="connsiteY6" fmla="*/ 172002 h 172002"/>
              <a:gd name="connsiteX7" fmla="*/ 0 w 1127759"/>
              <a:gd name="connsiteY7" fmla="*/ 131931 h 172002"/>
              <a:gd name="connsiteX8" fmla="*/ 0 w 1127759"/>
              <a:gd name="connsiteY8" fmla="*/ 40071 h 172002"/>
              <a:gd name="connsiteX0" fmla="*/ 0 w 1127759"/>
              <a:gd name="connsiteY0" fmla="*/ 40071 h 172995"/>
              <a:gd name="connsiteX1" fmla="*/ 40071 w 1127759"/>
              <a:gd name="connsiteY1" fmla="*/ 0 h 172995"/>
              <a:gd name="connsiteX2" fmla="*/ 1087688 w 1127759"/>
              <a:gd name="connsiteY2" fmla="*/ 0 h 172995"/>
              <a:gd name="connsiteX3" fmla="*/ 1127759 w 1127759"/>
              <a:gd name="connsiteY3" fmla="*/ 40071 h 172995"/>
              <a:gd name="connsiteX4" fmla="*/ 1127759 w 1127759"/>
              <a:gd name="connsiteY4" fmla="*/ 131931 h 172995"/>
              <a:gd name="connsiteX5" fmla="*/ 1087688 w 1127759"/>
              <a:gd name="connsiteY5" fmla="*/ 172002 h 172995"/>
              <a:gd name="connsiteX6" fmla="*/ 40071 w 1127759"/>
              <a:gd name="connsiteY6" fmla="*/ 172002 h 172995"/>
              <a:gd name="connsiteX7" fmla="*/ 3810 w 1127759"/>
              <a:gd name="connsiteY7" fmla="*/ 156696 h 172995"/>
              <a:gd name="connsiteX8" fmla="*/ 0 w 1127759"/>
              <a:gd name="connsiteY8" fmla="*/ 40071 h 172995"/>
              <a:gd name="connsiteX0" fmla="*/ 0 w 1129664"/>
              <a:gd name="connsiteY0" fmla="*/ 40071 h 172995"/>
              <a:gd name="connsiteX1" fmla="*/ 40071 w 1129664"/>
              <a:gd name="connsiteY1" fmla="*/ 0 h 172995"/>
              <a:gd name="connsiteX2" fmla="*/ 1087688 w 1129664"/>
              <a:gd name="connsiteY2" fmla="*/ 0 h 172995"/>
              <a:gd name="connsiteX3" fmla="*/ 1127759 w 1129664"/>
              <a:gd name="connsiteY3" fmla="*/ 40071 h 172995"/>
              <a:gd name="connsiteX4" fmla="*/ 1129664 w 1129664"/>
              <a:gd name="connsiteY4" fmla="*/ 152886 h 172995"/>
              <a:gd name="connsiteX5" fmla="*/ 1087688 w 1129664"/>
              <a:gd name="connsiteY5" fmla="*/ 172002 h 172995"/>
              <a:gd name="connsiteX6" fmla="*/ 40071 w 1129664"/>
              <a:gd name="connsiteY6" fmla="*/ 172002 h 172995"/>
              <a:gd name="connsiteX7" fmla="*/ 3810 w 1129664"/>
              <a:gd name="connsiteY7" fmla="*/ 156696 h 172995"/>
              <a:gd name="connsiteX8" fmla="*/ 0 w 1129664"/>
              <a:gd name="connsiteY8" fmla="*/ 40071 h 17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9664" h="172995">
                <a:moveTo>
                  <a:pt x="0" y="40071"/>
                </a:moveTo>
                <a:cubicBezTo>
                  <a:pt x="0" y="17940"/>
                  <a:pt x="17940" y="0"/>
                  <a:pt x="40071" y="0"/>
                </a:cubicBezTo>
                <a:lnTo>
                  <a:pt x="1087688" y="0"/>
                </a:lnTo>
                <a:cubicBezTo>
                  <a:pt x="1109819" y="0"/>
                  <a:pt x="1127759" y="17940"/>
                  <a:pt x="1127759" y="40071"/>
                </a:cubicBezTo>
                <a:lnTo>
                  <a:pt x="1129664" y="152886"/>
                </a:lnTo>
                <a:cubicBezTo>
                  <a:pt x="1129664" y="175017"/>
                  <a:pt x="1109819" y="172002"/>
                  <a:pt x="1087688" y="172002"/>
                </a:cubicBezTo>
                <a:lnTo>
                  <a:pt x="40071" y="172002"/>
                </a:lnTo>
                <a:cubicBezTo>
                  <a:pt x="17940" y="172002"/>
                  <a:pt x="3810" y="178827"/>
                  <a:pt x="3810" y="156696"/>
                </a:cubicBezTo>
                <a:cubicBezTo>
                  <a:pt x="3810" y="126076"/>
                  <a:pt x="0" y="70691"/>
                  <a:pt x="0" y="40071"/>
                </a:cubicBez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36" name="図 3">
            <a:extLst>
              <a:ext uri="{FF2B5EF4-FFF2-40B4-BE49-F238E27FC236}">
                <a16:creationId xmlns:a16="http://schemas.microsoft.com/office/drawing/2014/main" id="{8CEF6402-6B6D-576B-975E-7B48E78169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782" t="94897" r="34541"/>
          <a:stretch/>
        </p:blipFill>
        <p:spPr>
          <a:xfrm>
            <a:off x="11807913" y="11734151"/>
            <a:ext cx="2155182" cy="3472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134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60815-E006-80F6-27AE-9E4254084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2">
            <a:extLst>
              <a:ext uri="{FF2B5EF4-FFF2-40B4-BE49-F238E27FC236}">
                <a16:creationId xmlns:a16="http://schemas.microsoft.com/office/drawing/2014/main" id="{10F974E2-AFE4-A3BF-CAE1-406C3C54D7FE}"/>
              </a:ext>
            </a:extLst>
          </p:cNvPr>
          <p:cNvSpPr/>
          <p:nvPr/>
        </p:nvSpPr>
        <p:spPr>
          <a:xfrm flipV="1">
            <a:off x="4663068" y="2301458"/>
            <a:ext cx="7529150" cy="925828"/>
          </a:xfrm>
          <a:prstGeom prst="rect">
            <a:avLst/>
          </a:prstGeom>
          <a:gradFill>
            <a:gsLst>
              <a:gs pos="0">
                <a:srgbClr val="E9E5E2"/>
              </a:gs>
              <a:gs pos="67000">
                <a:srgbClr val="D2CAC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 dirty="0"/>
          </a:p>
        </p:txBody>
      </p:sp>
      <p:sp>
        <p:nvSpPr>
          <p:cNvPr id="16" name="正方形/長方形 12">
            <a:extLst>
              <a:ext uri="{FF2B5EF4-FFF2-40B4-BE49-F238E27FC236}">
                <a16:creationId xmlns:a16="http://schemas.microsoft.com/office/drawing/2014/main" id="{D34F7ACA-CEBC-2AD6-6E5B-57CA5B10D409}"/>
              </a:ext>
            </a:extLst>
          </p:cNvPr>
          <p:cNvSpPr/>
          <p:nvPr/>
        </p:nvSpPr>
        <p:spPr>
          <a:xfrm>
            <a:off x="4662850" y="3213216"/>
            <a:ext cx="7529150" cy="6167976"/>
          </a:xfrm>
          <a:prstGeom prst="rect">
            <a:avLst/>
          </a:prstGeom>
          <a:gradFill>
            <a:gsLst>
              <a:gs pos="57000">
                <a:srgbClr val="C6C6C6"/>
              </a:gs>
              <a:gs pos="18015">
                <a:srgbClr val="C6C6C6"/>
              </a:gs>
              <a:gs pos="5000">
                <a:srgbClr val="D4D3D1"/>
              </a:gs>
              <a:gs pos="0">
                <a:srgbClr val="E9E5E2"/>
              </a:gs>
              <a:gs pos="67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 dirty="0"/>
          </a:p>
        </p:txBody>
      </p:sp>
      <p:sp>
        <p:nvSpPr>
          <p:cNvPr id="17" name="正方形/長方形 9">
            <a:extLst>
              <a:ext uri="{FF2B5EF4-FFF2-40B4-BE49-F238E27FC236}">
                <a16:creationId xmlns:a16="http://schemas.microsoft.com/office/drawing/2014/main" id="{3150F759-CB47-8583-4F13-008D11EC2AFC}"/>
              </a:ext>
            </a:extLst>
          </p:cNvPr>
          <p:cNvSpPr/>
          <p:nvPr/>
        </p:nvSpPr>
        <p:spPr>
          <a:xfrm>
            <a:off x="7250957" y="3125588"/>
            <a:ext cx="2335003" cy="5844607"/>
          </a:xfrm>
          <a:prstGeom prst="rect">
            <a:avLst/>
          </a:prstGeom>
          <a:noFill/>
          <a:ln w="635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F81CB5B-1E34-99C6-0801-F463BF37A906}"/>
              </a:ext>
            </a:extLst>
          </p:cNvPr>
          <p:cNvSpPr/>
          <p:nvPr/>
        </p:nvSpPr>
        <p:spPr>
          <a:xfrm>
            <a:off x="4662850" y="2301458"/>
            <a:ext cx="7529150" cy="7079734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: 角を丸くする 10">
            <a:extLst>
              <a:ext uri="{FF2B5EF4-FFF2-40B4-BE49-F238E27FC236}">
                <a16:creationId xmlns:a16="http://schemas.microsoft.com/office/drawing/2014/main" id="{8301ABBB-6DD6-4BB4-477F-07C4C77EB12A}"/>
              </a:ext>
            </a:extLst>
          </p:cNvPr>
          <p:cNvSpPr/>
          <p:nvPr/>
        </p:nvSpPr>
        <p:spPr>
          <a:xfrm>
            <a:off x="7598694" y="3642360"/>
            <a:ext cx="1636746" cy="269748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四角形: 角を丸くする 10">
            <a:extLst>
              <a:ext uri="{FF2B5EF4-FFF2-40B4-BE49-F238E27FC236}">
                <a16:creationId xmlns:a16="http://schemas.microsoft.com/office/drawing/2014/main" id="{8E4BE428-731B-19D8-49CB-76E2DAFCAFBA}"/>
              </a:ext>
            </a:extLst>
          </p:cNvPr>
          <p:cNvSpPr/>
          <p:nvPr/>
        </p:nvSpPr>
        <p:spPr>
          <a:xfrm>
            <a:off x="4969707" y="3521862"/>
            <a:ext cx="1930730" cy="3031337"/>
          </a:xfrm>
          <a:prstGeom prst="roundRect">
            <a:avLst>
              <a:gd name="adj" fmla="val 12720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10">
            <a:extLst>
              <a:ext uri="{FF2B5EF4-FFF2-40B4-BE49-F238E27FC236}">
                <a16:creationId xmlns:a16="http://schemas.microsoft.com/office/drawing/2014/main" id="{2DDF7709-A73B-D62B-36FB-C315FBE97940}"/>
              </a:ext>
            </a:extLst>
          </p:cNvPr>
          <p:cNvSpPr/>
          <p:nvPr/>
        </p:nvSpPr>
        <p:spPr>
          <a:xfrm>
            <a:off x="10059867" y="3521861"/>
            <a:ext cx="1930730" cy="3031337"/>
          </a:xfrm>
          <a:prstGeom prst="roundRect">
            <a:avLst>
              <a:gd name="adj" fmla="val 12720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41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4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45A407-DA6C-6B7F-1868-8C6D5E551108}"/>
              </a:ext>
            </a:extLst>
          </p:cNvPr>
          <p:cNvSpPr/>
          <p:nvPr/>
        </p:nvSpPr>
        <p:spPr>
          <a:xfrm>
            <a:off x="18189990" y="4565962"/>
            <a:ext cx="3602736" cy="8247888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A28AAB-8C31-B6FF-CAB2-AE137B4BAD40}"/>
              </a:ext>
            </a:extLst>
          </p:cNvPr>
          <p:cNvSpPr/>
          <p:nvPr/>
        </p:nvSpPr>
        <p:spPr>
          <a:xfrm>
            <a:off x="21792726" y="8143151"/>
            <a:ext cx="7687056" cy="5228336"/>
          </a:xfrm>
          <a:prstGeom prst="rect">
            <a:avLst/>
          </a:prstGeom>
          <a:gradFill>
            <a:gsLst>
              <a:gs pos="19000">
                <a:schemeClr val="tx1">
                  <a:lumMod val="95000"/>
                  <a:lumOff val="5000"/>
                  <a:alpha val="15000"/>
                </a:schemeClr>
              </a:gs>
              <a:gs pos="51000">
                <a:srgbClr val="D3D3D3">
                  <a:alpha val="20000"/>
                </a:srgbClr>
              </a:gs>
              <a:gs pos="78000">
                <a:schemeClr val="tx1">
                  <a:lumMod val="95000"/>
                  <a:lumOff val="5000"/>
                  <a:alpha val="1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3619E-7B63-D08F-AE73-05B3C1FBC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7510" y="2780183"/>
            <a:ext cx="4537384" cy="4230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D266A1-BADA-3031-A165-A500BDAE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329" y="91676"/>
            <a:ext cx="14718662" cy="138374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C8A67E-80BA-ED0F-EBCA-3A4AA13D8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215" y="0"/>
            <a:ext cx="735214" cy="1383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68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4A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64749A-54B4-451F-7675-06EB08707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21101C-479D-B51B-B45C-245DE2B1F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95600"/>
            <a:ext cx="17655185" cy="166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18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745E36-FEB7-D5E0-4297-23D23B4B1DB5}"/>
              </a:ext>
            </a:extLst>
          </p:cNvPr>
          <p:cNvSpPr/>
          <p:nvPr/>
        </p:nvSpPr>
        <p:spPr>
          <a:xfrm>
            <a:off x="-2571721" y="3118338"/>
            <a:ext cx="10215167" cy="6083106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20000"/>
                </a:schemeClr>
              </a:gs>
              <a:gs pos="51000">
                <a:schemeClr val="bg1">
                  <a:lumMod val="95000"/>
                  <a:alpha val="15000"/>
                </a:schemeClr>
              </a:gs>
              <a:gs pos="93000">
                <a:schemeClr val="tx1">
                  <a:lumMod val="95000"/>
                  <a:lumOff val="5000"/>
                  <a:alpha val="2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0974A0-BB06-21FA-56A7-6DA225B1BA69}"/>
              </a:ext>
            </a:extLst>
          </p:cNvPr>
          <p:cNvSpPr/>
          <p:nvPr/>
        </p:nvSpPr>
        <p:spPr>
          <a:xfrm>
            <a:off x="12192000" y="3118338"/>
            <a:ext cx="10215167" cy="6083106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20000"/>
                </a:schemeClr>
              </a:gs>
              <a:gs pos="51000">
                <a:schemeClr val="bg1">
                  <a:lumMod val="95000"/>
                  <a:alpha val="15000"/>
                </a:schemeClr>
              </a:gs>
              <a:gs pos="93000">
                <a:schemeClr val="tx1">
                  <a:lumMod val="95000"/>
                  <a:lumOff val="5000"/>
                  <a:alpha val="2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92B039-C35A-FD78-F812-76F26643FBC3}"/>
              </a:ext>
            </a:extLst>
          </p:cNvPr>
          <p:cNvSpPr/>
          <p:nvPr/>
        </p:nvSpPr>
        <p:spPr>
          <a:xfrm>
            <a:off x="26955721" y="3118338"/>
            <a:ext cx="3475906" cy="6083106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20000"/>
                </a:schemeClr>
              </a:gs>
              <a:gs pos="51000">
                <a:schemeClr val="bg1">
                  <a:lumMod val="95000"/>
                  <a:alpha val="15000"/>
                </a:schemeClr>
              </a:gs>
              <a:gs pos="93000">
                <a:schemeClr val="tx1">
                  <a:lumMod val="95000"/>
                  <a:lumOff val="5000"/>
                  <a:alpha val="2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D9B8B0-6CDA-97F3-ED71-639D94436732}"/>
              </a:ext>
            </a:extLst>
          </p:cNvPr>
          <p:cNvSpPr/>
          <p:nvPr/>
        </p:nvSpPr>
        <p:spPr>
          <a:xfrm>
            <a:off x="-10596181" y="3118338"/>
            <a:ext cx="3475906" cy="6083106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20000"/>
                </a:schemeClr>
              </a:gs>
              <a:gs pos="51000">
                <a:schemeClr val="bg1">
                  <a:lumMod val="95000"/>
                  <a:alpha val="15000"/>
                </a:schemeClr>
              </a:gs>
              <a:gs pos="93000">
                <a:schemeClr val="tx1">
                  <a:lumMod val="95000"/>
                  <a:lumOff val="5000"/>
                  <a:alpha val="2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33A98-2B54-9A12-FCAB-F31C662DE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679111" y="0"/>
            <a:ext cx="42337155" cy="1388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2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18150D-BF0E-A64E-F349-1C2C02EB9BC5}"/>
              </a:ext>
            </a:extLst>
          </p:cNvPr>
          <p:cNvSpPr/>
          <p:nvPr/>
        </p:nvSpPr>
        <p:spPr>
          <a:xfrm>
            <a:off x="5717923" y="1959048"/>
            <a:ext cx="5005432" cy="3139442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20000"/>
                </a:schemeClr>
              </a:gs>
              <a:gs pos="51000">
                <a:schemeClr val="bg1">
                  <a:lumMod val="95000"/>
                  <a:alpha val="15000"/>
                </a:schemeClr>
              </a:gs>
              <a:gs pos="93000">
                <a:schemeClr val="tx1">
                  <a:lumMod val="95000"/>
                  <a:lumOff val="5000"/>
                  <a:alpha val="2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4CAA9-A9C7-3D4E-318D-B092A70CE065}"/>
              </a:ext>
            </a:extLst>
          </p:cNvPr>
          <p:cNvSpPr/>
          <p:nvPr/>
        </p:nvSpPr>
        <p:spPr>
          <a:xfrm>
            <a:off x="712491" y="1841815"/>
            <a:ext cx="1844569" cy="3139442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20000"/>
                </a:schemeClr>
              </a:gs>
              <a:gs pos="51000">
                <a:schemeClr val="bg1">
                  <a:lumMod val="95000"/>
                  <a:alpha val="15000"/>
                </a:schemeClr>
              </a:gs>
              <a:gs pos="93000">
                <a:schemeClr val="tx1">
                  <a:lumMod val="95000"/>
                  <a:lumOff val="5000"/>
                  <a:alpha val="2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4FD7A5-BC31-2010-6FC0-0ED517DB6AF6}"/>
              </a:ext>
            </a:extLst>
          </p:cNvPr>
          <p:cNvSpPr/>
          <p:nvPr/>
        </p:nvSpPr>
        <p:spPr>
          <a:xfrm>
            <a:off x="21872645" y="1841815"/>
            <a:ext cx="1844569" cy="3139442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20000"/>
                </a:schemeClr>
              </a:gs>
              <a:gs pos="51000">
                <a:schemeClr val="bg1">
                  <a:lumMod val="95000"/>
                  <a:alpha val="15000"/>
                </a:schemeClr>
              </a:gs>
              <a:gs pos="93000">
                <a:schemeClr val="tx1">
                  <a:lumMod val="95000"/>
                  <a:lumOff val="5000"/>
                  <a:alpha val="2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EDEA0E-8CAC-3136-2A54-B23EE3256312}"/>
              </a:ext>
            </a:extLst>
          </p:cNvPr>
          <p:cNvSpPr/>
          <p:nvPr/>
        </p:nvSpPr>
        <p:spPr>
          <a:xfrm>
            <a:off x="13795284" y="1647737"/>
            <a:ext cx="5005432" cy="3139442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20000"/>
                </a:schemeClr>
              </a:gs>
              <a:gs pos="51000">
                <a:schemeClr val="bg1">
                  <a:lumMod val="95000"/>
                  <a:alpha val="15000"/>
                </a:schemeClr>
              </a:gs>
              <a:gs pos="93000">
                <a:schemeClr val="tx1">
                  <a:lumMod val="95000"/>
                  <a:lumOff val="5000"/>
                  <a:alpha val="2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9E720-A12F-E213-16AE-6D6DD08C5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93" y="0"/>
            <a:ext cx="24058613" cy="800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8A345-55B9-8D4C-C10B-2173240B5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3">
            <a:extLst>
              <a:ext uri="{FF2B5EF4-FFF2-40B4-BE49-F238E27FC236}">
                <a16:creationId xmlns:a16="http://schemas.microsoft.com/office/drawing/2014/main" id="{4C27306B-5BB7-00C6-83C1-8FD3C822563B}"/>
              </a:ext>
            </a:extLst>
          </p:cNvPr>
          <p:cNvSpPr/>
          <p:nvPr/>
        </p:nvSpPr>
        <p:spPr>
          <a:xfrm>
            <a:off x="0" y="0"/>
            <a:ext cx="10058400" cy="8313420"/>
          </a:xfrm>
          <a:prstGeom prst="rect">
            <a:avLst/>
          </a:prstGeom>
          <a:gradFill>
            <a:gsLst>
              <a:gs pos="18000">
                <a:srgbClr val="E0DEC9"/>
              </a:gs>
              <a:gs pos="0">
                <a:srgbClr val="E3DCB7"/>
              </a:gs>
              <a:gs pos="11000">
                <a:srgbClr val="E2E3D1"/>
              </a:gs>
              <a:gs pos="82000">
                <a:srgbClr val="B8B9A9"/>
              </a:gs>
              <a:gs pos="100000">
                <a:srgbClr val="82837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3" name="正方形/長方形 4">
            <a:extLst>
              <a:ext uri="{FF2B5EF4-FFF2-40B4-BE49-F238E27FC236}">
                <a16:creationId xmlns:a16="http://schemas.microsoft.com/office/drawing/2014/main" id="{E7DD1B29-10C9-944C-AA88-9C5FA1D4E05E}"/>
              </a:ext>
            </a:extLst>
          </p:cNvPr>
          <p:cNvSpPr/>
          <p:nvPr/>
        </p:nvSpPr>
        <p:spPr>
          <a:xfrm>
            <a:off x="6743700" y="1983462"/>
            <a:ext cx="2228850" cy="6198132"/>
          </a:xfrm>
          <a:prstGeom prst="rect">
            <a:avLst/>
          </a:prstGeom>
          <a:noFill/>
          <a:ln w="190500">
            <a:gradFill>
              <a:gsLst>
                <a:gs pos="7000">
                  <a:srgbClr val="555240"/>
                </a:gs>
                <a:gs pos="17000">
                  <a:srgbClr val="ABB0B4"/>
                </a:gs>
                <a:gs pos="88000">
                  <a:srgbClr val="7A8187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4" name="正方形/長方形 5">
            <a:extLst>
              <a:ext uri="{FF2B5EF4-FFF2-40B4-BE49-F238E27FC236}">
                <a16:creationId xmlns:a16="http://schemas.microsoft.com/office/drawing/2014/main" id="{0E8C9DD6-B320-259F-FE25-3FA4CF248A0C}"/>
              </a:ext>
            </a:extLst>
          </p:cNvPr>
          <p:cNvSpPr/>
          <p:nvPr/>
        </p:nvSpPr>
        <p:spPr>
          <a:xfrm>
            <a:off x="7258050" y="2745462"/>
            <a:ext cx="1230630" cy="2241828"/>
          </a:xfrm>
          <a:prstGeom prst="rect">
            <a:avLst/>
          </a:prstGeom>
          <a:solidFill>
            <a:srgbClr val="0000FF"/>
          </a:solidFill>
          <a:ln w="190500">
            <a:gradFill>
              <a:gsLst>
                <a:gs pos="72000">
                  <a:srgbClr val="AEB1B6"/>
                </a:gs>
                <a:gs pos="7000">
                  <a:srgbClr val="6B6859"/>
                </a:gs>
                <a:gs pos="36000">
                  <a:srgbClr val="BABDC4"/>
                </a:gs>
                <a:gs pos="88000">
                  <a:srgbClr val="838786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7E610E-C225-2E00-46CD-89A65436D390}"/>
              </a:ext>
            </a:extLst>
          </p:cNvPr>
          <p:cNvSpPr/>
          <p:nvPr/>
        </p:nvSpPr>
        <p:spPr>
          <a:xfrm>
            <a:off x="7207169" y="4189384"/>
            <a:ext cx="1388962" cy="150303"/>
          </a:xfrm>
          <a:prstGeom prst="rect">
            <a:avLst/>
          </a:prstGeom>
          <a:gradFill>
            <a:gsLst>
              <a:gs pos="41000">
                <a:srgbClr val="575D5B"/>
              </a:gs>
              <a:gs pos="7000">
                <a:srgbClr val="2A2B23"/>
              </a:gs>
              <a:gs pos="74000">
                <a:srgbClr val="888B84"/>
              </a:gs>
              <a:gs pos="30000">
                <a:srgbClr val="B9B8AC"/>
              </a:gs>
              <a:gs pos="88000">
                <a:srgbClr val="AEAEA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0C64292-D42B-B172-F706-24378F114C08}"/>
              </a:ext>
            </a:extLst>
          </p:cNvPr>
          <p:cNvSpPr/>
          <p:nvPr/>
        </p:nvSpPr>
        <p:spPr>
          <a:xfrm>
            <a:off x="7178884" y="4912139"/>
            <a:ext cx="1388962" cy="150303"/>
          </a:xfrm>
          <a:prstGeom prst="rect">
            <a:avLst/>
          </a:prstGeom>
          <a:gradFill>
            <a:gsLst>
              <a:gs pos="41000">
                <a:srgbClr val="575D5B"/>
              </a:gs>
              <a:gs pos="7000">
                <a:srgbClr val="2A2B23"/>
              </a:gs>
              <a:gs pos="74000">
                <a:srgbClr val="888B84"/>
              </a:gs>
              <a:gs pos="30000">
                <a:srgbClr val="B9B8AC"/>
              </a:gs>
              <a:gs pos="88000">
                <a:srgbClr val="AEAEA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4CB4118-F3F0-97E6-BE7A-119D1CF47112}"/>
              </a:ext>
            </a:extLst>
          </p:cNvPr>
          <p:cNvSpPr/>
          <p:nvPr/>
        </p:nvSpPr>
        <p:spPr>
          <a:xfrm>
            <a:off x="1081325" y="2022706"/>
            <a:ext cx="3395425" cy="2964584"/>
          </a:xfrm>
          <a:prstGeom prst="rect">
            <a:avLst/>
          </a:prstGeom>
          <a:solidFill>
            <a:srgbClr val="0000FF"/>
          </a:solidFill>
          <a:ln w="190500">
            <a:gradFill>
              <a:gsLst>
                <a:gs pos="72000">
                  <a:srgbClr val="AEB1B6"/>
                </a:gs>
                <a:gs pos="7000">
                  <a:srgbClr val="6B6859"/>
                </a:gs>
                <a:gs pos="36000">
                  <a:srgbClr val="BABDC4"/>
                </a:gs>
                <a:gs pos="88000">
                  <a:srgbClr val="838786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3" name="正方形/長方形 9">
            <a:extLst>
              <a:ext uri="{FF2B5EF4-FFF2-40B4-BE49-F238E27FC236}">
                <a16:creationId xmlns:a16="http://schemas.microsoft.com/office/drawing/2014/main" id="{6037CF21-4EF3-4E79-9B3C-5D0AF5D53C93}"/>
              </a:ext>
            </a:extLst>
          </p:cNvPr>
          <p:cNvSpPr/>
          <p:nvPr/>
        </p:nvSpPr>
        <p:spPr>
          <a:xfrm>
            <a:off x="1061503" y="3855042"/>
            <a:ext cx="3415246" cy="153078"/>
          </a:xfrm>
          <a:prstGeom prst="rect">
            <a:avLst/>
          </a:prstGeom>
          <a:gradFill>
            <a:gsLst>
              <a:gs pos="41000">
                <a:srgbClr val="575D5B"/>
              </a:gs>
              <a:gs pos="7000">
                <a:srgbClr val="2A2B23"/>
              </a:gs>
              <a:gs pos="74000">
                <a:srgbClr val="888B84"/>
              </a:gs>
              <a:gs pos="30000">
                <a:srgbClr val="B9B8AC"/>
              </a:gs>
              <a:gs pos="88000">
                <a:srgbClr val="AEAEA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4" name="正方形/長方形 10">
            <a:extLst>
              <a:ext uri="{FF2B5EF4-FFF2-40B4-BE49-F238E27FC236}">
                <a16:creationId xmlns:a16="http://schemas.microsoft.com/office/drawing/2014/main" id="{FADD300C-4743-B7A4-217E-E4910414BCAD}"/>
              </a:ext>
            </a:extLst>
          </p:cNvPr>
          <p:cNvSpPr/>
          <p:nvPr/>
        </p:nvSpPr>
        <p:spPr>
          <a:xfrm>
            <a:off x="1061503" y="4522470"/>
            <a:ext cx="3415246" cy="153078"/>
          </a:xfrm>
          <a:prstGeom prst="rect">
            <a:avLst/>
          </a:prstGeom>
          <a:gradFill>
            <a:gsLst>
              <a:gs pos="41000">
                <a:srgbClr val="575D5B"/>
              </a:gs>
              <a:gs pos="7000">
                <a:srgbClr val="2A2B23"/>
              </a:gs>
              <a:gs pos="74000">
                <a:srgbClr val="888B84"/>
              </a:gs>
              <a:gs pos="30000">
                <a:srgbClr val="B9B8AC"/>
              </a:gs>
              <a:gs pos="88000">
                <a:srgbClr val="AEAEA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5" name="正方形/長方形 11">
            <a:extLst>
              <a:ext uri="{FF2B5EF4-FFF2-40B4-BE49-F238E27FC236}">
                <a16:creationId xmlns:a16="http://schemas.microsoft.com/office/drawing/2014/main" id="{C3BEA9FD-491E-6A35-0F9B-103EC8B756FC}"/>
              </a:ext>
            </a:extLst>
          </p:cNvPr>
          <p:cNvSpPr/>
          <p:nvPr/>
        </p:nvSpPr>
        <p:spPr>
          <a:xfrm>
            <a:off x="1371599" y="5501640"/>
            <a:ext cx="2857501" cy="2163403"/>
          </a:xfrm>
          <a:prstGeom prst="rect">
            <a:avLst/>
          </a:prstGeom>
          <a:noFill/>
          <a:ln w="127000">
            <a:gradFill>
              <a:gsLst>
                <a:gs pos="100000">
                  <a:srgbClr val="AEB1B6"/>
                </a:gs>
                <a:gs pos="7000">
                  <a:srgbClr val="6B6859"/>
                </a:gs>
                <a:gs pos="36000">
                  <a:srgbClr val="9CA0AA"/>
                </a:gs>
                <a:gs pos="88000">
                  <a:srgbClr val="838786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9" name="正方形/長方形 6">
            <a:extLst>
              <a:ext uri="{FF2B5EF4-FFF2-40B4-BE49-F238E27FC236}">
                <a16:creationId xmlns:a16="http://schemas.microsoft.com/office/drawing/2014/main" id="{D7BED2B0-B0E1-95F9-CCAA-CBA704F5311E}"/>
              </a:ext>
            </a:extLst>
          </p:cNvPr>
          <p:cNvSpPr/>
          <p:nvPr/>
        </p:nvSpPr>
        <p:spPr>
          <a:xfrm>
            <a:off x="11081094" y="0"/>
            <a:ext cx="10058400" cy="8298275"/>
          </a:xfrm>
          <a:prstGeom prst="rect">
            <a:avLst/>
          </a:prstGeom>
          <a:gradFill>
            <a:gsLst>
              <a:gs pos="18000">
                <a:srgbClr val="E0DEC9"/>
              </a:gs>
              <a:gs pos="0">
                <a:srgbClr val="E3DCB7"/>
              </a:gs>
              <a:gs pos="11000">
                <a:srgbClr val="E2E3D1"/>
              </a:gs>
              <a:gs pos="82000">
                <a:srgbClr val="B8B9A9"/>
              </a:gs>
              <a:gs pos="100000">
                <a:srgbClr val="82837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20" name="正方形/長方形 9">
            <a:extLst>
              <a:ext uri="{FF2B5EF4-FFF2-40B4-BE49-F238E27FC236}">
                <a16:creationId xmlns:a16="http://schemas.microsoft.com/office/drawing/2014/main" id="{D4B7A86F-4D25-46C9-88A8-E30EB61184D5}"/>
              </a:ext>
            </a:extLst>
          </p:cNvPr>
          <p:cNvSpPr/>
          <p:nvPr/>
        </p:nvSpPr>
        <p:spPr>
          <a:xfrm>
            <a:off x="14301216" y="1009876"/>
            <a:ext cx="3202193" cy="7146571"/>
          </a:xfrm>
          <a:prstGeom prst="rect">
            <a:avLst/>
          </a:prstGeom>
          <a:gradFill>
            <a:gsLst>
              <a:gs pos="18000">
                <a:srgbClr val="E0DEC9"/>
              </a:gs>
              <a:gs pos="0">
                <a:srgbClr val="E3DCB7"/>
              </a:gs>
              <a:gs pos="11000">
                <a:srgbClr val="E2E3D1"/>
              </a:gs>
              <a:gs pos="82000">
                <a:srgbClr val="B8B9A9"/>
              </a:gs>
              <a:gs pos="100000">
                <a:srgbClr val="828377"/>
              </a:gs>
            </a:gsLst>
            <a:lin ang="5400000" scaled="0"/>
          </a:gradFill>
          <a:ln w="635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21" name="四角形: 角を丸くする 10">
            <a:extLst>
              <a:ext uri="{FF2B5EF4-FFF2-40B4-BE49-F238E27FC236}">
                <a16:creationId xmlns:a16="http://schemas.microsoft.com/office/drawing/2014/main" id="{5448CBE1-68EA-C4C2-AB99-54FBDB97DD62}"/>
              </a:ext>
            </a:extLst>
          </p:cNvPr>
          <p:cNvSpPr/>
          <p:nvPr/>
        </p:nvSpPr>
        <p:spPr>
          <a:xfrm>
            <a:off x="14943965" y="1660391"/>
            <a:ext cx="1987266" cy="3551503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11">
            <a:extLst>
              <a:ext uri="{FF2B5EF4-FFF2-40B4-BE49-F238E27FC236}">
                <a16:creationId xmlns:a16="http://schemas.microsoft.com/office/drawing/2014/main" id="{6616CEF3-4BFB-D96D-659A-E30127B6042A}"/>
              </a:ext>
            </a:extLst>
          </p:cNvPr>
          <p:cNvSpPr/>
          <p:nvPr/>
        </p:nvSpPr>
        <p:spPr>
          <a:xfrm>
            <a:off x="11648937" y="1757079"/>
            <a:ext cx="2272334" cy="3401568"/>
          </a:xfrm>
          <a:prstGeom prst="roundRect">
            <a:avLst>
              <a:gd name="adj" fmla="val 4902"/>
            </a:avLst>
          </a:prstGeom>
          <a:solidFill>
            <a:srgbClr val="0000FF"/>
          </a:solidFill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12">
            <a:extLst>
              <a:ext uri="{FF2B5EF4-FFF2-40B4-BE49-F238E27FC236}">
                <a16:creationId xmlns:a16="http://schemas.microsoft.com/office/drawing/2014/main" id="{6D253E11-2EF9-250D-0EEE-12B4D1EDC7AB}"/>
              </a:ext>
            </a:extLst>
          </p:cNvPr>
          <p:cNvSpPr/>
          <p:nvPr/>
        </p:nvSpPr>
        <p:spPr>
          <a:xfrm>
            <a:off x="18185284" y="1754031"/>
            <a:ext cx="2272334" cy="3401568"/>
          </a:xfrm>
          <a:prstGeom prst="roundRect">
            <a:avLst>
              <a:gd name="adj" fmla="val 4902"/>
            </a:avLst>
          </a:prstGeom>
          <a:solidFill>
            <a:srgbClr val="0000FF"/>
          </a:solidFill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13">
            <a:extLst>
              <a:ext uri="{FF2B5EF4-FFF2-40B4-BE49-F238E27FC236}">
                <a16:creationId xmlns:a16="http://schemas.microsoft.com/office/drawing/2014/main" id="{90E70002-BE36-C4AB-2658-F6419088F209}"/>
              </a:ext>
            </a:extLst>
          </p:cNvPr>
          <p:cNvSpPr/>
          <p:nvPr/>
        </p:nvSpPr>
        <p:spPr>
          <a:xfrm>
            <a:off x="11168634" y="5632703"/>
            <a:ext cx="2752637" cy="2594657"/>
          </a:xfrm>
          <a:prstGeom prst="rect">
            <a:avLst/>
          </a:prstGeom>
          <a:noFill/>
          <a:ln w="127000">
            <a:gradFill>
              <a:gsLst>
                <a:gs pos="100000">
                  <a:srgbClr val="AEB1B6"/>
                </a:gs>
                <a:gs pos="7000">
                  <a:srgbClr val="6B6859"/>
                </a:gs>
                <a:gs pos="36000">
                  <a:srgbClr val="BABDC4"/>
                </a:gs>
                <a:gs pos="88000">
                  <a:srgbClr val="838786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25" name="正方形/長方形 14">
            <a:extLst>
              <a:ext uri="{FF2B5EF4-FFF2-40B4-BE49-F238E27FC236}">
                <a16:creationId xmlns:a16="http://schemas.microsoft.com/office/drawing/2014/main" id="{3022AFFA-0742-32E6-5894-FC21B6A17682}"/>
              </a:ext>
            </a:extLst>
          </p:cNvPr>
          <p:cNvSpPr/>
          <p:nvPr/>
        </p:nvSpPr>
        <p:spPr>
          <a:xfrm>
            <a:off x="16963491" y="10204705"/>
            <a:ext cx="3877774" cy="3808650"/>
          </a:xfrm>
          <a:prstGeom prst="rect">
            <a:avLst/>
          </a:prstGeom>
          <a:noFill/>
          <a:ln w="127000">
            <a:gradFill>
              <a:gsLst>
                <a:gs pos="100000">
                  <a:srgbClr val="AEB1B6"/>
                </a:gs>
                <a:gs pos="7000">
                  <a:srgbClr val="6B6859"/>
                </a:gs>
                <a:gs pos="36000">
                  <a:srgbClr val="BABDC4"/>
                </a:gs>
                <a:gs pos="88000">
                  <a:srgbClr val="838786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27" name="正方形/長方形 13">
            <a:extLst>
              <a:ext uri="{FF2B5EF4-FFF2-40B4-BE49-F238E27FC236}">
                <a16:creationId xmlns:a16="http://schemas.microsoft.com/office/drawing/2014/main" id="{53CEA29D-56C1-7D94-8BAC-FB34AB2848FE}"/>
              </a:ext>
            </a:extLst>
          </p:cNvPr>
          <p:cNvSpPr/>
          <p:nvPr/>
        </p:nvSpPr>
        <p:spPr>
          <a:xfrm>
            <a:off x="18277129" y="5596127"/>
            <a:ext cx="2752637" cy="2594657"/>
          </a:xfrm>
          <a:prstGeom prst="rect">
            <a:avLst/>
          </a:prstGeom>
          <a:noFill/>
          <a:ln w="127000">
            <a:gradFill>
              <a:gsLst>
                <a:gs pos="100000">
                  <a:srgbClr val="AEB1B6"/>
                </a:gs>
                <a:gs pos="7000">
                  <a:srgbClr val="6B6859"/>
                </a:gs>
                <a:gs pos="36000">
                  <a:srgbClr val="BABDC4"/>
                </a:gs>
                <a:gs pos="88000">
                  <a:srgbClr val="838786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</p:spTree>
    <p:extLst>
      <p:ext uri="{BB962C8B-B14F-4D97-AF65-F5344CB8AC3E}">
        <p14:creationId xmlns:p14="http://schemas.microsoft.com/office/powerpoint/2010/main" val="336791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角丸四角形 2050">
            <a:extLst>
              <a:ext uri="{FF2B5EF4-FFF2-40B4-BE49-F238E27FC236}">
                <a16:creationId xmlns:a16="http://schemas.microsoft.com/office/drawing/2014/main" id="{D937CAA1-1461-1344-14F6-981C206004E1}"/>
              </a:ext>
            </a:extLst>
          </p:cNvPr>
          <p:cNvSpPr/>
          <p:nvPr/>
        </p:nvSpPr>
        <p:spPr>
          <a:xfrm>
            <a:off x="18056420" y="8573144"/>
            <a:ext cx="262404" cy="2704008"/>
          </a:xfrm>
          <a:prstGeom prst="roundRect">
            <a:avLst>
              <a:gd name="adj" fmla="val 14169"/>
            </a:avLst>
          </a:prstGeom>
          <a:gradFill>
            <a:gsLst>
              <a:gs pos="86000">
                <a:srgbClr val="A48F7E"/>
              </a:gs>
              <a:gs pos="37000">
                <a:srgbClr val="D1CECC"/>
              </a:gs>
              <a:gs pos="47000">
                <a:srgbClr val="9B8878"/>
              </a:gs>
              <a:gs pos="100000">
                <a:srgbClr val="91807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328A5C3-3194-C0A7-29E7-2C7DE507C7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372" r="5348" b="372"/>
          <a:stretch/>
        </p:blipFill>
        <p:spPr>
          <a:xfrm>
            <a:off x="1719740" y="6858867"/>
            <a:ext cx="16347724" cy="4918634"/>
          </a:xfrm>
          <a:prstGeom prst="rect">
            <a:avLst/>
          </a:prstGeom>
        </p:spPr>
      </p:pic>
      <p:sp>
        <p:nvSpPr>
          <p:cNvPr id="7" name="平行四辺形 6">
            <a:extLst>
              <a:ext uri="{FF2B5EF4-FFF2-40B4-BE49-F238E27FC236}">
                <a16:creationId xmlns:a16="http://schemas.microsoft.com/office/drawing/2014/main" id="{8AE5596D-EB48-2FEE-804C-453B36B8E466}"/>
              </a:ext>
            </a:extLst>
          </p:cNvPr>
          <p:cNvSpPr/>
          <p:nvPr/>
        </p:nvSpPr>
        <p:spPr>
          <a:xfrm>
            <a:off x="2260431" y="10496500"/>
            <a:ext cx="1208014" cy="448728"/>
          </a:xfrm>
          <a:prstGeom prst="parallelogram">
            <a:avLst>
              <a:gd name="adj" fmla="val 28105"/>
            </a:avLst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4D39FE7-D7AE-D259-7D8A-6007E06AE4D5}"/>
              </a:ext>
            </a:extLst>
          </p:cNvPr>
          <p:cNvSpPr/>
          <p:nvPr/>
        </p:nvSpPr>
        <p:spPr>
          <a:xfrm>
            <a:off x="1710121" y="10496474"/>
            <a:ext cx="823106" cy="448728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17A7331-EAC7-D0F3-DDCC-1C35A71DBF98}"/>
              </a:ext>
            </a:extLst>
          </p:cNvPr>
          <p:cNvSpPr/>
          <p:nvPr/>
        </p:nvSpPr>
        <p:spPr>
          <a:xfrm>
            <a:off x="1698168" y="11776633"/>
            <a:ext cx="16369296" cy="253278"/>
          </a:xfrm>
          <a:prstGeom prst="rect">
            <a:avLst/>
          </a:prstGeom>
          <a:solidFill>
            <a:srgbClr val="D3D3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95AB21E-DCD1-9D8A-04C2-A3290CBFE72D}"/>
              </a:ext>
            </a:extLst>
          </p:cNvPr>
          <p:cNvSpPr/>
          <p:nvPr/>
        </p:nvSpPr>
        <p:spPr>
          <a:xfrm>
            <a:off x="7946621" y="7211469"/>
            <a:ext cx="615486" cy="438150"/>
          </a:xfrm>
          <a:prstGeom prst="rect">
            <a:avLst/>
          </a:prstGeom>
          <a:solidFill>
            <a:srgbClr val="FF40FF"/>
          </a:solidFill>
          <a:ln w="25400">
            <a:solidFill>
              <a:srgbClr val="ABAA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FD5EFC9B-11A5-C9DC-80FA-9E4125DB8B93}"/>
              </a:ext>
            </a:extLst>
          </p:cNvPr>
          <p:cNvSpPr/>
          <p:nvPr/>
        </p:nvSpPr>
        <p:spPr>
          <a:xfrm>
            <a:off x="-507127" y="7888419"/>
            <a:ext cx="1329070" cy="4114802"/>
          </a:xfrm>
          <a:prstGeom prst="roundRect">
            <a:avLst>
              <a:gd name="adj" fmla="val 8408"/>
            </a:avLst>
          </a:prstGeom>
          <a:gradFill>
            <a:gsLst>
              <a:gs pos="0">
                <a:srgbClr val="BDBDBD"/>
              </a:gs>
              <a:gs pos="15000">
                <a:srgbClr val="939393"/>
              </a:gs>
              <a:gs pos="82000">
                <a:srgbClr val="969593"/>
              </a:gs>
              <a:gs pos="94000">
                <a:srgbClr val="B7B6B6"/>
              </a:gs>
              <a:gs pos="100000">
                <a:srgbClr val="C0C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797D7D90-5D02-7117-743C-C5ACD229471F}"/>
              </a:ext>
            </a:extLst>
          </p:cNvPr>
          <p:cNvSpPr/>
          <p:nvPr/>
        </p:nvSpPr>
        <p:spPr>
          <a:xfrm>
            <a:off x="-1254605" y="8782944"/>
            <a:ext cx="1254606" cy="3806488"/>
          </a:xfrm>
          <a:prstGeom prst="roundRect">
            <a:avLst>
              <a:gd name="adj" fmla="val 11566"/>
            </a:avLst>
          </a:prstGeom>
          <a:gradFill>
            <a:gsLst>
              <a:gs pos="2000">
                <a:srgbClr val="BCBCBC"/>
              </a:gs>
              <a:gs pos="0">
                <a:srgbClr val="717171"/>
              </a:gs>
              <a:gs pos="100000">
                <a:srgbClr val="C0C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13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25A2F5B8-FB33-CD29-47D1-C264BDDF39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3686129" y="7739094"/>
            <a:ext cx="1317082" cy="404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E043F947-A3F5-6413-9F22-1A14F51A2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9452955" y="7739095"/>
            <a:ext cx="1317082" cy="403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東武20000型クハ28807の側面写真｜RailFile.jp｜鉄道車両サイドビューの図鑑">
            <a:extLst>
              <a:ext uri="{FF2B5EF4-FFF2-40B4-BE49-F238E27FC236}">
                <a16:creationId xmlns:a16="http://schemas.microsoft.com/office/drawing/2014/main" id="{0FF0EB09-87B3-65A7-2A4C-A63C3BDA0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" t="34471" r="396" b="19468"/>
          <a:stretch/>
        </p:blipFill>
        <p:spPr bwMode="auto">
          <a:xfrm>
            <a:off x="1695070" y="217106"/>
            <a:ext cx="16672444" cy="59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9D723E23-5453-BC6C-B3F2-17B8A95677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15123043" y="7739093"/>
            <a:ext cx="1317082" cy="403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C4D06C91-3EF2-AFAF-2916-C79BA5A5AEF2}"/>
              </a:ext>
            </a:extLst>
          </p:cNvPr>
          <p:cNvSpPr/>
          <p:nvPr/>
        </p:nvSpPr>
        <p:spPr>
          <a:xfrm>
            <a:off x="3835401" y="805511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82372392-5C95-3087-8D68-C349AC20EF32}"/>
              </a:ext>
            </a:extLst>
          </p:cNvPr>
          <p:cNvSpPr/>
          <p:nvPr/>
        </p:nvSpPr>
        <p:spPr>
          <a:xfrm>
            <a:off x="4454241" y="805511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C665C450-6C62-C011-1CE9-873E12451A40}"/>
              </a:ext>
            </a:extLst>
          </p:cNvPr>
          <p:cNvSpPr/>
          <p:nvPr/>
        </p:nvSpPr>
        <p:spPr>
          <a:xfrm>
            <a:off x="9610441" y="805511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13E060FC-4DB5-2C1F-A33A-04F9D1CB232E}"/>
              </a:ext>
            </a:extLst>
          </p:cNvPr>
          <p:cNvSpPr/>
          <p:nvPr/>
        </p:nvSpPr>
        <p:spPr>
          <a:xfrm>
            <a:off x="10222327" y="805511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2C3C41BE-DACF-23FA-ACF9-303429B9C1A4}"/>
              </a:ext>
            </a:extLst>
          </p:cNvPr>
          <p:cNvSpPr/>
          <p:nvPr/>
        </p:nvSpPr>
        <p:spPr>
          <a:xfrm>
            <a:off x="15281793" y="805511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A4CDD87E-0EC7-488E-1A69-A63561E90AEB}"/>
              </a:ext>
            </a:extLst>
          </p:cNvPr>
          <p:cNvSpPr/>
          <p:nvPr/>
        </p:nvSpPr>
        <p:spPr>
          <a:xfrm>
            <a:off x="15904719" y="805511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2050" name="Picture 2" descr="東武20000型クハ28807の側面写真｜RailFile.jp｜鉄道車両サイドビューの図鑑">
            <a:extLst>
              <a:ext uri="{FF2B5EF4-FFF2-40B4-BE49-F238E27FC236}">
                <a16:creationId xmlns:a16="http://schemas.microsoft.com/office/drawing/2014/main" id="{2153B2D6-CD53-E6C0-A054-BC4AB24ED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9" t="43935" r="71187" b="24317"/>
          <a:stretch/>
        </p:blipFill>
        <p:spPr bwMode="auto">
          <a:xfrm>
            <a:off x="2212126" y="7726282"/>
            <a:ext cx="709132" cy="404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B460FE4-48E3-0C4D-4730-7CBEDBCB8FF7}"/>
              </a:ext>
            </a:extLst>
          </p:cNvPr>
          <p:cNvSpPr/>
          <p:nvPr/>
        </p:nvSpPr>
        <p:spPr>
          <a:xfrm>
            <a:off x="2332699" y="9935310"/>
            <a:ext cx="465250" cy="1085040"/>
          </a:xfrm>
          <a:prstGeom prst="rect">
            <a:avLst/>
          </a:prstGeom>
          <a:gradFill>
            <a:gsLst>
              <a:gs pos="0">
                <a:srgbClr val="C1C3C2"/>
              </a:gs>
              <a:gs pos="100000">
                <a:srgbClr val="BDBFB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F96D055-1E59-58D0-8DB1-7626E3761C1E}"/>
              </a:ext>
            </a:extLst>
          </p:cNvPr>
          <p:cNvSpPr/>
          <p:nvPr/>
        </p:nvSpPr>
        <p:spPr>
          <a:xfrm>
            <a:off x="2332699" y="10074273"/>
            <a:ext cx="465250" cy="36195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5F25340-ED40-7B1A-69E7-D8998BE1FA3C}"/>
              </a:ext>
            </a:extLst>
          </p:cNvPr>
          <p:cNvSpPr/>
          <p:nvPr/>
        </p:nvSpPr>
        <p:spPr>
          <a:xfrm>
            <a:off x="2326840" y="10496477"/>
            <a:ext cx="483064" cy="44872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AA7E3B6-8B67-2F69-9F45-F9A5F3418126}"/>
              </a:ext>
            </a:extLst>
          </p:cNvPr>
          <p:cNvSpPr/>
          <p:nvPr/>
        </p:nvSpPr>
        <p:spPr>
          <a:xfrm>
            <a:off x="3746997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9FE9CEA-1EBF-EC9D-D6DB-772C968BA0FB}"/>
              </a:ext>
            </a:extLst>
          </p:cNvPr>
          <p:cNvSpPr/>
          <p:nvPr/>
        </p:nvSpPr>
        <p:spPr>
          <a:xfrm>
            <a:off x="4365837" y="10071957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CD17982-0D55-59D0-E60F-5D06975B4E9D}"/>
              </a:ext>
            </a:extLst>
          </p:cNvPr>
          <p:cNvSpPr/>
          <p:nvPr/>
        </p:nvSpPr>
        <p:spPr>
          <a:xfrm>
            <a:off x="9504323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29195D9-B7EC-429A-089B-4C8CFED1CD09}"/>
              </a:ext>
            </a:extLst>
          </p:cNvPr>
          <p:cNvSpPr/>
          <p:nvPr/>
        </p:nvSpPr>
        <p:spPr>
          <a:xfrm>
            <a:off x="10137179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76D9EDE-D8D6-0E46-07BE-8E7087D4ACA8}"/>
              </a:ext>
            </a:extLst>
          </p:cNvPr>
          <p:cNvSpPr/>
          <p:nvPr/>
        </p:nvSpPr>
        <p:spPr>
          <a:xfrm>
            <a:off x="15193389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E1FE079-4470-4BD8-D215-D4FB4E963C33}"/>
              </a:ext>
            </a:extLst>
          </p:cNvPr>
          <p:cNvSpPr/>
          <p:nvPr/>
        </p:nvSpPr>
        <p:spPr>
          <a:xfrm>
            <a:off x="15816757" y="10074273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F9ED5C8-A389-343D-0659-BF078BB68ADD}"/>
              </a:ext>
            </a:extLst>
          </p:cNvPr>
          <p:cNvSpPr/>
          <p:nvPr/>
        </p:nvSpPr>
        <p:spPr>
          <a:xfrm>
            <a:off x="2419351" y="8185926"/>
            <a:ext cx="285750" cy="1498600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7FCF68FA-A672-62CF-4A23-D19F70892C15}"/>
              </a:ext>
            </a:extLst>
          </p:cNvPr>
          <p:cNvSpPr/>
          <p:nvPr/>
        </p:nvSpPr>
        <p:spPr>
          <a:xfrm>
            <a:off x="5603715" y="1787470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C790AE3D-CA44-84DA-E695-C212CA716993}"/>
              </a:ext>
            </a:extLst>
          </p:cNvPr>
          <p:cNvSpPr/>
          <p:nvPr/>
        </p:nvSpPr>
        <p:spPr>
          <a:xfrm>
            <a:off x="5631603" y="1853068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5354A514-9318-3978-6CD1-AFA4D18795FE}"/>
              </a:ext>
            </a:extLst>
          </p:cNvPr>
          <p:cNvSpPr/>
          <p:nvPr/>
        </p:nvSpPr>
        <p:spPr>
          <a:xfrm>
            <a:off x="6327741" y="1853068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FC16B089-290A-CA8C-8A64-E934FEB09DAC}"/>
              </a:ext>
            </a:extLst>
          </p:cNvPr>
          <p:cNvSpPr/>
          <p:nvPr/>
        </p:nvSpPr>
        <p:spPr>
          <a:xfrm>
            <a:off x="5606959" y="7842048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7" name="角丸四角形 36">
            <a:extLst>
              <a:ext uri="{FF2B5EF4-FFF2-40B4-BE49-F238E27FC236}">
                <a16:creationId xmlns:a16="http://schemas.microsoft.com/office/drawing/2014/main" id="{540FEF36-2D7F-77BB-CAE3-EE76ECB2A015}"/>
              </a:ext>
            </a:extLst>
          </p:cNvPr>
          <p:cNvSpPr/>
          <p:nvPr/>
        </p:nvSpPr>
        <p:spPr>
          <a:xfrm>
            <a:off x="5634847" y="7907646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371305-BD89-7475-E451-AD8977DEDB1E}"/>
              </a:ext>
            </a:extLst>
          </p:cNvPr>
          <p:cNvSpPr/>
          <p:nvPr/>
        </p:nvSpPr>
        <p:spPr>
          <a:xfrm>
            <a:off x="6330985" y="7907646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F5375C2B-FBCD-6E4A-C1BD-64260742789E}"/>
              </a:ext>
            </a:extLst>
          </p:cNvPr>
          <p:cNvSpPr/>
          <p:nvPr/>
        </p:nvSpPr>
        <p:spPr>
          <a:xfrm>
            <a:off x="7219805" y="7855886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D8A4FF36-7503-5D5D-33A2-11F7A389F4DA}"/>
              </a:ext>
            </a:extLst>
          </p:cNvPr>
          <p:cNvSpPr/>
          <p:nvPr/>
        </p:nvSpPr>
        <p:spPr>
          <a:xfrm>
            <a:off x="7247693" y="7921484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7033CA9-9A9B-A85D-2399-06ED8994DF19}"/>
              </a:ext>
            </a:extLst>
          </p:cNvPr>
          <p:cNvSpPr/>
          <p:nvPr/>
        </p:nvSpPr>
        <p:spPr>
          <a:xfrm>
            <a:off x="7943831" y="7921484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2F778AE7-3424-E001-9586-BFA8A0F52B68}"/>
              </a:ext>
            </a:extLst>
          </p:cNvPr>
          <p:cNvSpPr/>
          <p:nvPr/>
        </p:nvSpPr>
        <p:spPr>
          <a:xfrm>
            <a:off x="11352883" y="7855886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4348E743-4DF5-FF2C-C6AA-8A0FEF28B499}"/>
              </a:ext>
            </a:extLst>
          </p:cNvPr>
          <p:cNvSpPr/>
          <p:nvPr/>
        </p:nvSpPr>
        <p:spPr>
          <a:xfrm>
            <a:off x="11380771" y="7921484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7283837-0698-26A7-D355-796B3F8499AF}"/>
              </a:ext>
            </a:extLst>
          </p:cNvPr>
          <p:cNvSpPr/>
          <p:nvPr/>
        </p:nvSpPr>
        <p:spPr>
          <a:xfrm>
            <a:off x="12076909" y="7921484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5" name="角丸四角形 44">
            <a:extLst>
              <a:ext uri="{FF2B5EF4-FFF2-40B4-BE49-F238E27FC236}">
                <a16:creationId xmlns:a16="http://schemas.microsoft.com/office/drawing/2014/main" id="{00EDFE6D-C4A5-BAC3-3F31-BAC5539D8BD9}"/>
              </a:ext>
            </a:extLst>
          </p:cNvPr>
          <p:cNvSpPr/>
          <p:nvPr/>
        </p:nvSpPr>
        <p:spPr>
          <a:xfrm>
            <a:off x="12958007" y="7842048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4D7A3780-4AA4-BC7A-2FAA-98BEDFA6E9D3}"/>
              </a:ext>
            </a:extLst>
          </p:cNvPr>
          <p:cNvSpPr/>
          <p:nvPr/>
        </p:nvSpPr>
        <p:spPr>
          <a:xfrm>
            <a:off x="12985895" y="7907646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CB16CD4-6547-259E-9065-1547E6FAAE21}"/>
              </a:ext>
            </a:extLst>
          </p:cNvPr>
          <p:cNvSpPr/>
          <p:nvPr/>
        </p:nvSpPr>
        <p:spPr>
          <a:xfrm>
            <a:off x="13682033" y="7907646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9" name="角丸四角形 48">
            <a:extLst>
              <a:ext uri="{FF2B5EF4-FFF2-40B4-BE49-F238E27FC236}">
                <a16:creationId xmlns:a16="http://schemas.microsoft.com/office/drawing/2014/main" id="{0C150B01-C28B-EAEC-D7B5-9E56A8755105}"/>
              </a:ext>
            </a:extLst>
          </p:cNvPr>
          <p:cNvSpPr/>
          <p:nvPr/>
        </p:nvSpPr>
        <p:spPr>
          <a:xfrm>
            <a:off x="17170398" y="2000251"/>
            <a:ext cx="742464" cy="2092518"/>
          </a:xfrm>
          <a:prstGeom prst="roundRect">
            <a:avLst>
              <a:gd name="adj" fmla="val 14862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8" name="角丸四角形 47">
            <a:extLst>
              <a:ext uri="{FF2B5EF4-FFF2-40B4-BE49-F238E27FC236}">
                <a16:creationId xmlns:a16="http://schemas.microsoft.com/office/drawing/2014/main" id="{5DD98837-52D2-966F-B03B-2FD66E69881C}"/>
              </a:ext>
            </a:extLst>
          </p:cNvPr>
          <p:cNvSpPr/>
          <p:nvPr/>
        </p:nvSpPr>
        <p:spPr>
          <a:xfrm>
            <a:off x="18752399" y="2546418"/>
            <a:ext cx="646334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1427A8FA-74B0-A9DD-1836-DE2ADF44D9CB}"/>
              </a:ext>
            </a:extLst>
          </p:cNvPr>
          <p:cNvSpPr/>
          <p:nvPr/>
        </p:nvSpPr>
        <p:spPr>
          <a:xfrm>
            <a:off x="17170398" y="7810371"/>
            <a:ext cx="742464" cy="2092518"/>
          </a:xfrm>
          <a:prstGeom prst="roundRect">
            <a:avLst>
              <a:gd name="adj" fmla="val 14862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74A11AE8-3CD7-1B95-4807-E9E1EECD339A}"/>
              </a:ext>
            </a:extLst>
          </p:cNvPr>
          <p:cNvSpPr/>
          <p:nvPr/>
        </p:nvSpPr>
        <p:spPr>
          <a:xfrm>
            <a:off x="17206793" y="7899338"/>
            <a:ext cx="646334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61C54C1-E85D-33A3-DF84-6DD34031223D}"/>
              </a:ext>
            </a:extLst>
          </p:cNvPr>
          <p:cNvSpPr/>
          <p:nvPr/>
        </p:nvSpPr>
        <p:spPr>
          <a:xfrm>
            <a:off x="11863968" y="574690"/>
            <a:ext cx="126492" cy="522760"/>
          </a:xfrm>
          <a:prstGeom prst="rect">
            <a:avLst/>
          </a:prstGeom>
          <a:solidFill>
            <a:srgbClr val="E2E6E9"/>
          </a:solidFill>
          <a:ln>
            <a:noFill/>
          </a:ln>
          <a:effectLst>
            <a:glow rad="12700">
              <a:schemeClr val="tx1">
                <a:lumMod val="75000"/>
                <a:lumOff val="2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8FDEB87B-8DA2-068B-0AFE-847B030DDC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40104" y="92558"/>
            <a:ext cx="2057400" cy="2717800"/>
          </a:xfrm>
          <a:prstGeom prst="rect">
            <a:avLst/>
          </a:prstGeom>
        </p:spPr>
      </p:pic>
      <p:sp>
        <p:nvSpPr>
          <p:cNvPr id="51" name="円/楕円 50">
            <a:extLst>
              <a:ext uri="{FF2B5EF4-FFF2-40B4-BE49-F238E27FC236}">
                <a16:creationId xmlns:a16="http://schemas.microsoft.com/office/drawing/2014/main" id="{81DD1728-6A90-BF38-4AAC-16DB558A2DA5}"/>
              </a:ext>
            </a:extLst>
          </p:cNvPr>
          <p:cNvSpPr/>
          <p:nvPr/>
        </p:nvSpPr>
        <p:spPr>
          <a:xfrm>
            <a:off x="11881495" y="633321"/>
            <a:ext cx="91438" cy="202750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FA7B8BCE-8BA0-C82E-9874-7ECD8960F5FA}"/>
              </a:ext>
            </a:extLst>
          </p:cNvPr>
          <p:cNvSpPr/>
          <p:nvPr/>
        </p:nvSpPr>
        <p:spPr>
          <a:xfrm>
            <a:off x="11881493" y="861333"/>
            <a:ext cx="91438" cy="202750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15F1844-5626-C465-90AC-732093CCC385}"/>
              </a:ext>
            </a:extLst>
          </p:cNvPr>
          <p:cNvSpPr/>
          <p:nvPr/>
        </p:nvSpPr>
        <p:spPr>
          <a:xfrm>
            <a:off x="11813998" y="7201574"/>
            <a:ext cx="126492" cy="522760"/>
          </a:xfrm>
          <a:prstGeom prst="rect">
            <a:avLst/>
          </a:prstGeom>
          <a:solidFill>
            <a:srgbClr val="E2E6E9"/>
          </a:solidFill>
          <a:ln>
            <a:noFill/>
          </a:ln>
          <a:effectLst>
            <a:glow rad="12700">
              <a:schemeClr val="tx1">
                <a:lumMod val="75000"/>
                <a:lumOff val="25000"/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0C0C8168-25AB-05A2-AC74-4CE1B364883B}"/>
              </a:ext>
            </a:extLst>
          </p:cNvPr>
          <p:cNvSpPr/>
          <p:nvPr/>
        </p:nvSpPr>
        <p:spPr>
          <a:xfrm>
            <a:off x="11831524" y="7260205"/>
            <a:ext cx="91440" cy="162414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C5B9FFCD-CB4B-6101-B331-DD02FD0FEFD0}"/>
              </a:ext>
            </a:extLst>
          </p:cNvPr>
          <p:cNvSpPr/>
          <p:nvPr/>
        </p:nvSpPr>
        <p:spPr>
          <a:xfrm>
            <a:off x="11831522" y="7488217"/>
            <a:ext cx="91440" cy="151718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1B5E078F-B449-6B84-D3F9-FE49D05094F0}"/>
              </a:ext>
            </a:extLst>
          </p:cNvPr>
          <p:cNvSpPr/>
          <p:nvPr/>
        </p:nvSpPr>
        <p:spPr>
          <a:xfrm>
            <a:off x="1704516" y="10945202"/>
            <a:ext cx="502004" cy="825024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36B7827-40AD-C20F-AC5C-C7955D55E4D6}"/>
              </a:ext>
            </a:extLst>
          </p:cNvPr>
          <p:cNvSpPr/>
          <p:nvPr/>
        </p:nvSpPr>
        <p:spPr>
          <a:xfrm>
            <a:off x="1720238" y="9196218"/>
            <a:ext cx="502004" cy="825024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893C89A-B795-C1D6-DE80-CDB8C3D6B711}"/>
              </a:ext>
            </a:extLst>
          </p:cNvPr>
          <p:cNvSpPr/>
          <p:nvPr/>
        </p:nvSpPr>
        <p:spPr>
          <a:xfrm>
            <a:off x="1483359" y="6510528"/>
            <a:ext cx="228526" cy="5519380"/>
          </a:xfrm>
          <a:prstGeom prst="rect">
            <a:avLst/>
          </a:prstGeom>
          <a:gradFill>
            <a:gsLst>
              <a:gs pos="2000">
                <a:srgbClr val="B7B4AF"/>
              </a:gs>
              <a:gs pos="9000">
                <a:srgbClr val="E2DFDC"/>
              </a:gs>
              <a:gs pos="4000">
                <a:srgbClr val="FFFCF7"/>
              </a:gs>
              <a:gs pos="100000">
                <a:srgbClr val="C0C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A1D076F-6A53-E9DD-837A-3FCC05D34937}"/>
              </a:ext>
            </a:extLst>
          </p:cNvPr>
          <p:cNvSpPr/>
          <p:nvPr/>
        </p:nvSpPr>
        <p:spPr>
          <a:xfrm>
            <a:off x="1498157" y="6858001"/>
            <a:ext cx="219334" cy="4925038"/>
          </a:xfrm>
          <a:prstGeom prst="rect">
            <a:avLst/>
          </a:prstGeom>
          <a:gradFill>
            <a:gsLst>
              <a:gs pos="57000">
                <a:srgbClr val="C6C6C6"/>
              </a:gs>
              <a:gs pos="18015">
                <a:srgbClr val="C6C6C6"/>
              </a:gs>
              <a:gs pos="5000">
                <a:srgbClr val="D4D3D1"/>
              </a:gs>
              <a:gs pos="0">
                <a:srgbClr val="E9E5E2"/>
              </a:gs>
              <a:gs pos="67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0C95FBFF-D99A-46AD-8153-C4C41A07E988}"/>
              </a:ext>
            </a:extLst>
          </p:cNvPr>
          <p:cNvSpPr/>
          <p:nvPr/>
        </p:nvSpPr>
        <p:spPr>
          <a:xfrm>
            <a:off x="1628343" y="6858000"/>
            <a:ext cx="91438" cy="5171908"/>
          </a:xfrm>
          <a:prstGeom prst="rect">
            <a:avLst/>
          </a:prstGeom>
          <a:gradFill>
            <a:gsLst>
              <a:gs pos="100000">
                <a:srgbClr val="4A4A4A"/>
              </a:gs>
              <a:gs pos="46000">
                <a:srgbClr val="C1C1B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6DA0CEC-34B4-8FF0-7A14-6BC6BFD4C4E4}"/>
              </a:ext>
            </a:extLst>
          </p:cNvPr>
          <p:cNvSpPr/>
          <p:nvPr/>
        </p:nvSpPr>
        <p:spPr>
          <a:xfrm>
            <a:off x="1491214" y="10065607"/>
            <a:ext cx="173728" cy="36195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2AF2237A-D201-CB36-F134-C142D468224A}"/>
              </a:ext>
            </a:extLst>
          </p:cNvPr>
          <p:cNvSpPr/>
          <p:nvPr/>
        </p:nvSpPr>
        <p:spPr>
          <a:xfrm>
            <a:off x="1493402" y="10496533"/>
            <a:ext cx="163280" cy="44872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48" name="正方形/長方形 2047">
            <a:extLst>
              <a:ext uri="{FF2B5EF4-FFF2-40B4-BE49-F238E27FC236}">
                <a16:creationId xmlns:a16="http://schemas.microsoft.com/office/drawing/2014/main" id="{168CDE83-3A2B-864E-59C7-6AAC06DC5F7E}"/>
              </a:ext>
            </a:extLst>
          </p:cNvPr>
          <p:cNvSpPr/>
          <p:nvPr/>
        </p:nvSpPr>
        <p:spPr>
          <a:xfrm>
            <a:off x="1708696" y="6513131"/>
            <a:ext cx="16347724" cy="362218"/>
          </a:xfrm>
          <a:prstGeom prst="rect">
            <a:avLst/>
          </a:prstGeom>
          <a:gradFill>
            <a:gsLst>
              <a:gs pos="0">
                <a:srgbClr val="9C9396"/>
              </a:gs>
              <a:gs pos="100000">
                <a:srgbClr val="9B8F8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6BD367C-1EFB-D73D-2AFE-F5DDE80AA401}"/>
              </a:ext>
            </a:extLst>
          </p:cNvPr>
          <p:cNvSpPr/>
          <p:nvPr/>
        </p:nvSpPr>
        <p:spPr>
          <a:xfrm>
            <a:off x="1708697" y="10070022"/>
            <a:ext cx="513546" cy="35753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6E4E46B5-498B-E23D-D7A8-751FEDCA1C82}"/>
              </a:ext>
            </a:extLst>
          </p:cNvPr>
          <p:cNvSpPr/>
          <p:nvPr/>
        </p:nvSpPr>
        <p:spPr>
          <a:xfrm>
            <a:off x="1717490" y="10496448"/>
            <a:ext cx="504752" cy="442348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2" name="正方形/長方形 2051">
            <a:extLst>
              <a:ext uri="{FF2B5EF4-FFF2-40B4-BE49-F238E27FC236}">
                <a16:creationId xmlns:a16="http://schemas.microsoft.com/office/drawing/2014/main" id="{4FDA0A74-3DF0-6D0A-AB05-5F4928AC6490}"/>
              </a:ext>
            </a:extLst>
          </p:cNvPr>
          <p:cNvSpPr/>
          <p:nvPr/>
        </p:nvSpPr>
        <p:spPr>
          <a:xfrm>
            <a:off x="2921259" y="10496448"/>
            <a:ext cx="539042" cy="442348"/>
          </a:xfrm>
          <a:custGeom>
            <a:avLst/>
            <a:gdLst>
              <a:gd name="connsiteX0" fmla="*/ 0 w 252376"/>
              <a:gd name="connsiteY0" fmla="*/ 0 h 221174"/>
              <a:gd name="connsiteX1" fmla="*/ 252376 w 252376"/>
              <a:gd name="connsiteY1" fmla="*/ 0 h 221174"/>
              <a:gd name="connsiteX2" fmla="*/ 252376 w 252376"/>
              <a:gd name="connsiteY2" fmla="*/ 221174 h 221174"/>
              <a:gd name="connsiteX3" fmla="*/ 0 w 252376"/>
              <a:gd name="connsiteY3" fmla="*/ 221174 h 221174"/>
              <a:gd name="connsiteX4" fmla="*/ 0 w 252376"/>
              <a:gd name="connsiteY4" fmla="*/ 0 h 221174"/>
              <a:gd name="connsiteX0" fmla="*/ 0 w 252376"/>
              <a:gd name="connsiteY0" fmla="*/ 0 h 221174"/>
              <a:gd name="connsiteX1" fmla="*/ 252376 w 252376"/>
              <a:gd name="connsiteY1" fmla="*/ 0 h 221174"/>
              <a:gd name="connsiteX2" fmla="*/ 210466 w 252376"/>
              <a:gd name="connsiteY2" fmla="*/ 219269 h 221174"/>
              <a:gd name="connsiteX3" fmla="*/ 0 w 252376"/>
              <a:gd name="connsiteY3" fmla="*/ 221174 h 221174"/>
              <a:gd name="connsiteX4" fmla="*/ 0 w 252376"/>
              <a:gd name="connsiteY4" fmla="*/ 0 h 221174"/>
              <a:gd name="connsiteX0" fmla="*/ 0 w 273331"/>
              <a:gd name="connsiteY0" fmla="*/ 1905 h 223079"/>
              <a:gd name="connsiteX1" fmla="*/ 273331 w 273331"/>
              <a:gd name="connsiteY1" fmla="*/ 0 h 223079"/>
              <a:gd name="connsiteX2" fmla="*/ 210466 w 273331"/>
              <a:gd name="connsiteY2" fmla="*/ 221174 h 223079"/>
              <a:gd name="connsiteX3" fmla="*/ 0 w 273331"/>
              <a:gd name="connsiteY3" fmla="*/ 223079 h 223079"/>
              <a:gd name="connsiteX4" fmla="*/ 0 w 273331"/>
              <a:gd name="connsiteY4" fmla="*/ 1905 h 223079"/>
              <a:gd name="connsiteX0" fmla="*/ 0 w 269521"/>
              <a:gd name="connsiteY0" fmla="*/ 0 h 221174"/>
              <a:gd name="connsiteX1" fmla="*/ 269521 w 269521"/>
              <a:gd name="connsiteY1" fmla="*/ 0 h 221174"/>
              <a:gd name="connsiteX2" fmla="*/ 210466 w 269521"/>
              <a:gd name="connsiteY2" fmla="*/ 219269 h 221174"/>
              <a:gd name="connsiteX3" fmla="*/ 0 w 269521"/>
              <a:gd name="connsiteY3" fmla="*/ 221174 h 221174"/>
              <a:gd name="connsiteX4" fmla="*/ 0 w 269521"/>
              <a:gd name="connsiteY4" fmla="*/ 0 h 221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521" h="221174">
                <a:moveTo>
                  <a:pt x="0" y="0"/>
                </a:moveTo>
                <a:lnTo>
                  <a:pt x="269521" y="0"/>
                </a:lnTo>
                <a:lnTo>
                  <a:pt x="210466" y="219269"/>
                </a:lnTo>
                <a:lnTo>
                  <a:pt x="0" y="221174"/>
                </a:lnTo>
                <a:lnTo>
                  <a:pt x="0" y="0"/>
                </a:lnTo>
                <a:close/>
              </a:path>
            </a:pathLst>
          </a:cu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4" name="正方形/長方形 2053">
            <a:extLst>
              <a:ext uri="{FF2B5EF4-FFF2-40B4-BE49-F238E27FC236}">
                <a16:creationId xmlns:a16="http://schemas.microsoft.com/office/drawing/2014/main" id="{B0442147-E85C-45F3-7CEF-3F2C64D32E20}"/>
              </a:ext>
            </a:extLst>
          </p:cNvPr>
          <p:cNvSpPr/>
          <p:nvPr/>
        </p:nvSpPr>
        <p:spPr>
          <a:xfrm>
            <a:off x="2920681" y="10071956"/>
            <a:ext cx="761750" cy="35753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5" name="正方形/長方形 2054">
            <a:extLst>
              <a:ext uri="{FF2B5EF4-FFF2-40B4-BE49-F238E27FC236}">
                <a16:creationId xmlns:a16="http://schemas.microsoft.com/office/drawing/2014/main" id="{6AC15BF1-957E-F656-DA6B-54AB4BC0EB4F}"/>
              </a:ext>
            </a:extLst>
          </p:cNvPr>
          <p:cNvSpPr/>
          <p:nvPr/>
        </p:nvSpPr>
        <p:spPr>
          <a:xfrm>
            <a:off x="3743185" y="10071956"/>
            <a:ext cx="562614" cy="35753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6" name="正方形/長方形 2055">
            <a:extLst>
              <a:ext uri="{FF2B5EF4-FFF2-40B4-BE49-F238E27FC236}">
                <a16:creationId xmlns:a16="http://schemas.microsoft.com/office/drawing/2014/main" id="{F7EB05A6-9D66-EA53-9B02-E919AF5024BB}"/>
              </a:ext>
            </a:extLst>
          </p:cNvPr>
          <p:cNvSpPr/>
          <p:nvPr/>
        </p:nvSpPr>
        <p:spPr>
          <a:xfrm>
            <a:off x="4363929" y="10071956"/>
            <a:ext cx="558802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7" name="正方形/長方形 2056">
            <a:extLst>
              <a:ext uri="{FF2B5EF4-FFF2-40B4-BE49-F238E27FC236}">
                <a16:creationId xmlns:a16="http://schemas.microsoft.com/office/drawing/2014/main" id="{5B7A9810-0833-B43B-1775-1E16BBB0032C}"/>
              </a:ext>
            </a:extLst>
          </p:cNvPr>
          <p:cNvSpPr/>
          <p:nvPr/>
        </p:nvSpPr>
        <p:spPr>
          <a:xfrm>
            <a:off x="5011248" y="10068780"/>
            <a:ext cx="4437996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8" name="正方形/長方形 2057">
            <a:extLst>
              <a:ext uri="{FF2B5EF4-FFF2-40B4-BE49-F238E27FC236}">
                <a16:creationId xmlns:a16="http://schemas.microsoft.com/office/drawing/2014/main" id="{5B3D21E8-A683-D4EE-CB55-DB9BBD4EE19F}"/>
              </a:ext>
            </a:extLst>
          </p:cNvPr>
          <p:cNvSpPr/>
          <p:nvPr/>
        </p:nvSpPr>
        <p:spPr>
          <a:xfrm>
            <a:off x="9510001" y="10068780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9" name="正方形/長方形 2058">
            <a:extLst>
              <a:ext uri="{FF2B5EF4-FFF2-40B4-BE49-F238E27FC236}">
                <a16:creationId xmlns:a16="http://schemas.microsoft.com/office/drawing/2014/main" id="{3E06B429-7A31-33F7-7CD3-FA197D1047F9}"/>
              </a:ext>
            </a:extLst>
          </p:cNvPr>
          <p:cNvSpPr/>
          <p:nvPr/>
        </p:nvSpPr>
        <p:spPr>
          <a:xfrm>
            <a:off x="10127691" y="10071956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0" name="正方形/長方形 2059">
            <a:extLst>
              <a:ext uri="{FF2B5EF4-FFF2-40B4-BE49-F238E27FC236}">
                <a16:creationId xmlns:a16="http://schemas.microsoft.com/office/drawing/2014/main" id="{CCEAF2F3-9AA2-674C-1D02-76B8B9440F52}"/>
              </a:ext>
            </a:extLst>
          </p:cNvPr>
          <p:cNvSpPr/>
          <p:nvPr/>
        </p:nvSpPr>
        <p:spPr>
          <a:xfrm>
            <a:off x="10773461" y="10068780"/>
            <a:ext cx="4349582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1" name="正方形/長方形 2060">
            <a:extLst>
              <a:ext uri="{FF2B5EF4-FFF2-40B4-BE49-F238E27FC236}">
                <a16:creationId xmlns:a16="http://schemas.microsoft.com/office/drawing/2014/main" id="{FA4E77C2-91B8-F533-A707-BD4A9AF3C03B}"/>
              </a:ext>
            </a:extLst>
          </p:cNvPr>
          <p:cNvSpPr/>
          <p:nvPr/>
        </p:nvSpPr>
        <p:spPr>
          <a:xfrm>
            <a:off x="15164423" y="10058567"/>
            <a:ext cx="584158" cy="372698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2" name="正方形/長方形 2061">
            <a:extLst>
              <a:ext uri="{FF2B5EF4-FFF2-40B4-BE49-F238E27FC236}">
                <a16:creationId xmlns:a16="http://schemas.microsoft.com/office/drawing/2014/main" id="{A5CEFDCD-2BA2-6A12-4576-D82506260F32}"/>
              </a:ext>
            </a:extLst>
          </p:cNvPr>
          <p:cNvSpPr/>
          <p:nvPr/>
        </p:nvSpPr>
        <p:spPr>
          <a:xfrm>
            <a:off x="15800469" y="10064391"/>
            <a:ext cx="584158" cy="372698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3" name="正方形/長方形 2062">
            <a:extLst>
              <a:ext uri="{FF2B5EF4-FFF2-40B4-BE49-F238E27FC236}">
                <a16:creationId xmlns:a16="http://schemas.microsoft.com/office/drawing/2014/main" id="{6EA7069C-1BFD-73CF-C8F2-FDEED80492FA}"/>
              </a:ext>
            </a:extLst>
          </p:cNvPr>
          <p:cNvSpPr/>
          <p:nvPr/>
        </p:nvSpPr>
        <p:spPr>
          <a:xfrm>
            <a:off x="16440124" y="10064391"/>
            <a:ext cx="1627340" cy="35999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49" name="Oval 2048">
            <a:extLst>
              <a:ext uri="{FF2B5EF4-FFF2-40B4-BE49-F238E27FC236}">
                <a16:creationId xmlns:a16="http://schemas.microsoft.com/office/drawing/2014/main" id="{FEB81E77-B729-891D-2932-85784AB1D4AA}"/>
              </a:ext>
            </a:extLst>
          </p:cNvPr>
          <p:cNvSpPr/>
          <p:nvPr/>
        </p:nvSpPr>
        <p:spPr>
          <a:xfrm>
            <a:off x="1771698" y="11655102"/>
            <a:ext cx="36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3" name="Oval 2052">
            <a:extLst>
              <a:ext uri="{FF2B5EF4-FFF2-40B4-BE49-F238E27FC236}">
                <a16:creationId xmlns:a16="http://schemas.microsoft.com/office/drawing/2014/main" id="{783C8C1F-5224-D97A-0F61-D8090A6B427B}"/>
              </a:ext>
            </a:extLst>
          </p:cNvPr>
          <p:cNvSpPr/>
          <p:nvPr/>
        </p:nvSpPr>
        <p:spPr>
          <a:xfrm>
            <a:off x="1863358" y="11655102"/>
            <a:ext cx="36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4" name="Oval 2063">
            <a:extLst>
              <a:ext uri="{FF2B5EF4-FFF2-40B4-BE49-F238E27FC236}">
                <a16:creationId xmlns:a16="http://schemas.microsoft.com/office/drawing/2014/main" id="{20370302-ECD3-D0A3-B23B-1EDC1FC3999F}"/>
              </a:ext>
            </a:extLst>
          </p:cNvPr>
          <p:cNvSpPr/>
          <p:nvPr/>
        </p:nvSpPr>
        <p:spPr>
          <a:xfrm>
            <a:off x="1953108" y="11655102"/>
            <a:ext cx="36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5" name="Oval 2064">
            <a:extLst>
              <a:ext uri="{FF2B5EF4-FFF2-40B4-BE49-F238E27FC236}">
                <a16:creationId xmlns:a16="http://schemas.microsoft.com/office/drawing/2014/main" id="{70D01BA9-0FEB-F526-F8F5-0B99D5040E14}"/>
              </a:ext>
            </a:extLst>
          </p:cNvPr>
          <p:cNvSpPr/>
          <p:nvPr/>
        </p:nvSpPr>
        <p:spPr>
          <a:xfrm>
            <a:off x="2048458" y="11655102"/>
            <a:ext cx="36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2078" name="Picture 2077">
            <a:extLst>
              <a:ext uri="{FF2B5EF4-FFF2-40B4-BE49-F238E27FC236}">
                <a16:creationId xmlns:a16="http://schemas.microsoft.com/office/drawing/2014/main" id="{0FA036EE-0353-BA24-2C10-8DA7E61FA7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4910" y="11653945"/>
            <a:ext cx="317020" cy="73158"/>
          </a:xfrm>
          <a:prstGeom prst="rect">
            <a:avLst/>
          </a:prstGeom>
        </p:spPr>
      </p:pic>
      <p:pic>
        <p:nvPicPr>
          <p:cNvPr id="2079" name="Picture 2078">
            <a:extLst>
              <a:ext uri="{FF2B5EF4-FFF2-40B4-BE49-F238E27FC236}">
                <a16:creationId xmlns:a16="http://schemas.microsoft.com/office/drawing/2014/main" id="{FBC5660E-E5CA-8373-7357-122A475802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0908" y="11655103"/>
            <a:ext cx="317020" cy="73158"/>
          </a:xfrm>
          <a:prstGeom prst="rect">
            <a:avLst/>
          </a:prstGeom>
        </p:spPr>
      </p:pic>
      <p:pic>
        <p:nvPicPr>
          <p:cNvPr id="2080" name="Picture 2079">
            <a:extLst>
              <a:ext uri="{FF2B5EF4-FFF2-40B4-BE49-F238E27FC236}">
                <a16:creationId xmlns:a16="http://schemas.microsoft.com/office/drawing/2014/main" id="{CE5D9BEA-AE01-AB5F-79C8-A8677383C8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1904" y="11651855"/>
            <a:ext cx="317020" cy="73158"/>
          </a:xfrm>
          <a:prstGeom prst="rect">
            <a:avLst/>
          </a:prstGeom>
        </p:spPr>
      </p:pic>
      <p:pic>
        <p:nvPicPr>
          <p:cNvPr id="2082" name="Picture 2081">
            <a:extLst>
              <a:ext uri="{FF2B5EF4-FFF2-40B4-BE49-F238E27FC236}">
                <a16:creationId xmlns:a16="http://schemas.microsoft.com/office/drawing/2014/main" id="{B185DBD6-3FBE-D97B-8203-906E8E7103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41638" y="11647901"/>
            <a:ext cx="317020" cy="73158"/>
          </a:xfrm>
          <a:prstGeom prst="rect">
            <a:avLst/>
          </a:prstGeom>
        </p:spPr>
      </p:pic>
      <p:pic>
        <p:nvPicPr>
          <p:cNvPr id="2083" name="Picture 2082">
            <a:extLst>
              <a:ext uri="{FF2B5EF4-FFF2-40B4-BE49-F238E27FC236}">
                <a16:creationId xmlns:a16="http://schemas.microsoft.com/office/drawing/2014/main" id="{108CC179-845A-6FF9-40A5-CD9B62895E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58044" y="11643215"/>
            <a:ext cx="317020" cy="73158"/>
          </a:xfrm>
          <a:prstGeom prst="rect">
            <a:avLst/>
          </a:prstGeom>
        </p:spPr>
      </p:pic>
      <p:pic>
        <p:nvPicPr>
          <p:cNvPr id="2084" name="Picture 2083">
            <a:extLst>
              <a:ext uri="{FF2B5EF4-FFF2-40B4-BE49-F238E27FC236}">
                <a16:creationId xmlns:a16="http://schemas.microsoft.com/office/drawing/2014/main" id="{2054B0EC-96E7-119A-4D4D-EC3A05EB49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88240" y="11657125"/>
            <a:ext cx="317020" cy="73158"/>
          </a:xfrm>
          <a:prstGeom prst="rect">
            <a:avLst/>
          </a:prstGeom>
        </p:spPr>
      </p:pic>
      <p:pic>
        <p:nvPicPr>
          <p:cNvPr id="2085" name="Picture 2084">
            <a:extLst>
              <a:ext uri="{FF2B5EF4-FFF2-40B4-BE49-F238E27FC236}">
                <a16:creationId xmlns:a16="http://schemas.microsoft.com/office/drawing/2014/main" id="{EC32E629-F2CF-0EFD-13F3-10B6560DAB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13666" y="11642593"/>
            <a:ext cx="317020" cy="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6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2469A-0055-823E-EFB6-FAEAF3E83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角丸四角形 2050">
            <a:extLst>
              <a:ext uri="{FF2B5EF4-FFF2-40B4-BE49-F238E27FC236}">
                <a16:creationId xmlns:a16="http://schemas.microsoft.com/office/drawing/2014/main" id="{A5BE73CA-2515-7FF5-0517-36EC96ABC129}"/>
              </a:ext>
            </a:extLst>
          </p:cNvPr>
          <p:cNvSpPr/>
          <p:nvPr/>
        </p:nvSpPr>
        <p:spPr>
          <a:xfrm>
            <a:off x="18056420" y="8573144"/>
            <a:ext cx="262404" cy="2704008"/>
          </a:xfrm>
          <a:prstGeom prst="roundRect">
            <a:avLst>
              <a:gd name="adj" fmla="val 14169"/>
            </a:avLst>
          </a:prstGeom>
          <a:gradFill>
            <a:gsLst>
              <a:gs pos="86000">
                <a:srgbClr val="A48F7E"/>
              </a:gs>
              <a:gs pos="37000">
                <a:srgbClr val="D1CECC"/>
              </a:gs>
              <a:gs pos="47000">
                <a:srgbClr val="9B8878"/>
              </a:gs>
              <a:gs pos="100000">
                <a:srgbClr val="91807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7983E8D-83A3-0667-13E3-DE72E21DE6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372" r="5348" b="372"/>
          <a:stretch/>
        </p:blipFill>
        <p:spPr>
          <a:xfrm>
            <a:off x="1719740" y="6858867"/>
            <a:ext cx="16347724" cy="4918634"/>
          </a:xfrm>
          <a:prstGeom prst="rect">
            <a:avLst/>
          </a:prstGeom>
        </p:spPr>
      </p:pic>
      <p:sp>
        <p:nvSpPr>
          <p:cNvPr id="7" name="平行四辺形 6">
            <a:extLst>
              <a:ext uri="{FF2B5EF4-FFF2-40B4-BE49-F238E27FC236}">
                <a16:creationId xmlns:a16="http://schemas.microsoft.com/office/drawing/2014/main" id="{CCDB62A8-0AC8-153F-7442-C8193A4D1C91}"/>
              </a:ext>
            </a:extLst>
          </p:cNvPr>
          <p:cNvSpPr/>
          <p:nvPr/>
        </p:nvSpPr>
        <p:spPr>
          <a:xfrm>
            <a:off x="2260431" y="10496500"/>
            <a:ext cx="1208014" cy="448728"/>
          </a:xfrm>
          <a:prstGeom prst="parallelogram">
            <a:avLst>
              <a:gd name="adj" fmla="val 28105"/>
            </a:avLst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1257650-03B5-5C94-96E3-491E8CB63570}"/>
              </a:ext>
            </a:extLst>
          </p:cNvPr>
          <p:cNvSpPr/>
          <p:nvPr/>
        </p:nvSpPr>
        <p:spPr>
          <a:xfrm>
            <a:off x="1710121" y="10496474"/>
            <a:ext cx="823106" cy="448728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FE982C4-647B-A1E5-76C0-737DE55F37E8}"/>
              </a:ext>
            </a:extLst>
          </p:cNvPr>
          <p:cNvSpPr/>
          <p:nvPr/>
        </p:nvSpPr>
        <p:spPr>
          <a:xfrm>
            <a:off x="1698168" y="11776633"/>
            <a:ext cx="16369296" cy="253278"/>
          </a:xfrm>
          <a:prstGeom prst="rect">
            <a:avLst/>
          </a:prstGeom>
          <a:solidFill>
            <a:srgbClr val="D3D3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2E10F57-1A09-C0E6-F8C1-7699788FD817}"/>
              </a:ext>
            </a:extLst>
          </p:cNvPr>
          <p:cNvSpPr/>
          <p:nvPr/>
        </p:nvSpPr>
        <p:spPr>
          <a:xfrm>
            <a:off x="7946621" y="7211469"/>
            <a:ext cx="615486" cy="438150"/>
          </a:xfrm>
          <a:prstGeom prst="rect">
            <a:avLst/>
          </a:prstGeom>
          <a:solidFill>
            <a:srgbClr val="FF40FF"/>
          </a:solidFill>
          <a:ln w="25400">
            <a:solidFill>
              <a:srgbClr val="ABAA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B1501435-2C8E-DEB2-8654-810462429B42}"/>
              </a:ext>
            </a:extLst>
          </p:cNvPr>
          <p:cNvSpPr/>
          <p:nvPr/>
        </p:nvSpPr>
        <p:spPr>
          <a:xfrm>
            <a:off x="-507127" y="7888419"/>
            <a:ext cx="1329070" cy="4114802"/>
          </a:xfrm>
          <a:prstGeom prst="roundRect">
            <a:avLst>
              <a:gd name="adj" fmla="val 8408"/>
            </a:avLst>
          </a:prstGeom>
          <a:gradFill>
            <a:gsLst>
              <a:gs pos="0">
                <a:srgbClr val="BDBDBD"/>
              </a:gs>
              <a:gs pos="15000">
                <a:srgbClr val="939393"/>
              </a:gs>
              <a:gs pos="82000">
                <a:srgbClr val="969593"/>
              </a:gs>
              <a:gs pos="94000">
                <a:srgbClr val="B7B6B6"/>
              </a:gs>
              <a:gs pos="100000">
                <a:srgbClr val="C0C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EB50DE6F-60D1-9099-D84C-3FEF34E4DDA5}"/>
              </a:ext>
            </a:extLst>
          </p:cNvPr>
          <p:cNvSpPr/>
          <p:nvPr/>
        </p:nvSpPr>
        <p:spPr>
          <a:xfrm>
            <a:off x="-1254605" y="8782944"/>
            <a:ext cx="1254606" cy="3806488"/>
          </a:xfrm>
          <a:prstGeom prst="roundRect">
            <a:avLst>
              <a:gd name="adj" fmla="val 11566"/>
            </a:avLst>
          </a:prstGeom>
          <a:gradFill>
            <a:gsLst>
              <a:gs pos="2000">
                <a:srgbClr val="BCBCBC"/>
              </a:gs>
              <a:gs pos="0">
                <a:srgbClr val="717171"/>
              </a:gs>
              <a:gs pos="100000">
                <a:srgbClr val="C0C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13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424FC09E-F301-48BC-FAE5-1AB6FED1C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3686129" y="7739094"/>
            <a:ext cx="1317082" cy="404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5CD3E3DD-63C8-1BE9-52FD-1602770419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9452955" y="7739095"/>
            <a:ext cx="1317082" cy="403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東武20000型クハ28807の側面写真｜RailFile.jp｜鉄道車両サイドビューの図鑑">
            <a:extLst>
              <a:ext uri="{FF2B5EF4-FFF2-40B4-BE49-F238E27FC236}">
                <a16:creationId xmlns:a16="http://schemas.microsoft.com/office/drawing/2014/main" id="{B224807F-B3C9-C64C-DA5D-BCBE00BA9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" t="34471" r="396" b="19468"/>
          <a:stretch/>
        </p:blipFill>
        <p:spPr bwMode="auto">
          <a:xfrm>
            <a:off x="1695070" y="217106"/>
            <a:ext cx="16672444" cy="59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6A73B357-8885-E6F4-0A11-A83FAEA13C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15123043" y="7739093"/>
            <a:ext cx="1317082" cy="403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B309ED96-6D72-54EF-267E-6DF1814CE7F3}"/>
              </a:ext>
            </a:extLst>
          </p:cNvPr>
          <p:cNvSpPr/>
          <p:nvPr/>
        </p:nvSpPr>
        <p:spPr>
          <a:xfrm>
            <a:off x="3835401" y="805511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138EC7A7-FEDC-D4C5-F83F-93A031F874E8}"/>
              </a:ext>
            </a:extLst>
          </p:cNvPr>
          <p:cNvSpPr/>
          <p:nvPr/>
        </p:nvSpPr>
        <p:spPr>
          <a:xfrm>
            <a:off x="4454241" y="805511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D0EEC48-40DD-E759-D8A8-1B90726B187B}"/>
              </a:ext>
            </a:extLst>
          </p:cNvPr>
          <p:cNvSpPr/>
          <p:nvPr/>
        </p:nvSpPr>
        <p:spPr>
          <a:xfrm>
            <a:off x="9610441" y="805511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8EB3E20A-00D2-7EDE-1E53-024E86BD8D3C}"/>
              </a:ext>
            </a:extLst>
          </p:cNvPr>
          <p:cNvSpPr/>
          <p:nvPr/>
        </p:nvSpPr>
        <p:spPr>
          <a:xfrm>
            <a:off x="10222327" y="805511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87EA52C4-7600-8FEF-BAD1-BDA634CD946A}"/>
              </a:ext>
            </a:extLst>
          </p:cNvPr>
          <p:cNvSpPr/>
          <p:nvPr/>
        </p:nvSpPr>
        <p:spPr>
          <a:xfrm>
            <a:off x="15281793" y="805511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7A46793B-5D00-FA34-488E-793594692158}"/>
              </a:ext>
            </a:extLst>
          </p:cNvPr>
          <p:cNvSpPr/>
          <p:nvPr/>
        </p:nvSpPr>
        <p:spPr>
          <a:xfrm>
            <a:off x="15904719" y="805511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2050" name="Picture 2" descr="東武20000型クハ28807の側面写真｜RailFile.jp｜鉄道車両サイドビューの図鑑">
            <a:extLst>
              <a:ext uri="{FF2B5EF4-FFF2-40B4-BE49-F238E27FC236}">
                <a16:creationId xmlns:a16="http://schemas.microsoft.com/office/drawing/2014/main" id="{AECDDF53-A687-A5D7-D0BF-802B35D51C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9" t="43935" r="71187" b="24317"/>
          <a:stretch/>
        </p:blipFill>
        <p:spPr bwMode="auto">
          <a:xfrm>
            <a:off x="2212126" y="7726282"/>
            <a:ext cx="709132" cy="404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3EB0821-317A-4986-6014-CBA5DFB08424}"/>
              </a:ext>
            </a:extLst>
          </p:cNvPr>
          <p:cNvSpPr/>
          <p:nvPr/>
        </p:nvSpPr>
        <p:spPr>
          <a:xfrm>
            <a:off x="2332699" y="9935310"/>
            <a:ext cx="465250" cy="1085040"/>
          </a:xfrm>
          <a:prstGeom prst="rect">
            <a:avLst/>
          </a:prstGeom>
          <a:gradFill>
            <a:gsLst>
              <a:gs pos="0">
                <a:srgbClr val="C1C3C2"/>
              </a:gs>
              <a:gs pos="100000">
                <a:srgbClr val="BDBFB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E83F7CB-9FE6-B029-C828-57F8E9713407}"/>
              </a:ext>
            </a:extLst>
          </p:cNvPr>
          <p:cNvSpPr/>
          <p:nvPr/>
        </p:nvSpPr>
        <p:spPr>
          <a:xfrm>
            <a:off x="2332699" y="10074273"/>
            <a:ext cx="465250" cy="36195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D919428-2532-BB82-722B-7E7FA0710626}"/>
              </a:ext>
            </a:extLst>
          </p:cNvPr>
          <p:cNvSpPr/>
          <p:nvPr/>
        </p:nvSpPr>
        <p:spPr>
          <a:xfrm>
            <a:off x="2326840" y="10496477"/>
            <a:ext cx="483064" cy="44872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49E118D-F998-683A-8CE3-8D7E4F4387BD}"/>
              </a:ext>
            </a:extLst>
          </p:cNvPr>
          <p:cNvSpPr/>
          <p:nvPr/>
        </p:nvSpPr>
        <p:spPr>
          <a:xfrm>
            <a:off x="3746997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90FF9F8-CE43-15A5-8B23-375DC15F056E}"/>
              </a:ext>
            </a:extLst>
          </p:cNvPr>
          <p:cNvSpPr/>
          <p:nvPr/>
        </p:nvSpPr>
        <p:spPr>
          <a:xfrm>
            <a:off x="4365837" y="10071957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5615AB1-795F-D14F-8CCD-167322A07F6A}"/>
              </a:ext>
            </a:extLst>
          </p:cNvPr>
          <p:cNvSpPr/>
          <p:nvPr/>
        </p:nvSpPr>
        <p:spPr>
          <a:xfrm>
            <a:off x="9504323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6D49BA2-94F4-9FC9-E750-6BE90F2B92C5}"/>
              </a:ext>
            </a:extLst>
          </p:cNvPr>
          <p:cNvSpPr/>
          <p:nvPr/>
        </p:nvSpPr>
        <p:spPr>
          <a:xfrm>
            <a:off x="10137179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96D321C-3EF8-8E41-E8C2-DDA230995BF4}"/>
              </a:ext>
            </a:extLst>
          </p:cNvPr>
          <p:cNvSpPr/>
          <p:nvPr/>
        </p:nvSpPr>
        <p:spPr>
          <a:xfrm>
            <a:off x="2419351" y="8185926"/>
            <a:ext cx="285750" cy="1498600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C94618F8-3BFF-6748-CD08-A415CF2F6428}"/>
              </a:ext>
            </a:extLst>
          </p:cNvPr>
          <p:cNvSpPr/>
          <p:nvPr/>
        </p:nvSpPr>
        <p:spPr>
          <a:xfrm>
            <a:off x="5603715" y="1787470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41778F57-FCC8-0A6F-45E9-35BC79FFCDD4}"/>
              </a:ext>
            </a:extLst>
          </p:cNvPr>
          <p:cNvSpPr/>
          <p:nvPr/>
        </p:nvSpPr>
        <p:spPr>
          <a:xfrm>
            <a:off x="5631603" y="1853068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D40B0A0-FC7C-87E8-D97E-15B4816D17D3}"/>
              </a:ext>
            </a:extLst>
          </p:cNvPr>
          <p:cNvSpPr/>
          <p:nvPr/>
        </p:nvSpPr>
        <p:spPr>
          <a:xfrm>
            <a:off x="6327741" y="1853068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EF6E7E17-2F8C-DCDF-E7BC-FFDD7C21C0F9}"/>
              </a:ext>
            </a:extLst>
          </p:cNvPr>
          <p:cNvSpPr/>
          <p:nvPr/>
        </p:nvSpPr>
        <p:spPr>
          <a:xfrm>
            <a:off x="5606959" y="7842048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7" name="角丸四角形 36">
            <a:extLst>
              <a:ext uri="{FF2B5EF4-FFF2-40B4-BE49-F238E27FC236}">
                <a16:creationId xmlns:a16="http://schemas.microsoft.com/office/drawing/2014/main" id="{DA72499A-E9E1-ACB2-8F9B-FABC3678FFBB}"/>
              </a:ext>
            </a:extLst>
          </p:cNvPr>
          <p:cNvSpPr/>
          <p:nvPr/>
        </p:nvSpPr>
        <p:spPr>
          <a:xfrm>
            <a:off x="5634847" y="7907646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6FBF2F6-C17E-1E99-47A1-B1604790E9D9}"/>
              </a:ext>
            </a:extLst>
          </p:cNvPr>
          <p:cNvSpPr/>
          <p:nvPr/>
        </p:nvSpPr>
        <p:spPr>
          <a:xfrm>
            <a:off x="6330985" y="7907646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DF105771-38EA-566F-E21E-DEE14B10D34A}"/>
              </a:ext>
            </a:extLst>
          </p:cNvPr>
          <p:cNvSpPr/>
          <p:nvPr/>
        </p:nvSpPr>
        <p:spPr>
          <a:xfrm>
            <a:off x="7219805" y="7855886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6A75F070-F627-9F27-7127-1607F7AE0462}"/>
              </a:ext>
            </a:extLst>
          </p:cNvPr>
          <p:cNvSpPr/>
          <p:nvPr/>
        </p:nvSpPr>
        <p:spPr>
          <a:xfrm>
            <a:off x="7247693" y="7921484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1B6D205-A7F1-6484-9799-D887BE0211F5}"/>
              </a:ext>
            </a:extLst>
          </p:cNvPr>
          <p:cNvSpPr/>
          <p:nvPr/>
        </p:nvSpPr>
        <p:spPr>
          <a:xfrm>
            <a:off x="7943831" y="7921484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EA8E2284-7A12-CB1E-6E39-9584CAA4B215}"/>
              </a:ext>
            </a:extLst>
          </p:cNvPr>
          <p:cNvSpPr/>
          <p:nvPr/>
        </p:nvSpPr>
        <p:spPr>
          <a:xfrm>
            <a:off x="11352883" y="7855886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D32A530A-2B7E-B21F-5E26-3CAC362650F2}"/>
              </a:ext>
            </a:extLst>
          </p:cNvPr>
          <p:cNvSpPr/>
          <p:nvPr/>
        </p:nvSpPr>
        <p:spPr>
          <a:xfrm>
            <a:off x="11380771" y="7921484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A2CA969-1B47-19C8-514C-F2E7668853B2}"/>
              </a:ext>
            </a:extLst>
          </p:cNvPr>
          <p:cNvSpPr/>
          <p:nvPr/>
        </p:nvSpPr>
        <p:spPr>
          <a:xfrm>
            <a:off x="12076909" y="7921484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5" name="角丸四角形 44">
            <a:extLst>
              <a:ext uri="{FF2B5EF4-FFF2-40B4-BE49-F238E27FC236}">
                <a16:creationId xmlns:a16="http://schemas.microsoft.com/office/drawing/2014/main" id="{F937F3DB-7746-2F8E-F355-026D00EBF71E}"/>
              </a:ext>
            </a:extLst>
          </p:cNvPr>
          <p:cNvSpPr/>
          <p:nvPr/>
        </p:nvSpPr>
        <p:spPr>
          <a:xfrm>
            <a:off x="12958007" y="7842048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10B48EB1-6C5A-B0C3-6756-66C0F20C9250}"/>
              </a:ext>
            </a:extLst>
          </p:cNvPr>
          <p:cNvSpPr/>
          <p:nvPr/>
        </p:nvSpPr>
        <p:spPr>
          <a:xfrm>
            <a:off x="12985895" y="7907646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B460AE7-125B-0D42-A8B1-F664F692E6E3}"/>
              </a:ext>
            </a:extLst>
          </p:cNvPr>
          <p:cNvSpPr/>
          <p:nvPr/>
        </p:nvSpPr>
        <p:spPr>
          <a:xfrm>
            <a:off x="13682033" y="7907646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9" name="角丸四角形 48">
            <a:extLst>
              <a:ext uri="{FF2B5EF4-FFF2-40B4-BE49-F238E27FC236}">
                <a16:creationId xmlns:a16="http://schemas.microsoft.com/office/drawing/2014/main" id="{0842F108-F191-DAE2-2BCF-717E85CAB87F}"/>
              </a:ext>
            </a:extLst>
          </p:cNvPr>
          <p:cNvSpPr/>
          <p:nvPr/>
        </p:nvSpPr>
        <p:spPr>
          <a:xfrm>
            <a:off x="17170398" y="2000251"/>
            <a:ext cx="742464" cy="2092518"/>
          </a:xfrm>
          <a:prstGeom prst="roundRect">
            <a:avLst>
              <a:gd name="adj" fmla="val 14862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8" name="角丸四角形 47">
            <a:extLst>
              <a:ext uri="{FF2B5EF4-FFF2-40B4-BE49-F238E27FC236}">
                <a16:creationId xmlns:a16="http://schemas.microsoft.com/office/drawing/2014/main" id="{26E9CCA2-46FC-664D-A949-981ADE16CA73}"/>
              </a:ext>
            </a:extLst>
          </p:cNvPr>
          <p:cNvSpPr/>
          <p:nvPr/>
        </p:nvSpPr>
        <p:spPr>
          <a:xfrm>
            <a:off x="18752399" y="2546418"/>
            <a:ext cx="646334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FD0A1534-7266-ED39-C545-C563913C214C}"/>
              </a:ext>
            </a:extLst>
          </p:cNvPr>
          <p:cNvSpPr/>
          <p:nvPr/>
        </p:nvSpPr>
        <p:spPr>
          <a:xfrm>
            <a:off x="17170398" y="7810371"/>
            <a:ext cx="742464" cy="2092518"/>
          </a:xfrm>
          <a:prstGeom prst="roundRect">
            <a:avLst>
              <a:gd name="adj" fmla="val 14862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1991328D-53E1-90C0-F84A-2D08628534FA}"/>
              </a:ext>
            </a:extLst>
          </p:cNvPr>
          <p:cNvSpPr/>
          <p:nvPr/>
        </p:nvSpPr>
        <p:spPr>
          <a:xfrm>
            <a:off x="17206793" y="7899338"/>
            <a:ext cx="646334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7D4BF79-3D1B-1A70-AE03-A7AADF03110E}"/>
              </a:ext>
            </a:extLst>
          </p:cNvPr>
          <p:cNvSpPr/>
          <p:nvPr/>
        </p:nvSpPr>
        <p:spPr>
          <a:xfrm>
            <a:off x="11863968" y="574690"/>
            <a:ext cx="126492" cy="522760"/>
          </a:xfrm>
          <a:prstGeom prst="rect">
            <a:avLst/>
          </a:prstGeom>
          <a:solidFill>
            <a:srgbClr val="E2E6E9"/>
          </a:solidFill>
          <a:ln>
            <a:noFill/>
          </a:ln>
          <a:effectLst>
            <a:glow rad="12700">
              <a:schemeClr val="tx1">
                <a:lumMod val="75000"/>
                <a:lumOff val="2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DE044D46-F5E1-6121-C8DB-47EC45761B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40104" y="92558"/>
            <a:ext cx="2057400" cy="2717800"/>
          </a:xfrm>
          <a:prstGeom prst="rect">
            <a:avLst/>
          </a:prstGeom>
        </p:spPr>
      </p:pic>
      <p:sp>
        <p:nvSpPr>
          <p:cNvPr id="51" name="円/楕円 50">
            <a:extLst>
              <a:ext uri="{FF2B5EF4-FFF2-40B4-BE49-F238E27FC236}">
                <a16:creationId xmlns:a16="http://schemas.microsoft.com/office/drawing/2014/main" id="{EAC0ADEF-B9E4-AFE7-9433-2B427D315235}"/>
              </a:ext>
            </a:extLst>
          </p:cNvPr>
          <p:cNvSpPr/>
          <p:nvPr/>
        </p:nvSpPr>
        <p:spPr>
          <a:xfrm>
            <a:off x="11881495" y="633321"/>
            <a:ext cx="91438" cy="202750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3947842F-B8AD-0A4F-A448-9419DFF93F4D}"/>
              </a:ext>
            </a:extLst>
          </p:cNvPr>
          <p:cNvSpPr/>
          <p:nvPr/>
        </p:nvSpPr>
        <p:spPr>
          <a:xfrm>
            <a:off x="11881493" y="861333"/>
            <a:ext cx="91438" cy="202750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5833CFE5-B6F2-E3CD-E1EA-8AE25F70FD27}"/>
              </a:ext>
            </a:extLst>
          </p:cNvPr>
          <p:cNvSpPr/>
          <p:nvPr/>
        </p:nvSpPr>
        <p:spPr>
          <a:xfrm>
            <a:off x="11813998" y="7201574"/>
            <a:ext cx="126492" cy="522760"/>
          </a:xfrm>
          <a:prstGeom prst="rect">
            <a:avLst/>
          </a:prstGeom>
          <a:solidFill>
            <a:srgbClr val="E2E6E9"/>
          </a:solidFill>
          <a:ln>
            <a:noFill/>
          </a:ln>
          <a:effectLst>
            <a:glow rad="12700">
              <a:schemeClr val="tx1">
                <a:lumMod val="75000"/>
                <a:lumOff val="25000"/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36C6B1F9-03D0-E6F3-A844-CB59FE0CA98F}"/>
              </a:ext>
            </a:extLst>
          </p:cNvPr>
          <p:cNvSpPr/>
          <p:nvPr/>
        </p:nvSpPr>
        <p:spPr>
          <a:xfrm>
            <a:off x="11831524" y="7260205"/>
            <a:ext cx="91440" cy="162414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3D1202DC-F87F-E4E3-450C-5030978F6F39}"/>
              </a:ext>
            </a:extLst>
          </p:cNvPr>
          <p:cNvSpPr/>
          <p:nvPr/>
        </p:nvSpPr>
        <p:spPr>
          <a:xfrm>
            <a:off x="11831522" y="7488217"/>
            <a:ext cx="91440" cy="151718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4E13EB64-7E23-3122-10A5-FA5EA95F4128}"/>
              </a:ext>
            </a:extLst>
          </p:cNvPr>
          <p:cNvSpPr/>
          <p:nvPr/>
        </p:nvSpPr>
        <p:spPr>
          <a:xfrm>
            <a:off x="1704516" y="10945202"/>
            <a:ext cx="502004" cy="825024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DBDA5A0-E6D0-CC93-34DA-9BE22073AFD8}"/>
              </a:ext>
            </a:extLst>
          </p:cNvPr>
          <p:cNvSpPr/>
          <p:nvPr/>
        </p:nvSpPr>
        <p:spPr>
          <a:xfrm>
            <a:off x="1720238" y="9196218"/>
            <a:ext cx="502004" cy="825024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BCB468F-FE16-C688-34F2-DEF152F56D6C}"/>
              </a:ext>
            </a:extLst>
          </p:cNvPr>
          <p:cNvSpPr/>
          <p:nvPr/>
        </p:nvSpPr>
        <p:spPr>
          <a:xfrm>
            <a:off x="1483359" y="6510528"/>
            <a:ext cx="228526" cy="5519380"/>
          </a:xfrm>
          <a:prstGeom prst="rect">
            <a:avLst/>
          </a:prstGeom>
          <a:gradFill>
            <a:gsLst>
              <a:gs pos="2000">
                <a:srgbClr val="B7B4AF"/>
              </a:gs>
              <a:gs pos="9000">
                <a:srgbClr val="E2DFDC"/>
              </a:gs>
              <a:gs pos="4000">
                <a:srgbClr val="FFFCF7"/>
              </a:gs>
              <a:gs pos="100000">
                <a:srgbClr val="C0C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E330C580-3536-0A93-2560-DF6053635325}"/>
              </a:ext>
            </a:extLst>
          </p:cNvPr>
          <p:cNvSpPr/>
          <p:nvPr/>
        </p:nvSpPr>
        <p:spPr>
          <a:xfrm>
            <a:off x="1498157" y="6858001"/>
            <a:ext cx="219334" cy="4925038"/>
          </a:xfrm>
          <a:prstGeom prst="rect">
            <a:avLst/>
          </a:prstGeom>
          <a:gradFill>
            <a:gsLst>
              <a:gs pos="57000">
                <a:srgbClr val="C6C6C6"/>
              </a:gs>
              <a:gs pos="18015">
                <a:srgbClr val="C6C6C6"/>
              </a:gs>
              <a:gs pos="5000">
                <a:srgbClr val="D4D3D1"/>
              </a:gs>
              <a:gs pos="0">
                <a:srgbClr val="E9E5E2"/>
              </a:gs>
              <a:gs pos="67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D0C52DD9-21A5-B5AC-67D8-CDF2FDBB5E63}"/>
              </a:ext>
            </a:extLst>
          </p:cNvPr>
          <p:cNvSpPr/>
          <p:nvPr/>
        </p:nvSpPr>
        <p:spPr>
          <a:xfrm>
            <a:off x="1628343" y="6858000"/>
            <a:ext cx="91438" cy="5171908"/>
          </a:xfrm>
          <a:prstGeom prst="rect">
            <a:avLst/>
          </a:prstGeom>
          <a:gradFill>
            <a:gsLst>
              <a:gs pos="100000">
                <a:srgbClr val="4A4A4A"/>
              </a:gs>
              <a:gs pos="46000">
                <a:srgbClr val="C1C1B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9FF4C79-BB8F-036D-B890-AE5293687AB9}"/>
              </a:ext>
            </a:extLst>
          </p:cNvPr>
          <p:cNvSpPr/>
          <p:nvPr/>
        </p:nvSpPr>
        <p:spPr>
          <a:xfrm>
            <a:off x="1491214" y="10065607"/>
            <a:ext cx="173728" cy="36195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865B35B8-9B9D-0BDF-B08B-817DDBDFE0E6}"/>
              </a:ext>
            </a:extLst>
          </p:cNvPr>
          <p:cNvSpPr/>
          <p:nvPr/>
        </p:nvSpPr>
        <p:spPr>
          <a:xfrm>
            <a:off x="1493402" y="10496533"/>
            <a:ext cx="163280" cy="44872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48" name="正方形/長方形 2047">
            <a:extLst>
              <a:ext uri="{FF2B5EF4-FFF2-40B4-BE49-F238E27FC236}">
                <a16:creationId xmlns:a16="http://schemas.microsoft.com/office/drawing/2014/main" id="{E053461E-B49A-CB89-3D87-43EC8FCEAAC1}"/>
              </a:ext>
            </a:extLst>
          </p:cNvPr>
          <p:cNvSpPr/>
          <p:nvPr/>
        </p:nvSpPr>
        <p:spPr>
          <a:xfrm>
            <a:off x="1708696" y="6513131"/>
            <a:ext cx="16347724" cy="362218"/>
          </a:xfrm>
          <a:prstGeom prst="rect">
            <a:avLst/>
          </a:prstGeom>
          <a:gradFill>
            <a:gsLst>
              <a:gs pos="0">
                <a:srgbClr val="9C9396"/>
              </a:gs>
              <a:gs pos="100000">
                <a:srgbClr val="9B8F8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D3F5AFD-5FE3-6FD2-391A-3EC88F78D990}"/>
              </a:ext>
            </a:extLst>
          </p:cNvPr>
          <p:cNvSpPr/>
          <p:nvPr/>
        </p:nvSpPr>
        <p:spPr>
          <a:xfrm>
            <a:off x="1708697" y="10070022"/>
            <a:ext cx="513546" cy="35753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0C34D70C-F88F-D9DC-BB28-955DDE8E5E05}"/>
              </a:ext>
            </a:extLst>
          </p:cNvPr>
          <p:cNvSpPr/>
          <p:nvPr/>
        </p:nvSpPr>
        <p:spPr>
          <a:xfrm>
            <a:off x="1717490" y="10496448"/>
            <a:ext cx="504752" cy="442348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2" name="正方形/長方形 2051">
            <a:extLst>
              <a:ext uri="{FF2B5EF4-FFF2-40B4-BE49-F238E27FC236}">
                <a16:creationId xmlns:a16="http://schemas.microsoft.com/office/drawing/2014/main" id="{D55B6646-58ED-2792-9B15-055A61BDE39D}"/>
              </a:ext>
            </a:extLst>
          </p:cNvPr>
          <p:cNvSpPr/>
          <p:nvPr/>
        </p:nvSpPr>
        <p:spPr>
          <a:xfrm>
            <a:off x="2921259" y="10496448"/>
            <a:ext cx="539042" cy="442348"/>
          </a:xfrm>
          <a:custGeom>
            <a:avLst/>
            <a:gdLst>
              <a:gd name="connsiteX0" fmla="*/ 0 w 252376"/>
              <a:gd name="connsiteY0" fmla="*/ 0 h 221174"/>
              <a:gd name="connsiteX1" fmla="*/ 252376 w 252376"/>
              <a:gd name="connsiteY1" fmla="*/ 0 h 221174"/>
              <a:gd name="connsiteX2" fmla="*/ 252376 w 252376"/>
              <a:gd name="connsiteY2" fmla="*/ 221174 h 221174"/>
              <a:gd name="connsiteX3" fmla="*/ 0 w 252376"/>
              <a:gd name="connsiteY3" fmla="*/ 221174 h 221174"/>
              <a:gd name="connsiteX4" fmla="*/ 0 w 252376"/>
              <a:gd name="connsiteY4" fmla="*/ 0 h 221174"/>
              <a:gd name="connsiteX0" fmla="*/ 0 w 252376"/>
              <a:gd name="connsiteY0" fmla="*/ 0 h 221174"/>
              <a:gd name="connsiteX1" fmla="*/ 252376 w 252376"/>
              <a:gd name="connsiteY1" fmla="*/ 0 h 221174"/>
              <a:gd name="connsiteX2" fmla="*/ 210466 w 252376"/>
              <a:gd name="connsiteY2" fmla="*/ 219269 h 221174"/>
              <a:gd name="connsiteX3" fmla="*/ 0 w 252376"/>
              <a:gd name="connsiteY3" fmla="*/ 221174 h 221174"/>
              <a:gd name="connsiteX4" fmla="*/ 0 w 252376"/>
              <a:gd name="connsiteY4" fmla="*/ 0 h 221174"/>
              <a:gd name="connsiteX0" fmla="*/ 0 w 273331"/>
              <a:gd name="connsiteY0" fmla="*/ 1905 h 223079"/>
              <a:gd name="connsiteX1" fmla="*/ 273331 w 273331"/>
              <a:gd name="connsiteY1" fmla="*/ 0 h 223079"/>
              <a:gd name="connsiteX2" fmla="*/ 210466 w 273331"/>
              <a:gd name="connsiteY2" fmla="*/ 221174 h 223079"/>
              <a:gd name="connsiteX3" fmla="*/ 0 w 273331"/>
              <a:gd name="connsiteY3" fmla="*/ 223079 h 223079"/>
              <a:gd name="connsiteX4" fmla="*/ 0 w 273331"/>
              <a:gd name="connsiteY4" fmla="*/ 1905 h 223079"/>
              <a:gd name="connsiteX0" fmla="*/ 0 w 269521"/>
              <a:gd name="connsiteY0" fmla="*/ 0 h 221174"/>
              <a:gd name="connsiteX1" fmla="*/ 269521 w 269521"/>
              <a:gd name="connsiteY1" fmla="*/ 0 h 221174"/>
              <a:gd name="connsiteX2" fmla="*/ 210466 w 269521"/>
              <a:gd name="connsiteY2" fmla="*/ 219269 h 221174"/>
              <a:gd name="connsiteX3" fmla="*/ 0 w 269521"/>
              <a:gd name="connsiteY3" fmla="*/ 221174 h 221174"/>
              <a:gd name="connsiteX4" fmla="*/ 0 w 269521"/>
              <a:gd name="connsiteY4" fmla="*/ 0 h 221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521" h="221174">
                <a:moveTo>
                  <a:pt x="0" y="0"/>
                </a:moveTo>
                <a:lnTo>
                  <a:pt x="269521" y="0"/>
                </a:lnTo>
                <a:lnTo>
                  <a:pt x="210466" y="219269"/>
                </a:lnTo>
                <a:lnTo>
                  <a:pt x="0" y="221174"/>
                </a:lnTo>
                <a:lnTo>
                  <a:pt x="0" y="0"/>
                </a:lnTo>
                <a:close/>
              </a:path>
            </a:pathLst>
          </a:cu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4" name="正方形/長方形 2053">
            <a:extLst>
              <a:ext uri="{FF2B5EF4-FFF2-40B4-BE49-F238E27FC236}">
                <a16:creationId xmlns:a16="http://schemas.microsoft.com/office/drawing/2014/main" id="{0D31145C-0D85-5F15-5E76-AED38E618487}"/>
              </a:ext>
            </a:extLst>
          </p:cNvPr>
          <p:cNvSpPr/>
          <p:nvPr/>
        </p:nvSpPr>
        <p:spPr>
          <a:xfrm>
            <a:off x="2920681" y="10071956"/>
            <a:ext cx="761750" cy="35753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5" name="正方形/長方形 2054">
            <a:extLst>
              <a:ext uri="{FF2B5EF4-FFF2-40B4-BE49-F238E27FC236}">
                <a16:creationId xmlns:a16="http://schemas.microsoft.com/office/drawing/2014/main" id="{809701F9-FFCC-CEE1-5BD8-82D80785F576}"/>
              </a:ext>
            </a:extLst>
          </p:cNvPr>
          <p:cNvSpPr/>
          <p:nvPr/>
        </p:nvSpPr>
        <p:spPr>
          <a:xfrm>
            <a:off x="3743185" y="10071956"/>
            <a:ext cx="562614" cy="35753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6" name="正方形/長方形 2055">
            <a:extLst>
              <a:ext uri="{FF2B5EF4-FFF2-40B4-BE49-F238E27FC236}">
                <a16:creationId xmlns:a16="http://schemas.microsoft.com/office/drawing/2014/main" id="{47C0EA47-E672-25CC-8447-86A0DD419362}"/>
              </a:ext>
            </a:extLst>
          </p:cNvPr>
          <p:cNvSpPr/>
          <p:nvPr/>
        </p:nvSpPr>
        <p:spPr>
          <a:xfrm>
            <a:off x="4363929" y="10071956"/>
            <a:ext cx="558802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7" name="正方形/長方形 2056">
            <a:extLst>
              <a:ext uri="{FF2B5EF4-FFF2-40B4-BE49-F238E27FC236}">
                <a16:creationId xmlns:a16="http://schemas.microsoft.com/office/drawing/2014/main" id="{AB1C4113-6B7A-F86C-B322-6D63068008ED}"/>
              </a:ext>
            </a:extLst>
          </p:cNvPr>
          <p:cNvSpPr/>
          <p:nvPr/>
        </p:nvSpPr>
        <p:spPr>
          <a:xfrm>
            <a:off x="5011248" y="10068780"/>
            <a:ext cx="4437996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8" name="正方形/長方形 2057">
            <a:extLst>
              <a:ext uri="{FF2B5EF4-FFF2-40B4-BE49-F238E27FC236}">
                <a16:creationId xmlns:a16="http://schemas.microsoft.com/office/drawing/2014/main" id="{541EEA6B-03D7-BA8A-A124-1E946418C642}"/>
              </a:ext>
            </a:extLst>
          </p:cNvPr>
          <p:cNvSpPr/>
          <p:nvPr/>
        </p:nvSpPr>
        <p:spPr>
          <a:xfrm>
            <a:off x="9510001" y="10068780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9" name="正方形/長方形 2058">
            <a:extLst>
              <a:ext uri="{FF2B5EF4-FFF2-40B4-BE49-F238E27FC236}">
                <a16:creationId xmlns:a16="http://schemas.microsoft.com/office/drawing/2014/main" id="{89D9345C-A3A0-8AA7-F022-A16AD0690ED5}"/>
              </a:ext>
            </a:extLst>
          </p:cNvPr>
          <p:cNvSpPr/>
          <p:nvPr/>
        </p:nvSpPr>
        <p:spPr>
          <a:xfrm>
            <a:off x="10127691" y="10071956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0" name="正方形/長方形 2059">
            <a:extLst>
              <a:ext uri="{FF2B5EF4-FFF2-40B4-BE49-F238E27FC236}">
                <a16:creationId xmlns:a16="http://schemas.microsoft.com/office/drawing/2014/main" id="{EEA47CF0-9C4C-F1DA-96DB-57397B97E887}"/>
              </a:ext>
            </a:extLst>
          </p:cNvPr>
          <p:cNvSpPr/>
          <p:nvPr/>
        </p:nvSpPr>
        <p:spPr>
          <a:xfrm>
            <a:off x="10773461" y="10068780"/>
            <a:ext cx="4349582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3" name="正方形/長方形 2062">
            <a:extLst>
              <a:ext uri="{FF2B5EF4-FFF2-40B4-BE49-F238E27FC236}">
                <a16:creationId xmlns:a16="http://schemas.microsoft.com/office/drawing/2014/main" id="{A1550E50-FF1D-BB83-761B-8F62EBBF8E58}"/>
              </a:ext>
            </a:extLst>
          </p:cNvPr>
          <p:cNvSpPr/>
          <p:nvPr/>
        </p:nvSpPr>
        <p:spPr>
          <a:xfrm>
            <a:off x="16440124" y="10064391"/>
            <a:ext cx="1627340" cy="35999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49" name="Oval 2048">
            <a:extLst>
              <a:ext uri="{FF2B5EF4-FFF2-40B4-BE49-F238E27FC236}">
                <a16:creationId xmlns:a16="http://schemas.microsoft.com/office/drawing/2014/main" id="{5A3039E8-6475-4C75-EC6A-6F1CBCC57ABA}"/>
              </a:ext>
            </a:extLst>
          </p:cNvPr>
          <p:cNvSpPr/>
          <p:nvPr/>
        </p:nvSpPr>
        <p:spPr>
          <a:xfrm>
            <a:off x="1771698" y="11655102"/>
            <a:ext cx="36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3" name="Oval 2052">
            <a:extLst>
              <a:ext uri="{FF2B5EF4-FFF2-40B4-BE49-F238E27FC236}">
                <a16:creationId xmlns:a16="http://schemas.microsoft.com/office/drawing/2014/main" id="{DD7D5BFB-A3BF-0D58-6063-5891F38D3319}"/>
              </a:ext>
            </a:extLst>
          </p:cNvPr>
          <p:cNvSpPr/>
          <p:nvPr/>
        </p:nvSpPr>
        <p:spPr>
          <a:xfrm>
            <a:off x="1863358" y="11655102"/>
            <a:ext cx="36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4" name="Oval 2063">
            <a:extLst>
              <a:ext uri="{FF2B5EF4-FFF2-40B4-BE49-F238E27FC236}">
                <a16:creationId xmlns:a16="http://schemas.microsoft.com/office/drawing/2014/main" id="{D124C66E-D458-3EF1-2AD1-D95017721A29}"/>
              </a:ext>
            </a:extLst>
          </p:cNvPr>
          <p:cNvSpPr/>
          <p:nvPr/>
        </p:nvSpPr>
        <p:spPr>
          <a:xfrm>
            <a:off x="1953108" y="11655102"/>
            <a:ext cx="36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5" name="Oval 2064">
            <a:extLst>
              <a:ext uri="{FF2B5EF4-FFF2-40B4-BE49-F238E27FC236}">
                <a16:creationId xmlns:a16="http://schemas.microsoft.com/office/drawing/2014/main" id="{9EC59667-E180-C688-A274-7886ABFCD21D}"/>
              </a:ext>
            </a:extLst>
          </p:cNvPr>
          <p:cNvSpPr/>
          <p:nvPr/>
        </p:nvSpPr>
        <p:spPr>
          <a:xfrm>
            <a:off x="2048458" y="11655102"/>
            <a:ext cx="36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2078" name="Picture 2077">
            <a:extLst>
              <a:ext uri="{FF2B5EF4-FFF2-40B4-BE49-F238E27FC236}">
                <a16:creationId xmlns:a16="http://schemas.microsoft.com/office/drawing/2014/main" id="{DA00130C-1B46-36A4-2046-19B5DE371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4910" y="11653945"/>
            <a:ext cx="317020" cy="73158"/>
          </a:xfrm>
          <a:prstGeom prst="rect">
            <a:avLst/>
          </a:prstGeom>
        </p:spPr>
      </p:pic>
      <p:pic>
        <p:nvPicPr>
          <p:cNvPr id="2079" name="Picture 2078">
            <a:extLst>
              <a:ext uri="{FF2B5EF4-FFF2-40B4-BE49-F238E27FC236}">
                <a16:creationId xmlns:a16="http://schemas.microsoft.com/office/drawing/2014/main" id="{8F4586B3-16B9-3892-A9AE-2232DB29CB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0908" y="11655103"/>
            <a:ext cx="317020" cy="73158"/>
          </a:xfrm>
          <a:prstGeom prst="rect">
            <a:avLst/>
          </a:prstGeom>
        </p:spPr>
      </p:pic>
      <p:pic>
        <p:nvPicPr>
          <p:cNvPr id="2080" name="Picture 2079">
            <a:extLst>
              <a:ext uri="{FF2B5EF4-FFF2-40B4-BE49-F238E27FC236}">
                <a16:creationId xmlns:a16="http://schemas.microsoft.com/office/drawing/2014/main" id="{874B60F5-38B6-6F52-E5EA-455D71AF9E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1904" y="11651855"/>
            <a:ext cx="317020" cy="73158"/>
          </a:xfrm>
          <a:prstGeom prst="rect">
            <a:avLst/>
          </a:prstGeom>
        </p:spPr>
      </p:pic>
      <p:pic>
        <p:nvPicPr>
          <p:cNvPr id="2082" name="Picture 2081">
            <a:extLst>
              <a:ext uri="{FF2B5EF4-FFF2-40B4-BE49-F238E27FC236}">
                <a16:creationId xmlns:a16="http://schemas.microsoft.com/office/drawing/2014/main" id="{57AD5228-8B0C-454B-70F3-462D6C84D8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41638" y="11647901"/>
            <a:ext cx="317020" cy="73158"/>
          </a:xfrm>
          <a:prstGeom prst="rect">
            <a:avLst/>
          </a:prstGeom>
        </p:spPr>
      </p:pic>
      <p:pic>
        <p:nvPicPr>
          <p:cNvPr id="2083" name="Picture 2082">
            <a:extLst>
              <a:ext uri="{FF2B5EF4-FFF2-40B4-BE49-F238E27FC236}">
                <a16:creationId xmlns:a16="http://schemas.microsoft.com/office/drawing/2014/main" id="{E4DE19C4-4F9F-883A-279F-FC3E67F390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58044" y="11643215"/>
            <a:ext cx="317020" cy="73158"/>
          </a:xfrm>
          <a:prstGeom prst="rect">
            <a:avLst/>
          </a:prstGeom>
        </p:spPr>
      </p:pic>
      <p:pic>
        <p:nvPicPr>
          <p:cNvPr id="2084" name="Picture 2083">
            <a:extLst>
              <a:ext uri="{FF2B5EF4-FFF2-40B4-BE49-F238E27FC236}">
                <a16:creationId xmlns:a16="http://schemas.microsoft.com/office/drawing/2014/main" id="{BFF856DE-5E7D-B9CE-61FA-10D2D6DD3C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88240" y="11657125"/>
            <a:ext cx="317020" cy="73158"/>
          </a:xfrm>
          <a:prstGeom prst="rect">
            <a:avLst/>
          </a:prstGeom>
        </p:spPr>
      </p:pic>
      <p:pic>
        <p:nvPicPr>
          <p:cNvPr id="2085" name="Picture 2084">
            <a:extLst>
              <a:ext uri="{FF2B5EF4-FFF2-40B4-BE49-F238E27FC236}">
                <a16:creationId xmlns:a16="http://schemas.microsoft.com/office/drawing/2014/main" id="{D42E06A9-9182-B3E2-F4CA-693FD88F47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13666" y="11642593"/>
            <a:ext cx="317020" cy="73158"/>
          </a:xfrm>
          <a:prstGeom prst="rect">
            <a:avLst/>
          </a:prstGeom>
        </p:spPr>
      </p:pic>
      <p:pic>
        <p:nvPicPr>
          <p:cNvPr id="2067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0C294ED4-4B59-CB02-9B4E-68FA25774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57" t="44614" r="50139" b="26153"/>
          <a:stretch/>
        </p:blipFill>
        <p:spPr bwMode="auto">
          <a:xfrm>
            <a:off x="18950360" y="5170171"/>
            <a:ext cx="596712" cy="369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" name="角丸四角形 17">
            <a:extLst>
              <a:ext uri="{FF2B5EF4-FFF2-40B4-BE49-F238E27FC236}">
                <a16:creationId xmlns:a16="http://schemas.microsoft.com/office/drawing/2014/main" id="{4D92DB02-420A-8F95-07C9-280DF9C7124E}"/>
              </a:ext>
            </a:extLst>
          </p:cNvPr>
          <p:cNvSpPr/>
          <p:nvPr/>
        </p:nvSpPr>
        <p:spPr>
          <a:xfrm>
            <a:off x="19046017" y="537625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70" name="正方形/長方形 2057">
            <a:extLst>
              <a:ext uri="{FF2B5EF4-FFF2-40B4-BE49-F238E27FC236}">
                <a16:creationId xmlns:a16="http://schemas.microsoft.com/office/drawing/2014/main" id="{A2226858-8797-1DC1-DA6F-2D148E6C53D8}"/>
              </a:ext>
            </a:extLst>
          </p:cNvPr>
          <p:cNvSpPr/>
          <p:nvPr/>
        </p:nvSpPr>
        <p:spPr>
          <a:xfrm>
            <a:off x="18945577" y="7389920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73" name="Rectangle: Rounded Corners 2072">
            <a:extLst>
              <a:ext uri="{FF2B5EF4-FFF2-40B4-BE49-F238E27FC236}">
                <a16:creationId xmlns:a16="http://schemas.microsoft.com/office/drawing/2014/main" id="{3C12BA26-EC25-F252-31EA-22C2CB909141}"/>
              </a:ext>
            </a:extLst>
          </p:cNvPr>
          <p:cNvSpPr/>
          <p:nvPr/>
        </p:nvSpPr>
        <p:spPr>
          <a:xfrm>
            <a:off x="3743184" y="7855886"/>
            <a:ext cx="1202438" cy="3675956"/>
          </a:xfrm>
          <a:custGeom>
            <a:avLst/>
            <a:gdLst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6317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4031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7978"/>
              <a:gd name="connsiteX1" fmla="*/ 63177 w 597358"/>
              <a:gd name="connsiteY1" fmla="*/ 0 h 1837978"/>
              <a:gd name="connsiteX2" fmla="*/ 534181 w 597358"/>
              <a:gd name="connsiteY2" fmla="*/ 0 h 1837978"/>
              <a:gd name="connsiteX3" fmla="*/ 597358 w 597358"/>
              <a:gd name="connsiteY3" fmla="*/ 63177 h 1837978"/>
              <a:gd name="connsiteX4" fmla="*/ 597358 w 597358"/>
              <a:gd name="connsiteY4" fmla="*/ 1770991 h 1837978"/>
              <a:gd name="connsiteX5" fmla="*/ 553231 w 597358"/>
              <a:gd name="connsiteY5" fmla="*/ 1837978 h 1837978"/>
              <a:gd name="connsiteX6" fmla="*/ 40317 w 597358"/>
              <a:gd name="connsiteY6" fmla="*/ 1834168 h 1837978"/>
              <a:gd name="connsiteX7" fmla="*/ 0 w 597358"/>
              <a:gd name="connsiteY7" fmla="*/ 1770991 h 1837978"/>
              <a:gd name="connsiteX8" fmla="*/ 0 w 597358"/>
              <a:gd name="connsiteY8" fmla="*/ 63177 h 183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358" h="1837978">
                <a:moveTo>
                  <a:pt x="0" y="63177"/>
                </a:moveTo>
                <a:cubicBezTo>
                  <a:pt x="0" y="28285"/>
                  <a:pt x="28285" y="0"/>
                  <a:pt x="63177" y="0"/>
                </a:cubicBezTo>
                <a:lnTo>
                  <a:pt x="534181" y="0"/>
                </a:lnTo>
                <a:cubicBezTo>
                  <a:pt x="569073" y="0"/>
                  <a:pt x="597358" y="28285"/>
                  <a:pt x="597358" y="63177"/>
                </a:cubicBezTo>
                <a:lnTo>
                  <a:pt x="597358" y="1770991"/>
                </a:lnTo>
                <a:cubicBezTo>
                  <a:pt x="597358" y="1805883"/>
                  <a:pt x="588123" y="1837978"/>
                  <a:pt x="553231" y="1837978"/>
                </a:cubicBezTo>
                <a:lnTo>
                  <a:pt x="40317" y="1834168"/>
                </a:lnTo>
                <a:cubicBezTo>
                  <a:pt x="5425" y="1834168"/>
                  <a:pt x="0" y="1805883"/>
                  <a:pt x="0" y="1770991"/>
                </a:cubicBezTo>
                <a:lnTo>
                  <a:pt x="0" y="63177"/>
                </a:ln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74" name="Rectangle: Rounded Corners 2072">
            <a:extLst>
              <a:ext uri="{FF2B5EF4-FFF2-40B4-BE49-F238E27FC236}">
                <a16:creationId xmlns:a16="http://schemas.microsoft.com/office/drawing/2014/main" id="{CA8EB4EB-054C-27F9-39B0-6C1812200BDF}"/>
              </a:ext>
            </a:extLst>
          </p:cNvPr>
          <p:cNvSpPr/>
          <p:nvPr/>
        </p:nvSpPr>
        <p:spPr>
          <a:xfrm>
            <a:off x="9514044" y="7859696"/>
            <a:ext cx="1194716" cy="3675956"/>
          </a:xfrm>
          <a:custGeom>
            <a:avLst/>
            <a:gdLst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6317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4031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7978"/>
              <a:gd name="connsiteX1" fmla="*/ 63177 w 597358"/>
              <a:gd name="connsiteY1" fmla="*/ 0 h 1837978"/>
              <a:gd name="connsiteX2" fmla="*/ 534181 w 597358"/>
              <a:gd name="connsiteY2" fmla="*/ 0 h 1837978"/>
              <a:gd name="connsiteX3" fmla="*/ 597358 w 597358"/>
              <a:gd name="connsiteY3" fmla="*/ 63177 h 1837978"/>
              <a:gd name="connsiteX4" fmla="*/ 597358 w 597358"/>
              <a:gd name="connsiteY4" fmla="*/ 1770991 h 1837978"/>
              <a:gd name="connsiteX5" fmla="*/ 553231 w 597358"/>
              <a:gd name="connsiteY5" fmla="*/ 1837978 h 1837978"/>
              <a:gd name="connsiteX6" fmla="*/ 40317 w 597358"/>
              <a:gd name="connsiteY6" fmla="*/ 1834168 h 1837978"/>
              <a:gd name="connsiteX7" fmla="*/ 0 w 597358"/>
              <a:gd name="connsiteY7" fmla="*/ 1770991 h 1837978"/>
              <a:gd name="connsiteX8" fmla="*/ 0 w 597358"/>
              <a:gd name="connsiteY8" fmla="*/ 63177 h 183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358" h="1837978">
                <a:moveTo>
                  <a:pt x="0" y="63177"/>
                </a:moveTo>
                <a:cubicBezTo>
                  <a:pt x="0" y="28285"/>
                  <a:pt x="28285" y="0"/>
                  <a:pt x="63177" y="0"/>
                </a:cubicBezTo>
                <a:lnTo>
                  <a:pt x="534181" y="0"/>
                </a:lnTo>
                <a:cubicBezTo>
                  <a:pt x="569073" y="0"/>
                  <a:pt x="597358" y="28285"/>
                  <a:pt x="597358" y="63177"/>
                </a:cubicBezTo>
                <a:lnTo>
                  <a:pt x="597358" y="1770991"/>
                </a:lnTo>
                <a:cubicBezTo>
                  <a:pt x="597358" y="1805883"/>
                  <a:pt x="588123" y="1837978"/>
                  <a:pt x="553231" y="1837978"/>
                </a:cubicBezTo>
                <a:lnTo>
                  <a:pt x="40317" y="1834168"/>
                </a:lnTo>
                <a:cubicBezTo>
                  <a:pt x="5425" y="1834168"/>
                  <a:pt x="0" y="1805883"/>
                  <a:pt x="0" y="1770991"/>
                </a:cubicBezTo>
                <a:lnTo>
                  <a:pt x="0" y="63177"/>
                </a:ln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75" name="Rectangle: Rounded Corners 2072">
            <a:extLst>
              <a:ext uri="{FF2B5EF4-FFF2-40B4-BE49-F238E27FC236}">
                <a16:creationId xmlns:a16="http://schemas.microsoft.com/office/drawing/2014/main" id="{56744CA4-4397-1E03-2E7B-3BA0C0098634}"/>
              </a:ext>
            </a:extLst>
          </p:cNvPr>
          <p:cNvSpPr/>
          <p:nvPr/>
        </p:nvSpPr>
        <p:spPr>
          <a:xfrm>
            <a:off x="15181862" y="7872442"/>
            <a:ext cx="1194716" cy="3675956"/>
          </a:xfrm>
          <a:custGeom>
            <a:avLst/>
            <a:gdLst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6317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4031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7978"/>
              <a:gd name="connsiteX1" fmla="*/ 63177 w 597358"/>
              <a:gd name="connsiteY1" fmla="*/ 0 h 1837978"/>
              <a:gd name="connsiteX2" fmla="*/ 534181 w 597358"/>
              <a:gd name="connsiteY2" fmla="*/ 0 h 1837978"/>
              <a:gd name="connsiteX3" fmla="*/ 597358 w 597358"/>
              <a:gd name="connsiteY3" fmla="*/ 63177 h 1837978"/>
              <a:gd name="connsiteX4" fmla="*/ 597358 w 597358"/>
              <a:gd name="connsiteY4" fmla="*/ 1770991 h 1837978"/>
              <a:gd name="connsiteX5" fmla="*/ 553231 w 597358"/>
              <a:gd name="connsiteY5" fmla="*/ 1837978 h 1837978"/>
              <a:gd name="connsiteX6" fmla="*/ 40317 w 597358"/>
              <a:gd name="connsiteY6" fmla="*/ 1834168 h 1837978"/>
              <a:gd name="connsiteX7" fmla="*/ 0 w 597358"/>
              <a:gd name="connsiteY7" fmla="*/ 1770991 h 1837978"/>
              <a:gd name="connsiteX8" fmla="*/ 0 w 597358"/>
              <a:gd name="connsiteY8" fmla="*/ 63177 h 183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358" h="1837978">
                <a:moveTo>
                  <a:pt x="0" y="63177"/>
                </a:moveTo>
                <a:cubicBezTo>
                  <a:pt x="0" y="28285"/>
                  <a:pt x="28285" y="0"/>
                  <a:pt x="63177" y="0"/>
                </a:cubicBezTo>
                <a:lnTo>
                  <a:pt x="534181" y="0"/>
                </a:lnTo>
                <a:cubicBezTo>
                  <a:pt x="569073" y="0"/>
                  <a:pt x="597358" y="28285"/>
                  <a:pt x="597358" y="63177"/>
                </a:cubicBezTo>
                <a:lnTo>
                  <a:pt x="597358" y="1770991"/>
                </a:lnTo>
                <a:cubicBezTo>
                  <a:pt x="597358" y="1805883"/>
                  <a:pt x="588123" y="1837978"/>
                  <a:pt x="553231" y="1837978"/>
                </a:cubicBezTo>
                <a:lnTo>
                  <a:pt x="40317" y="1834168"/>
                </a:lnTo>
                <a:cubicBezTo>
                  <a:pt x="5425" y="1834168"/>
                  <a:pt x="0" y="1805883"/>
                  <a:pt x="0" y="1770991"/>
                </a:cubicBezTo>
                <a:lnTo>
                  <a:pt x="0" y="63177"/>
                </a:ln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2076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1EC436BC-B971-683F-E5E5-8F1870A057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50" t="44645" r="39594" b="26033"/>
          <a:stretch/>
        </p:blipFill>
        <p:spPr bwMode="auto">
          <a:xfrm>
            <a:off x="19947127" y="5194300"/>
            <a:ext cx="616930" cy="370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9" name="角丸四角形 18">
            <a:extLst>
              <a:ext uri="{FF2B5EF4-FFF2-40B4-BE49-F238E27FC236}">
                <a16:creationId xmlns:a16="http://schemas.microsoft.com/office/drawing/2014/main" id="{8D613F6A-4AF0-E6C5-B71F-186EDFF233DC}"/>
              </a:ext>
            </a:extLst>
          </p:cNvPr>
          <p:cNvSpPr/>
          <p:nvPr/>
        </p:nvSpPr>
        <p:spPr>
          <a:xfrm>
            <a:off x="20066469" y="539522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71" name="正方形/長方形 2058">
            <a:extLst>
              <a:ext uri="{FF2B5EF4-FFF2-40B4-BE49-F238E27FC236}">
                <a16:creationId xmlns:a16="http://schemas.microsoft.com/office/drawing/2014/main" id="{14C002B3-3156-B182-1443-E1D542E8AF5E}"/>
              </a:ext>
            </a:extLst>
          </p:cNvPr>
          <p:cNvSpPr/>
          <p:nvPr/>
        </p:nvSpPr>
        <p:spPr>
          <a:xfrm>
            <a:off x="19976233" y="7413416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716AF779-7909-54E9-1637-4E69605C7F05}"/>
              </a:ext>
            </a:extLst>
          </p:cNvPr>
          <p:cNvSpPr/>
          <p:nvPr/>
        </p:nvSpPr>
        <p:spPr>
          <a:xfrm>
            <a:off x="19187161" y="633320"/>
            <a:ext cx="2972198" cy="814480"/>
          </a:xfrm>
          <a:prstGeom prst="rect">
            <a:avLst/>
          </a:prstGeom>
          <a:solidFill>
            <a:srgbClr val="BDBC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>
              <a:solidFill>
                <a:srgbClr val="D0CFCE"/>
              </a:solidFill>
            </a:endParaRPr>
          </a:p>
        </p:txBody>
      </p:sp>
      <p:sp>
        <p:nvSpPr>
          <p:cNvPr id="2081" name="TextBox 2080">
            <a:extLst>
              <a:ext uri="{FF2B5EF4-FFF2-40B4-BE49-F238E27FC236}">
                <a16:creationId xmlns:a16="http://schemas.microsoft.com/office/drawing/2014/main" id="{88116AC3-5BE1-C598-EECB-C905F5B03084}"/>
              </a:ext>
            </a:extLst>
          </p:cNvPr>
          <p:cNvSpPr txBox="1"/>
          <p:nvPr/>
        </p:nvSpPr>
        <p:spPr>
          <a:xfrm>
            <a:off x="19136496" y="2177087"/>
            <a:ext cx="3438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dirty="0">
                <a:solidFill>
                  <a:srgbClr val="2D3155"/>
                </a:solidFill>
                <a:latin typeface="国鉄方向幕書体 OTF" panose="02000600000000000000" pitchFamily="50" charset="-128"/>
                <a:ea typeface="国鉄方向幕書体 OTF" panose="02000600000000000000" pitchFamily="50" charset="-128"/>
              </a:rPr>
              <a:t>日比谷線 直通</a:t>
            </a:r>
          </a:p>
        </p:txBody>
      </p:sp>
      <p:pic>
        <p:nvPicPr>
          <p:cNvPr id="2089" name="Picture 2088">
            <a:extLst>
              <a:ext uri="{FF2B5EF4-FFF2-40B4-BE49-F238E27FC236}">
                <a16:creationId xmlns:a16="http://schemas.microsoft.com/office/drawing/2014/main" id="{CC5C1570-E1D7-CADA-4C25-CAA983ACA4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75565" y="661083"/>
            <a:ext cx="3083794" cy="999830"/>
          </a:xfrm>
          <a:prstGeom prst="rect">
            <a:avLst/>
          </a:prstGeom>
        </p:spPr>
      </p:pic>
      <p:pic>
        <p:nvPicPr>
          <p:cNvPr id="2092" name="Picture 2091">
            <a:extLst>
              <a:ext uri="{FF2B5EF4-FFF2-40B4-BE49-F238E27FC236}">
                <a16:creationId xmlns:a16="http://schemas.microsoft.com/office/drawing/2014/main" id="{B893988D-9935-5B58-8188-CE32E118BC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19804" y="7230450"/>
            <a:ext cx="464932" cy="273856"/>
          </a:xfrm>
          <a:prstGeom prst="rect">
            <a:avLst/>
          </a:prstGeom>
        </p:spPr>
      </p:pic>
      <p:pic>
        <p:nvPicPr>
          <p:cNvPr id="2100" name="Picture 2099">
            <a:extLst>
              <a:ext uri="{FF2B5EF4-FFF2-40B4-BE49-F238E27FC236}">
                <a16:creationId xmlns:a16="http://schemas.microsoft.com/office/drawing/2014/main" id="{2FE85846-59C9-5793-887E-6517D58BC7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495183" y="8154571"/>
            <a:ext cx="626318" cy="373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E0B18-1EE0-6619-10E7-67C9C4F93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角丸四角形 2050">
            <a:extLst>
              <a:ext uri="{FF2B5EF4-FFF2-40B4-BE49-F238E27FC236}">
                <a16:creationId xmlns:a16="http://schemas.microsoft.com/office/drawing/2014/main" id="{BE3D58C7-D98F-A2AE-F4B4-831832A39C28}"/>
              </a:ext>
            </a:extLst>
          </p:cNvPr>
          <p:cNvSpPr/>
          <p:nvPr/>
        </p:nvSpPr>
        <p:spPr>
          <a:xfrm>
            <a:off x="18056420" y="8573144"/>
            <a:ext cx="262404" cy="2704008"/>
          </a:xfrm>
          <a:prstGeom prst="roundRect">
            <a:avLst>
              <a:gd name="adj" fmla="val 14169"/>
            </a:avLst>
          </a:prstGeom>
          <a:gradFill>
            <a:gsLst>
              <a:gs pos="86000">
                <a:srgbClr val="A48F7E"/>
              </a:gs>
              <a:gs pos="37000">
                <a:srgbClr val="D1CECC"/>
              </a:gs>
              <a:gs pos="47000">
                <a:srgbClr val="9B8878"/>
              </a:gs>
              <a:gs pos="100000">
                <a:srgbClr val="91807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9E3DE2B-DA2B-D6C0-7EE2-B36E7D6A3D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372" r="5348" b="372"/>
          <a:stretch/>
        </p:blipFill>
        <p:spPr>
          <a:xfrm>
            <a:off x="1719740" y="6858867"/>
            <a:ext cx="16347724" cy="4918634"/>
          </a:xfrm>
          <a:prstGeom prst="rect">
            <a:avLst/>
          </a:prstGeom>
        </p:spPr>
      </p:pic>
      <p:sp>
        <p:nvSpPr>
          <p:cNvPr id="7" name="平行四辺形 6">
            <a:extLst>
              <a:ext uri="{FF2B5EF4-FFF2-40B4-BE49-F238E27FC236}">
                <a16:creationId xmlns:a16="http://schemas.microsoft.com/office/drawing/2014/main" id="{3CD95F1E-93E0-B0B8-6A1E-FCD8DF0B30B0}"/>
              </a:ext>
            </a:extLst>
          </p:cNvPr>
          <p:cNvSpPr/>
          <p:nvPr/>
        </p:nvSpPr>
        <p:spPr>
          <a:xfrm>
            <a:off x="2260431" y="10496500"/>
            <a:ext cx="1208014" cy="448728"/>
          </a:xfrm>
          <a:prstGeom prst="parallelogram">
            <a:avLst>
              <a:gd name="adj" fmla="val 28105"/>
            </a:avLst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ED58029-DC59-5216-4B29-8B65B80E2BD5}"/>
              </a:ext>
            </a:extLst>
          </p:cNvPr>
          <p:cNvSpPr/>
          <p:nvPr/>
        </p:nvSpPr>
        <p:spPr>
          <a:xfrm>
            <a:off x="1710121" y="10496474"/>
            <a:ext cx="823106" cy="448728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F05F63F-20DD-B3C8-C3CE-615FE3092F33}"/>
              </a:ext>
            </a:extLst>
          </p:cNvPr>
          <p:cNvSpPr/>
          <p:nvPr/>
        </p:nvSpPr>
        <p:spPr>
          <a:xfrm>
            <a:off x="1698168" y="11776633"/>
            <a:ext cx="16369296" cy="253278"/>
          </a:xfrm>
          <a:prstGeom prst="rect">
            <a:avLst/>
          </a:prstGeom>
          <a:solidFill>
            <a:srgbClr val="D3D3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45830073-70F0-3277-F347-D8D3672347DB}"/>
              </a:ext>
            </a:extLst>
          </p:cNvPr>
          <p:cNvSpPr/>
          <p:nvPr/>
        </p:nvSpPr>
        <p:spPr>
          <a:xfrm>
            <a:off x="-507127" y="7888419"/>
            <a:ext cx="1329070" cy="4114802"/>
          </a:xfrm>
          <a:prstGeom prst="roundRect">
            <a:avLst>
              <a:gd name="adj" fmla="val 8408"/>
            </a:avLst>
          </a:prstGeom>
          <a:gradFill>
            <a:gsLst>
              <a:gs pos="0">
                <a:srgbClr val="BDBDBD"/>
              </a:gs>
              <a:gs pos="15000">
                <a:srgbClr val="939393"/>
              </a:gs>
              <a:gs pos="82000">
                <a:srgbClr val="969593"/>
              </a:gs>
              <a:gs pos="94000">
                <a:srgbClr val="B7B6B6"/>
              </a:gs>
              <a:gs pos="100000">
                <a:srgbClr val="C0C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C7FA19C6-9D7F-22B5-540D-084351583330}"/>
              </a:ext>
            </a:extLst>
          </p:cNvPr>
          <p:cNvSpPr/>
          <p:nvPr/>
        </p:nvSpPr>
        <p:spPr>
          <a:xfrm>
            <a:off x="-1254605" y="8782944"/>
            <a:ext cx="1254606" cy="3806488"/>
          </a:xfrm>
          <a:prstGeom prst="roundRect">
            <a:avLst>
              <a:gd name="adj" fmla="val 11566"/>
            </a:avLst>
          </a:prstGeom>
          <a:gradFill>
            <a:gsLst>
              <a:gs pos="2000">
                <a:srgbClr val="BCBCBC"/>
              </a:gs>
              <a:gs pos="0">
                <a:srgbClr val="717171"/>
              </a:gs>
              <a:gs pos="100000">
                <a:srgbClr val="C0C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13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6C346BD5-BF8B-6161-4542-0DBBC91267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3686129" y="7739094"/>
            <a:ext cx="1317082" cy="404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5538DDCB-76E5-FA4F-A9A7-462EFBAE1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9452955" y="7739095"/>
            <a:ext cx="1317082" cy="403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東武20000型クハ28807の側面写真｜RailFile.jp｜鉄道車両サイドビューの図鑑">
            <a:extLst>
              <a:ext uri="{FF2B5EF4-FFF2-40B4-BE49-F238E27FC236}">
                <a16:creationId xmlns:a16="http://schemas.microsoft.com/office/drawing/2014/main" id="{CB4AD0AB-58FA-C5A4-718C-F2D8BCF40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" t="34471" r="396" b="19468"/>
          <a:stretch/>
        </p:blipFill>
        <p:spPr bwMode="auto">
          <a:xfrm>
            <a:off x="1698168" y="-101768"/>
            <a:ext cx="16672444" cy="59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A7F46580-839A-FA8D-B6FC-5DE9F8ADD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15123043" y="7739093"/>
            <a:ext cx="1317082" cy="403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F7C3CBE6-D764-42CA-1D53-193F23C02342}"/>
              </a:ext>
            </a:extLst>
          </p:cNvPr>
          <p:cNvSpPr/>
          <p:nvPr/>
        </p:nvSpPr>
        <p:spPr>
          <a:xfrm>
            <a:off x="3835401" y="805511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485355DD-6588-B67A-DB28-110B2683352F}"/>
              </a:ext>
            </a:extLst>
          </p:cNvPr>
          <p:cNvSpPr/>
          <p:nvPr/>
        </p:nvSpPr>
        <p:spPr>
          <a:xfrm>
            <a:off x="4454241" y="805511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39EB3618-E652-D823-E218-20CA00C9AFD5}"/>
              </a:ext>
            </a:extLst>
          </p:cNvPr>
          <p:cNvSpPr/>
          <p:nvPr/>
        </p:nvSpPr>
        <p:spPr>
          <a:xfrm>
            <a:off x="9610441" y="805511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4F9E6CB2-0895-16E0-52E5-8DCAE057C016}"/>
              </a:ext>
            </a:extLst>
          </p:cNvPr>
          <p:cNvSpPr/>
          <p:nvPr/>
        </p:nvSpPr>
        <p:spPr>
          <a:xfrm>
            <a:off x="10222327" y="805511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E89401D2-FEC7-0864-2D46-1CD161D082B9}"/>
              </a:ext>
            </a:extLst>
          </p:cNvPr>
          <p:cNvSpPr/>
          <p:nvPr/>
        </p:nvSpPr>
        <p:spPr>
          <a:xfrm>
            <a:off x="15281793" y="805511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F4837EAC-C675-9303-89C4-2FD860FA3A58}"/>
              </a:ext>
            </a:extLst>
          </p:cNvPr>
          <p:cNvSpPr/>
          <p:nvPr/>
        </p:nvSpPr>
        <p:spPr>
          <a:xfrm>
            <a:off x="15904719" y="805511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2050" name="Picture 2" descr="東武20000型クハ28807の側面写真｜RailFile.jp｜鉄道車両サイドビューの図鑑">
            <a:extLst>
              <a:ext uri="{FF2B5EF4-FFF2-40B4-BE49-F238E27FC236}">
                <a16:creationId xmlns:a16="http://schemas.microsoft.com/office/drawing/2014/main" id="{EAAC494D-685E-D042-0DA1-FA51B096EF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9" t="43935" r="71187" b="24317"/>
          <a:stretch/>
        </p:blipFill>
        <p:spPr bwMode="auto">
          <a:xfrm>
            <a:off x="2212126" y="7726282"/>
            <a:ext cx="709132" cy="404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BAB1E6D-27F6-5EFA-44B9-345F912E9855}"/>
              </a:ext>
            </a:extLst>
          </p:cNvPr>
          <p:cNvSpPr/>
          <p:nvPr/>
        </p:nvSpPr>
        <p:spPr>
          <a:xfrm>
            <a:off x="2332699" y="9935310"/>
            <a:ext cx="465250" cy="1085040"/>
          </a:xfrm>
          <a:prstGeom prst="rect">
            <a:avLst/>
          </a:prstGeom>
          <a:gradFill>
            <a:gsLst>
              <a:gs pos="0">
                <a:srgbClr val="C1C3C2"/>
              </a:gs>
              <a:gs pos="100000">
                <a:srgbClr val="BDBFB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AF3870B-4F58-8E77-1F28-2008D58A8DF3}"/>
              </a:ext>
            </a:extLst>
          </p:cNvPr>
          <p:cNvSpPr/>
          <p:nvPr/>
        </p:nvSpPr>
        <p:spPr>
          <a:xfrm>
            <a:off x="2332699" y="10074273"/>
            <a:ext cx="465250" cy="36195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C709706-2900-739B-C68D-D3980A971EA5}"/>
              </a:ext>
            </a:extLst>
          </p:cNvPr>
          <p:cNvSpPr/>
          <p:nvPr/>
        </p:nvSpPr>
        <p:spPr>
          <a:xfrm>
            <a:off x="2326840" y="10496477"/>
            <a:ext cx="483064" cy="44872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A42F19C-AC49-C394-C1AB-04A47F753BF7}"/>
              </a:ext>
            </a:extLst>
          </p:cNvPr>
          <p:cNvSpPr/>
          <p:nvPr/>
        </p:nvSpPr>
        <p:spPr>
          <a:xfrm>
            <a:off x="3746997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550D084-D164-6F53-B70B-38627D543CCE}"/>
              </a:ext>
            </a:extLst>
          </p:cNvPr>
          <p:cNvSpPr/>
          <p:nvPr/>
        </p:nvSpPr>
        <p:spPr>
          <a:xfrm>
            <a:off x="4365837" y="10071957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B7160D5-7C52-0376-F246-ABEF70A68125}"/>
              </a:ext>
            </a:extLst>
          </p:cNvPr>
          <p:cNvSpPr/>
          <p:nvPr/>
        </p:nvSpPr>
        <p:spPr>
          <a:xfrm>
            <a:off x="9504323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54FE53C-5E08-E307-8039-9ABC9B7190B6}"/>
              </a:ext>
            </a:extLst>
          </p:cNvPr>
          <p:cNvSpPr/>
          <p:nvPr/>
        </p:nvSpPr>
        <p:spPr>
          <a:xfrm>
            <a:off x="10137179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BB3A9DC-1CC6-0F45-231C-217B637C0075}"/>
              </a:ext>
            </a:extLst>
          </p:cNvPr>
          <p:cNvSpPr/>
          <p:nvPr/>
        </p:nvSpPr>
        <p:spPr>
          <a:xfrm>
            <a:off x="2419351" y="8185926"/>
            <a:ext cx="285750" cy="1498600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5A887EB4-A156-B856-D7EB-362D81575F41}"/>
              </a:ext>
            </a:extLst>
          </p:cNvPr>
          <p:cNvSpPr/>
          <p:nvPr/>
        </p:nvSpPr>
        <p:spPr>
          <a:xfrm>
            <a:off x="5603715" y="1787470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228C4CCB-1EBC-545A-D9E2-D04D9C4FA0D9}"/>
              </a:ext>
            </a:extLst>
          </p:cNvPr>
          <p:cNvSpPr/>
          <p:nvPr/>
        </p:nvSpPr>
        <p:spPr>
          <a:xfrm>
            <a:off x="5631603" y="1853068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077BDAAD-6AD8-625A-2842-806E2BCA658A}"/>
              </a:ext>
            </a:extLst>
          </p:cNvPr>
          <p:cNvSpPr/>
          <p:nvPr/>
        </p:nvSpPr>
        <p:spPr>
          <a:xfrm>
            <a:off x="6327741" y="1853068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DCA5AF14-267B-3265-1AD9-86A6A67FD2BB}"/>
              </a:ext>
            </a:extLst>
          </p:cNvPr>
          <p:cNvSpPr/>
          <p:nvPr/>
        </p:nvSpPr>
        <p:spPr>
          <a:xfrm>
            <a:off x="577587" y="3718994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7" name="角丸四角形 36">
            <a:extLst>
              <a:ext uri="{FF2B5EF4-FFF2-40B4-BE49-F238E27FC236}">
                <a16:creationId xmlns:a16="http://schemas.microsoft.com/office/drawing/2014/main" id="{B4DBDEE9-E494-4E59-18E6-B78F59DF8775}"/>
              </a:ext>
            </a:extLst>
          </p:cNvPr>
          <p:cNvSpPr/>
          <p:nvPr/>
        </p:nvSpPr>
        <p:spPr>
          <a:xfrm>
            <a:off x="605475" y="3784592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873BBCB-FC5C-5FD7-C9D9-01993B2D9188}"/>
              </a:ext>
            </a:extLst>
          </p:cNvPr>
          <p:cNvSpPr/>
          <p:nvPr/>
        </p:nvSpPr>
        <p:spPr>
          <a:xfrm>
            <a:off x="1301613" y="3784592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0229652F-8150-302A-5E33-3F51C3D2E062}"/>
              </a:ext>
            </a:extLst>
          </p:cNvPr>
          <p:cNvSpPr/>
          <p:nvPr/>
        </p:nvSpPr>
        <p:spPr>
          <a:xfrm>
            <a:off x="2190433" y="3732832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46A1A5B2-92F9-64FC-8079-9A155C4A284E}"/>
              </a:ext>
            </a:extLst>
          </p:cNvPr>
          <p:cNvSpPr/>
          <p:nvPr/>
        </p:nvSpPr>
        <p:spPr>
          <a:xfrm>
            <a:off x="2218321" y="3798430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37B4357-6A93-6283-0578-0994BC712342}"/>
              </a:ext>
            </a:extLst>
          </p:cNvPr>
          <p:cNvSpPr/>
          <p:nvPr/>
        </p:nvSpPr>
        <p:spPr>
          <a:xfrm>
            <a:off x="2914459" y="3798430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4510C47C-D4C6-16DB-5A22-4EEB29AC9E38}"/>
              </a:ext>
            </a:extLst>
          </p:cNvPr>
          <p:cNvSpPr/>
          <p:nvPr/>
        </p:nvSpPr>
        <p:spPr>
          <a:xfrm>
            <a:off x="11274701" y="4001670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8E59789C-2B43-C577-281F-C90B956F0840}"/>
              </a:ext>
            </a:extLst>
          </p:cNvPr>
          <p:cNvSpPr/>
          <p:nvPr/>
        </p:nvSpPr>
        <p:spPr>
          <a:xfrm>
            <a:off x="11302589" y="4067268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358D45C-3242-5EAA-BAC5-3E4D818D4FF4}"/>
              </a:ext>
            </a:extLst>
          </p:cNvPr>
          <p:cNvSpPr/>
          <p:nvPr/>
        </p:nvSpPr>
        <p:spPr>
          <a:xfrm>
            <a:off x="11998727" y="4067268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5" name="角丸四角形 44">
            <a:extLst>
              <a:ext uri="{FF2B5EF4-FFF2-40B4-BE49-F238E27FC236}">
                <a16:creationId xmlns:a16="http://schemas.microsoft.com/office/drawing/2014/main" id="{4AAF82BB-736A-044C-250C-602805855B21}"/>
              </a:ext>
            </a:extLst>
          </p:cNvPr>
          <p:cNvSpPr/>
          <p:nvPr/>
        </p:nvSpPr>
        <p:spPr>
          <a:xfrm>
            <a:off x="12879825" y="3987832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56A328E9-6824-923E-4286-B6A444B8D018}"/>
              </a:ext>
            </a:extLst>
          </p:cNvPr>
          <p:cNvSpPr/>
          <p:nvPr/>
        </p:nvSpPr>
        <p:spPr>
          <a:xfrm>
            <a:off x="12907713" y="4053430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98216D4-4B8C-C1B2-61DF-862E581CCDEC}"/>
              </a:ext>
            </a:extLst>
          </p:cNvPr>
          <p:cNvSpPr/>
          <p:nvPr/>
        </p:nvSpPr>
        <p:spPr>
          <a:xfrm>
            <a:off x="13603851" y="4053430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9" name="角丸四角形 48">
            <a:extLst>
              <a:ext uri="{FF2B5EF4-FFF2-40B4-BE49-F238E27FC236}">
                <a16:creationId xmlns:a16="http://schemas.microsoft.com/office/drawing/2014/main" id="{CB424586-70F5-C2A6-42A6-96DC4EA3F9DE}"/>
              </a:ext>
            </a:extLst>
          </p:cNvPr>
          <p:cNvSpPr/>
          <p:nvPr/>
        </p:nvSpPr>
        <p:spPr>
          <a:xfrm>
            <a:off x="17170398" y="2000251"/>
            <a:ext cx="742464" cy="2092518"/>
          </a:xfrm>
          <a:prstGeom prst="roundRect">
            <a:avLst>
              <a:gd name="adj" fmla="val 14862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8" name="角丸四角形 47">
            <a:extLst>
              <a:ext uri="{FF2B5EF4-FFF2-40B4-BE49-F238E27FC236}">
                <a16:creationId xmlns:a16="http://schemas.microsoft.com/office/drawing/2014/main" id="{3174957A-C55E-101D-3818-674F89CC0BC8}"/>
              </a:ext>
            </a:extLst>
          </p:cNvPr>
          <p:cNvSpPr/>
          <p:nvPr/>
        </p:nvSpPr>
        <p:spPr>
          <a:xfrm>
            <a:off x="18752399" y="2546418"/>
            <a:ext cx="646334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67793706-50E8-2842-EC4B-74F840B96276}"/>
              </a:ext>
            </a:extLst>
          </p:cNvPr>
          <p:cNvSpPr/>
          <p:nvPr/>
        </p:nvSpPr>
        <p:spPr>
          <a:xfrm>
            <a:off x="17170398" y="7810371"/>
            <a:ext cx="742464" cy="2092518"/>
          </a:xfrm>
          <a:prstGeom prst="roundRect">
            <a:avLst>
              <a:gd name="adj" fmla="val 14862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F31EBE95-4394-4806-3508-5F71DACD988D}"/>
              </a:ext>
            </a:extLst>
          </p:cNvPr>
          <p:cNvSpPr/>
          <p:nvPr/>
        </p:nvSpPr>
        <p:spPr>
          <a:xfrm>
            <a:off x="17206793" y="7899338"/>
            <a:ext cx="646334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A8A3556-131F-A6EB-60F6-99E94616DA53}"/>
              </a:ext>
            </a:extLst>
          </p:cNvPr>
          <p:cNvSpPr/>
          <p:nvPr/>
        </p:nvSpPr>
        <p:spPr>
          <a:xfrm>
            <a:off x="11863968" y="574690"/>
            <a:ext cx="126492" cy="522760"/>
          </a:xfrm>
          <a:prstGeom prst="rect">
            <a:avLst/>
          </a:prstGeom>
          <a:solidFill>
            <a:srgbClr val="E2E6E9"/>
          </a:solidFill>
          <a:ln>
            <a:noFill/>
          </a:ln>
          <a:effectLst>
            <a:glow rad="12700">
              <a:schemeClr val="tx1">
                <a:lumMod val="75000"/>
                <a:lumOff val="2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9D50AFC3-1991-3AF9-1211-99BB0E6955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40104" y="92558"/>
            <a:ext cx="2057400" cy="2717800"/>
          </a:xfrm>
          <a:prstGeom prst="rect">
            <a:avLst/>
          </a:prstGeom>
        </p:spPr>
      </p:pic>
      <p:sp>
        <p:nvSpPr>
          <p:cNvPr id="51" name="円/楕円 50">
            <a:extLst>
              <a:ext uri="{FF2B5EF4-FFF2-40B4-BE49-F238E27FC236}">
                <a16:creationId xmlns:a16="http://schemas.microsoft.com/office/drawing/2014/main" id="{FC10F986-CAD2-3B56-D7A6-2A348511A4ED}"/>
              </a:ext>
            </a:extLst>
          </p:cNvPr>
          <p:cNvSpPr/>
          <p:nvPr/>
        </p:nvSpPr>
        <p:spPr>
          <a:xfrm>
            <a:off x="11881495" y="633321"/>
            <a:ext cx="91438" cy="202750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500FC292-D16C-6A45-76AD-740D261D4A9C}"/>
              </a:ext>
            </a:extLst>
          </p:cNvPr>
          <p:cNvSpPr/>
          <p:nvPr/>
        </p:nvSpPr>
        <p:spPr>
          <a:xfrm>
            <a:off x="11881493" y="861333"/>
            <a:ext cx="91438" cy="202750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A63398B-D54F-25AA-FE05-6EECF1E2F278}"/>
              </a:ext>
            </a:extLst>
          </p:cNvPr>
          <p:cNvSpPr/>
          <p:nvPr/>
        </p:nvSpPr>
        <p:spPr>
          <a:xfrm>
            <a:off x="11471098" y="7201574"/>
            <a:ext cx="126492" cy="522760"/>
          </a:xfrm>
          <a:prstGeom prst="rect">
            <a:avLst/>
          </a:prstGeom>
          <a:solidFill>
            <a:srgbClr val="E2E6E9"/>
          </a:solidFill>
          <a:ln>
            <a:noFill/>
          </a:ln>
          <a:effectLst>
            <a:glow rad="12700">
              <a:schemeClr val="tx1">
                <a:lumMod val="75000"/>
                <a:lumOff val="25000"/>
                <a:alpha val="6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09341E8F-EEF9-88E0-5528-8068751DE1E9}"/>
              </a:ext>
            </a:extLst>
          </p:cNvPr>
          <p:cNvSpPr/>
          <p:nvPr/>
        </p:nvSpPr>
        <p:spPr>
          <a:xfrm>
            <a:off x="11488624" y="7260205"/>
            <a:ext cx="91440" cy="162414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26315EA4-B52F-2461-E8F8-EF44F95C55DB}"/>
              </a:ext>
            </a:extLst>
          </p:cNvPr>
          <p:cNvSpPr/>
          <p:nvPr/>
        </p:nvSpPr>
        <p:spPr>
          <a:xfrm>
            <a:off x="11488622" y="7488217"/>
            <a:ext cx="91440" cy="151718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D2C1F336-B374-7D01-CE36-C33C092EBA8A}"/>
              </a:ext>
            </a:extLst>
          </p:cNvPr>
          <p:cNvSpPr/>
          <p:nvPr/>
        </p:nvSpPr>
        <p:spPr>
          <a:xfrm>
            <a:off x="1704516" y="10945202"/>
            <a:ext cx="502004" cy="825024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4EEEBC0-8BE7-03CF-DA6B-11A76B5480CC}"/>
              </a:ext>
            </a:extLst>
          </p:cNvPr>
          <p:cNvSpPr/>
          <p:nvPr/>
        </p:nvSpPr>
        <p:spPr>
          <a:xfrm>
            <a:off x="1720238" y="9196218"/>
            <a:ext cx="502004" cy="825024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18FEE79-5D32-0D99-A934-F0ABD9460449}"/>
              </a:ext>
            </a:extLst>
          </p:cNvPr>
          <p:cNvSpPr/>
          <p:nvPr/>
        </p:nvSpPr>
        <p:spPr>
          <a:xfrm>
            <a:off x="1483359" y="6510528"/>
            <a:ext cx="228526" cy="5519380"/>
          </a:xfrm>
          <a:prstGeom prst="rect">
            <a:avLst/>
          </a:prstGeom>
          <a:gradFill>
            <a:gsLst>
              <a:gs pos="2000">
                <a:srgbClr val="B7B4AF"/>
              </a:gs>
              <a:gs pos="9000">
                <a:srgbClr val="E2DFDC"/>
              </a:gs>
              <a:gs pos="4000">
                <a:srgbClr val="FFFCF7"/>
              </a:gs>
              <a:gs pos="100000">
                <a:srgbClr val="C0C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E88FEE26-026C-DC83-BD1D-1AAEA7314549}"/>
              </a:ext>
            </a:extLst>
          </p:cNvPr>
          <p:cNvSpPr/>
          <p:nvPr/>
        </p:nvSpPr>
        <p:spPr>
          <a:xfrm>
            <a:off x="1498157" y="6858001"/>
            <a:ext cx="219334" cy="4925038"/>
          </a:xfrm>
          <a:prstGeom prst="rect">
            <a:avLst/>
          </a:prstGeom>
          <a:gradFill>
            <a:gsLst>
              <a:gs pos="57000">
                <a:srgbClr val="C6C6C6"/>
              </a:gs>
              <a:gs pos="18015">
                <a:srgbClr val="C6C6C6"/>
              </a:gs>
              <a:gs pos="5000">
                <a:srgbClr val="D4D3D1"/>
              </a:gs>
              <a:gs pos="0">
                <a:srgbClr val="E9E5E2"/>
              </a:gs>
              <a:gs pos="67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8C5BDA7-9F4B-2122-A893-C4A394579ED8}"/>
              </a:ext>
            </a:extLst>
          </p:cNvPr>
          <p:cNvSpPr/>
          <p:nvPr/>
        </p:nvSpPr>
        <p:spPr>
          <a:xfrm>
            <a:off x="1628343" y="6858000"/>
            <a:ext cx="91438" cy="5171908"/>
          </a:xfrm>
          <a:prstGeom prst="rect">
            <a:avLst/>
          </a:prstGeom>
          <a:gradFill>
            <a:gsLst>
              <a:gs pos="100000">
                <a:srgbClr val="4A4A4A"/>
              </a:gs>
              <a:gs pos="46000">
                <a:srgbClr val="C1C1B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BF66AE76-4E1B-141D-53E4-CD9EB6AF5EE4}"/>
              </a:ext>
            </a:extLst>
          </p:cNvPr>
          <p:cNvSpPr/>
          <p:nvPr/>
        </p:nvSpPr>
        <p:spPr>
          <a:xfrm>
            <a:off x="1491214" y="10065607"/>
            <a:ext cx="173728" cy="36195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FA33679-AF21-2BB5-93D2-E4BA8E49F4FD}"/>
              </a:ext>
            </a:extLst>
          </p:cNvPr>
          <p:cNvSpPr/>
          <p:nvPr/>
        </p:nvSpPr>
        <p:spPr>
          <a:xfrm>
            <a:off x="1493402" y="10496533"/>
            <a:ext cx="163280" cy="44872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48" name="正方形/長方形 2047">
            <a:extLst>
              <a:ext uri="{FF2B5EF4-FFF2-40B4-BE49-F238E27FC236}">
                <a16:creationId xmlns:a16="http://schemas.microsoft.com/office/drawing/2014/main" id="{0436857E-DBAD-D1CA-8A97-8AEBD4B27E91}"/>
              </a:ext>
            </a:extLst>
          </p:cNvPr>
          <p:cNvSpPr/>
          <p:nvPr/>
        </p:nvSpPr>
        <p:spPr>
          <a:xfrm>
            <a:off x="1708696" y="6513131"/>
            <a:ext cx="16347724" cy="362218"/>
          </a:xfrm>
          <a:prstGeom prst="rect">
            <a:avLst/>
          </a:prstGeom>
          <a:gradFill>
            <a:gsLst>
              <a:gs pos="0">
                <a:srgbClr val="9C9396"/>
              </a:gs>
              <a:gs pos="100000">
                <a:srgbClr val="9B8F8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484C3E5-B9D1-2B49-CEC3-C8C11232E0FF}"/>
              </a:ext>
            </a:extLst>
          </p:cNvPr>
          <p:cNvSpPr/>
          <p:nvPr/>
        </p:nvSpPr>
        <p:spPr>
          <a:xfrm>
            <a:off x="1708697" y="10070022"/>
            <a:ext cx="513546" cy="35753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4CE24FE-A98F-D157-714D-06324DE48E01}"/>
              </a:ext>
            </a:extLst>
          </p:cNvPr>
          <p:cNvSpPr/>
          <p:nvPr/>
        </p:nvSpPr>
        <p:spPr>
          <a:xfrm>
            <a:off x="1717490" y="10496448"/>
            <a:ext cx="504752" cy="442348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2" name="正方形/長方形 2051">
            <a:extLst>
              <a:ext uri="{FF2B5EF4-FFF2-40B4-BE49-F238E27FC236}">
                <a16:creationId xmlns:a16="http://schemas.microsoft.com/office/drawing/2014/main" id="{FA45585C-8873-9BDB-512A-A36D15373DD9}"/>
              </a:ext>
            </a:extLst>
          </p:cNvPr>
          <p:cNvSpPr/>
          <p:nvPr/>
        </p:nvSpPr>
        <p:spPr>
          <a:xfrm>
            <a:off x="2921259" y="10496448"/>
            <a:ext cx="539042" cy="442348"/>
          </a:xfrm>
          <a:custGeom>
            <a:avLst/>
            <a:gdLst>
              <a:gd name="connsiteX0" fmla="*/ 0 w 252376"/>
              <a:gd name="connsiteY0" fmla="*/ 0 h 221174"/>
              <a:gd name="connsiteX1" fmla="*/ 252376 w 252376"/>
              <a:gd name="connsiteY1" fmla="*/ 0 h 221174"/>
              <a:gd name="connsiteX2" fmla="*/ 252376 w 252376"/>
              <a:gd name="connsiteY2" fmla="*/ 221174 h 221174"/>
              <a:gd name="connsiteX3" fmla="*/ 0 w 252376"/>
              <a:gd name="connsiteY3" fmla="*/ 221174 h 221174"/>
              <a:gd name="connsiteX4" fmla="*/ 0 w 252376"/>
              <a:gd name="connsiteY4" fmla="*/ 0 h 221174"/>
              <a:gd name="connsiteX0" fmla="*/ 0 w 252376"/>
              <a:gd name="connsiteY0" fmla="*/ 0 h 221174"/>
              <a:gd name="connsiteX1" fmla="*/ 252376 w 252376"/>
              <a:gd name="connsiteY1" fmla="*/ 0 h 221174"/>
              <a:gd name="connsiteX2" fmla="*/ 210466 w 252376"/>
              <a:gd name="connsiteY2" fmla="*/ 219269 h 221174"/>
              <a:gd name="connsiteX3" fmla="*/ 0 w 252376"/>
              <a:gd name="connsiteY3" fmla="*/ 221174 h 221174"/>
              <a:gd name="connsiteX4" fmla="*/ 0 w 252376"/>
              <a:gd name="connsiteY4" fmla="*/ 0 h 221174"/>
              <a:gd name="connsiteX0" fmla="*/ 0 w 273331"/>
              <a:gd name="connsiteY0" fmla="*/ 1905 h 223079"/>
              <a:gd name="connsiteX1" fmla="*/ 273331 w 273331"/>
              <a:gd name="connsiteY1" fmla="*/ 0 h 223079"/>
              <a:gd name="connsiteX2" fmla="*/ 210466 w 273331"/>
              <a:gd name="connsiteY2" fmla="*/ 221174 h 223079"/>
              <a:gd name="connsiteX3" fmla="*/ 0 w 273331"/>
              <a:gd name="connsiteY3" fmla="*/ 223079 h 223079"/>
              <a:gd name="connsiteX4" fmla="*/ 0 w 273331"/>
              <a:gd name="connsiteY4" fmla="*/ 1905 h 223079"/>
              <a:gd name="connsiteX0" fmla="*/ 0 w 269521"/>
              <a:gd name="connsiteY0" fmla="*/ 0 h 221174"/>
              <a:gd name="connsiteX1" fmla="*/ 269521 w 269521"/>
              <a:gd name="connsiteY1" fmla="*/ 0 h 221174"/>
              <a:gd name="connsiteX2" fmla="*/ 210466 w 269521"/>
              <a:gd name="connsiteY2" fmla="*/ 219269 h 221174"/>
              <a:gd name="connsiteX3" fmla="*/ 0 w 269521"/>
              <a:gd name="connsiteY3" fmla="*/ 221174 h 221174"/>
              <a:gd name="connsiteX4" fmla="*/ 0 w 269521"/>
              <a:gd name="connsiteY4" fmla="*/ 0 h 221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521" h="221174">
                <a:moveTo>
                  <a:pt x="0" y="0"/>
                </a:moveTo>
                <a:lnTo>
                  <a:pt x="269521" y="0"/>
                </a:lnTo>
                <a:lnTo>
                  <a:pt x="210466" y="219269"/>
                </a:lnTo>
                <a:lnTo>
                  <a:pt x="0" y="221174"/>
                </a:lnTo>
                <a:lnTo>
                  <a:pt x="0" y="0"/>
                </a:lnTo>
                <a:close/>
              </a:path>
            </a:pathLst>
          </a:cu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4" name="正方形/長方形 2053">
            <a:extLst>
              <a:ext uri="{FF2B5EF4-FFF2-40B4-BE49-F238E27FC236}">
                <a16:creationId xmlns:a16="http://schemas.microsoft.com/office/drawing/2014/main" id="{BDD16230-CECD-F1F5-10A2-1843C00FC327}"/>
              </a:ext>
            </a:extLst>
          </p:cNvPr>
          <p:cNvSpPr/>
          <p:nvPr/>
        </p:nvSpPr>
        <p:spPr>
          <a:xfrm>
            <a:off x="2920681" y="10071956"/>
            <a:ext cx="761750" cy="35753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5" name="正方形/長方形 2054">
            <a:extLst>
              <a:ext uri="{FF2B5EF4-FFF2-40B4-BE49-F238E27FC236}">
                <a16:creationId xmlns:a16="http://schemas.microsoft.com/office/drawing/2014/main" id="{306FBA8E-99FF-E513-7F4A-F8B3B0B0BC2B}"/>
              </a:ext>
            </a:extLst>
          </p:cNvPr>
          <p:cNvSpPr/>
          <p:nvPr/>
        </p:nvSpPr>
        <p:spPr>
          <a:xfrm>
            <a:off x="3743185" y="10071956"/>
            <a:ext cx="562614" cy="35753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6" name="正方形/長方形 2055">
            <a:extLst>
              <a:ext uri="{FF2B5EF4-FFF2-40B4-BE49-F238E27FC236}">
                <a16:creationId xmlns:a16="http://schemas.microsoft.com/office/drawing/2014/main" id="{4236B787-871B-597D-415A-0FC0ED0F8E74}"/>
              </a:ext>
            </a:extLst>
          </p:cNvPr>
          <p:cNvSpPr/>
          <p:nvPr/>
        </p:nvSpPr>
        <p:spPr>
          <a:xfrm>
            <a:off x="4363929" y="10071956"/>
            <a:ext cx="558802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7" name="正方形/長方形 2056">
            <a:extLst>
              <a:ext uri="{FF2B5EF4-FFF2-40B4-BE49-F238E27FC236}">
                <a16:creationId xmlns:a16="http://schemas.microsoft.com/office/drawing/2014/main" id="{08CCEFA0-C54C-ED56-A683-EF9A079B803A}"/>
              </a:ext>
            </a:extLst>
          </p:cNvPr>
          <p:cNvSpPr/>
          <p:nvPr/>
        </p:nvSpPr>
        <p:spPr>
          <a:xfrm>
            <a:off x="5011248" y="10068780"/>
            <a:ext cx="4437996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8" name="正方形/長方形 2057">
            <a:extLst>
              <a:ext uri="{FF2B5EF4-FFF2-40B4-BE49-F238E27FC236}">
                <a16:creationId xmlns:a16="http://schemas.microsoft.com/office/drawing/2014/main" id="{6DE78453-6D86-D12E-BA74-69E27293548E}"/>
              </a:ext>
            </a:extLst>
          </p:cNvPr>
          <p:cNvSpPr/>
          <p:nvPr/>
        </p:nvSpPr>
        <p:spPr>
          <a:xfrm>
            <a:off x="9510001" y="10068780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9" name="正方形/長方形 2058">
            <a:extLst>
              <a:ext uri="{FF2B5EF4-FFF2-40B4-BE49-F238E27FC236}">
                <a16:creationId xmlns:a16="http://schemas.microsoft.com/office/drawing/2014/main" id="{702FAE1E-7D52-B364-1F70-4B6DD280986A}"/>
              </a:ext>
            </a:extLst>
          </p:cNvPr>
          <p:cNvSpPr/>
          <p:nvPr/>
        </p:nvSpPr>
        <p:spPr>
          <a:xfrm>
            <a:off x="10127691" y="10071956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0" name="正方形/長方形 2059">
            <a:extLst>
              <a:ext uri="{FF2B5EF4-FFF2-40B4-BE49-F238E27FC236}">
                <a16:creationId xmlns:a16="http://schemas.microsoft.com/office/drawing/2014/main" id="{9755413A-8245-CD81-8DBB-57026A4FA993}"/>
              </a:ext>
            </a:extLst>
          </p:cNvPr>
          <p:cNvSpPr/>
          <p:nvPr/>
        </p:nvSpPr>
        <p:spPr>
          <a:xfrm>
            <a:off x="10773461" y="10068780"/>
            <a:ext cx="4349582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3" name="正方形/長方形 2062">
            <a:extLst>
              <a:ext uri="{FF2B5EF4-FFF2-40B4-BE49-F238E27FC236}">
                <a16:creationId xmlns:a16="http://schemas.microsoft.com/office/drawing/2014/main" id="{6878B1FC-3F22-2D4D-BBC5-213831DA388A}"/>
              </a:ext>
            </a:extLst>
          </p:cNvPr>
          <p:cNvSpPr/>
          <p:nvPr/>
        </p:nvSpPr>
        <p:spPr>
          <a:xfrm>
            <a:off x="16440124" y="10064391"/>
            <a:ext cx="1627340" cy="35999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49" name="Oval 2048">
            <a:extLst>
              <a:ext uri="{FF2B5EF4-FFF2-40B4-BE49-F238E27FC236}">
                <a16:creationId xmlns:a16="http://schemas.microsoft.com/office/drawing/2014/main" id="{CA9AD76C-791A-A994-7C5B-06D68ABB3AE4}"/>
              </a:ext>
            </a:extLst>
          </p:cNvPr>
          <p:cNvSpPr/>
          <p:nvPr/>
        </p:nvSpPr>
        <p:spPr>
          <a:xfrm>
            <a:off x="1771698" y="11655102"/>
            <a:ext cx="36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3" name="Oval 2052">
            <a:extLst>
              <a:ext uri="{FF2B5EF4-FFF2-40B4-BE49-F238E27FC236}">
                <a16:creationId xmlns:a16="http://schemas.microsoft.com/office/drawing/2014/main" id="{EC11E241-10D4-9A5B-4429-101C311B45A9}"/>
              </a:ext>
            </a:extLst>
          </p:cNvPr>
          <p:cNvSpPr/>
          <p:nvPr/>
        </p:nvSpPr>
        <p:spPr>
          <a:xfrm>
            <a:off x="1863358" y="11655102"/>
            <a:ext cx="36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4" name="Oval 2063">
            <a:extLst>
              <a:ext uri="{FF2B5EF4-FFF2-40B4-BE49-F238E27FC236}">
                <a16:creationId xmlns:a16="http://schemas.microsoft.com/office/drawing/2014/main" id="{69DB9B58-815A-7A9A-8B46-0E5F10CAA813}"/>
              </a:ext>
            </a:extLst>
          </p:cNvPr>
          <p:cNvSpPr/>
          <p:nvPr/>
        </p:nvSpPr>
        <p:spPr>
          <a:xfrm>
            <a:off x="1953108" y="11655102"/>
            <a:ext cx="36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5" name="Oval 2064">
            <a:extLst>
              <a:ext uri="{FF2B5EF4-FFF2-40B4-BE49-F238E27FC236}">
                <a16:creationId xmlns:a16="http://schemas.microsoft.com/office/drawing/2014/main" id="{13A23048-C120-360B-804D-64DDBFD2DBF1}"/>
              </a:ext>
            </a:extLst>
          </p:cNvPr>
          <p:cNvSpPr/>
          <p:nvPr/>
        </p:nvSpPr>
        <p:spPr>
          <a:xfrm>
            <a:off x="2048458" y="11655102"/>
            <a:ext cx="36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2078" name="Picture 2077">
            <a:extLst>
              <a:ext uri="{FF2B5EF4-FFF2-40B4-BE49-F238E27FC236}">
                <a16:creationId xmlns:a16="http://schemas.microsoft.com/office/drawing/2014/main" id="{47442E70-43A8-2D63-A56D-28F2AFAC55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4910" y="11653945"/>
            <a:ext cx="317020" cy="73158"/>
          </a:xfrm>
          <a:prstGeom prst="rect">
            <a:avLst/>
          </a:prstGeom>
        </p:spPr>
      </p:pic>
      <p:pic>
        <p:nvPicPr>
          <p:cNvPr id="2079" name="Picture 2078">
            <a:extLst>
              <a:ext uri="{FF2B5EF4-FFF2-40B4-BE49-F238E27FC236}">
                <a16:creationId xmlns:a16="http://schemas.microsoft.com/office/drawing/2014/main" id="{14C577EB-780F-3FA0-6292-B3DCD1B681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0908" y="11655103"/>
            <a:ext cx="317020" cy="73158"/>
          </a:xfrm>
          <a:prstGeom prst="rect">
            <a:avLst/>
          </a:prstGeom>
        </p:spPr>
      </p:pic>
      <p:pic>
        <p:nvPicPr>
          <p:cNvPr id="2080" name="Picture 2079">
            <a:extLst>
              <a:ext uri="{FF2B5EF4-FFF2-40B4-BE49-F238E27FC236}">
                <a16:creationId xmlns:a16="http://schemas.microsoft.com/office/drawing/2014/main" id="{D0374C4E-AF0C-6595-F088-C079E4C04B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1904" y="11651855"/>
            <a:ext cx="317020" cy="73158"/>
          </a:xfrm>
          <a:prstGeom prst="rect">
            <a:avLst/>
          </a:prstGeom>
        </p:spPr>
      </p:pic>
      <p:pic>
        <p:nvPicPr>
          <p:cNvPr id="2082" name="Picture 2081">
            <a:extLst>
              <a:ext uri="{FF2B5EF4-FFF2-40B4-BE49-F238E27FC236}">
                <a16:creationId xmlns:a16="http://schemas.microsoft.com/office/drawing/2014/main" id="{543A642B-F2D7-48A7-902A-E55C6EDA23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41638" y="11647901"/>
            <a:ext cx="317020" cy="73158"/>
          </a:xfrm>
          <a:prstGeom prst="rect">
            <a:avLst/>
          </a:prstGeom>
        </p:spPr>
      </p:pic>
      <p:pic>
        <p:nvPicPr>
          <p:cNvPr id="2084" name="Picture 2083">
            <a:extLst>
              <a:ext uri="{FF2B5EF4-FFF2-40B4-BE49-F238E27FC236}">
                <a16:creationId xmlns:a16="http://schemas.microsoft.com/office/drawing/2014/main" id="{2AD181F4-64C5-0BFA-AB8E-D884A1DEFE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88240" y="11657125"/>
            <a:ext cx="317020" cy="73158"/>
          </a:xfrm>
          <a:prstGeom prst="rect">
            <a:avLst/>
          </a:prstGeom>
        </p:spPr>
      </p:pic>
      <p:pic>
        <p:nvPicPr>
          <p:cNvPr id="2085" name="Picture 2084">
            <a:extLst>
              <a:ext uri="{FF2B5EF4-FFF2-40B4-BE49-F238E27FC236}">
                <a16:creationId xmlns:a16="http://schemas.microsoft.com/office/drawing/2014/main" id="{B8383F9C-9C7D-AA59-DDF4-6B34843485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13666" y="11642593"/>
            <a:ext cx="317020" cy="73158"/>
          </a:xfrm>
          <a:prstGeom prst="rect">
            <a:avLst/>
          </a:prstGeom>
        </p:spPr>
      </p:pic>
      <p:pic>
        <p:nvPicPr>
          <p:cNvPr id="2067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635EB335-DC3A-3DDD-41C1-492F553E0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57" t="44614" r="50139" b="26153"/>
          <a:stretch/>
        </p:blipFill>
        <p:spPr bwMode="auto">
          <a:xfrm>
            <a:off x="18950360" y="5170171"/>
            <a:ext cx="596712" cy="369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" name="角丸四角形 17">
            <a:extLst>
              <a:ext uri="{FF2B5EF4-FFF2-40B4-BE49-F238E27FC236}">
                <a16:creationId xmlns:a16="http://schemas.microsoft.com/office/drawing/2014/main" id="{5429122B-B089-49B0-76D4-7F78A864FC92}"/>
              </a:ext>
            </a:extLst>
          </p:cNvPr>
          <p:cNvSpPr/>
          <p:nvPr/>
        </p:nvSpPr>
        <p:spPr>
          <a:xfrm>
            <a:off x="19046017" y="537625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70" name="正方形/長方形 2057">
            <a:extLst>
              <a:ext uri="{FF2B5EF4-FFF2-40B4-BE49-F238E27FC236}">
                <a16:creationId xmlns:a16="http://schemas.microsoft.com/office/drawing/2014/main" id="{1CEA39DA-AADA-5F03-3875-E101378B5B8F}"/>
              </a:ext>
            </a:extLst>
          </p:cNvPr>
          <p:cNvSpPr/>
          <p:nvPr/>
        </p:nvSpPr>
        <p:spPr>
          <a:xfrm>
            <a:off x="18945577" y="7389920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73" name="Rectangle: Rounded Corners 2072">
            <a:extLst>
              <a:ext uri="{FF2B5EF4-FFF2-40B4-BE49-F238E27FC236}">
                <a16:creationId xmlns:a16="http://schemas.microsoft.com/office/drawing/2014/main" id="{F4041E5E-BE7F-DD00-F58F-7CE257E9D62A}"/>
              </a:ext>
            </a:extLst>
          </p:cNvPr>
          <p:cNvSpPr/>
          <p:nvPr/>
        </p:nvSpPr>
        <p:spPr>
          <a:xfrm>
            <a:off x="3743184" y="7855886"/>
            <a:ext cx="1194716" cy="3675956"/>
          </a:xfrm>
          <a:custGeom>
            <a:avLst/>
            <a:gdLst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6317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4031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7978"/>
              <a:gd name="connsiteX1" fmla="*/ 63177 w 597358"/>
              <a:gd name="connsiteY1" fmla="*/ 0 h 1837978"/>
              <a:gd name="connsiteX2" fmla="*/ 534181 w 597358"/>
              <a:gd name="connsiteY2" fmla="*/ 0 h 1837978"/>
              <a:gd name="connsiteX3" fmla="*/ 597358 w 597358"/>
              <a:gd name="connsiteY3" fmla="*/ 63177 h 1837978"/>
              <a:gd name="connsiteX4" fmla="*/ 597358 w 597358"/>
              <a:gd name="connsiteY4" fmla="*/ 1770991 h 1837978"/>
              <a:gd name="connsiteX5" fmla="*/ 553231 w 597358"/>
              <a:gd name="connsiteY5" fmla="*/ 1837978 h 1837978"/>
              <a:gd name="connsiteX6" fmla="*/ 40317 w 597358"/>
              <a:gd name="connsiteY6" fmla="*/ 1834168 h 1837978"/>
              <a:gd name="connsiteX7" fmla="*/ 0 w 597358"/>
              <a:gd name="connsiteY7" fmla="*/ 1770991 h 1837978"/>
              <a:gd name="connsiteX8" fmla="*/ 0 w 597358"/>
              <a:gd name="connsiteY8" fmla="*/ 63177 h 183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358" h="1837978">
                <a:moveTo>
                  <a:pt x="0" y="63177"/>
                </a:moveTo>
                <a:cubicBezTo>
                  <a:pt x="0" y="28285"/>
                  <a:pt x="28285" y="0"/>
                  <a:pt x="63177" y="0"/>
                </a:cubicBezTo>
                <a:lnTo>
                  <a:pt x="534181" y="0"/>
                </a:lnTo>
                <a:cubicBezTo>
                  <a:pt x="569073" y="0"/>
                  <a:pt x="597358" y="28285"/>
                  <a:pt x="597358" y="63177"/>
                </a:cubicBezTo>
                <a:lnTo>
                  <a:pt x="597358" y="1770991"/>
                </a:lnTo>
                <a:cubicBezTo>
                  <a:pt x="597358" y="1805883"/>
                  <a:pt x="588123" y="1837978"/>
                  <a:pt x="553231" y="1837978"/>
                </a:cubicBezTo>
                <a:lnTo>
                  <a:pt x="40317" y="1834168"/>
                </a:lnTo>
                <a:cubicBezTo>
                  <a:pt x="5425" y="1834168"/>
                  <a:pt x="0" y="1805883"/>
                  <a:pt x="0" y="1770991"/>
                </a:cubicBezTo>
                <a:lnTo>
                  <a:pt x="0" y="63177"/>
                </a:ln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74" name="Rectangle: Rounded Corners 2072">
            <a:extLst>
              <a:ext uri="{FF2B5EF4-FFF2-40B4-BE49-F238E27FC236}">
                <a16:creationId xmlns:a16="http://schemas.microsoft.com/office/drawing/2014/main" id="{6CD79AC5-B04C-FC67-B076-49AA85CA0360}"/>
              </a:ext>
            </a:extLst>
          </p:cNvPr>
          <p:cNvSpPr/>
          <p:nvPr/>
        </p:nvSpPr>
        <p:spPr>
          <a:xfrm>
            <a:off x="9504323" y="7859696"/>
            <a:ext cx="1204437" cy="3675956"/>
          </a:xfrm>
          <a:custGeom>
            <a:avLst/>
            <a:gdLst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6317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4031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7978"/>
              <a:gd name="connsiteX1" fmla="*/ 63177 w 597358"/>
              <a:gd name="connsiteY1" fmla="*/ 0 h 1837978"/>
              <a:gd name="connsiteX2" fmla="*/ 534181 w 597358"/>
              <a:gd name="connsiteY2" fmla="*/ 0 h 1837978"/>
              <a:gd name="connsiteX3" fmla="*/ 597358 w 597358"/>
              <a:gd name="connsiteY3" fmla="*/ 63177 h 1837978"/>
              <a:gd name="connsiteX4" fmla="*/ 597358 w 597358"/>
              <a:gd name="connsiteY4" fmla="*/ 1770991 h 1837978"/>
              <a:gd name="connsiteX5" fmla="*/ 553231 w 597358"/>
              <a:gd name="connsiteY5" fmla="*/ 1837978 h 1837978"/>
              <a:gd name="connsiteX6" fmla="*/ 40317 w 597358"/>
              <a:gd name="connsiteY6" fmla="*/ 1834168 h 1837978"/>
              <a:gd name="connsiteX7" fmla="*/ 0 w 597358"/>
              <a:gd name="connsiteY7" fmla="*/ 1770991 h 1837978"/>
              <a:gd name="connsiteX8" fmla="*/ 0 w 597358"/>
              <a:gd name="connsiteY8" fmla="*/ 63177 h 183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358" h="1837978">
                <a:moveTo>
                  <a:pt x="0" y="63177"/>
                </a:moveTo>
                <a:cubicBezTo>
                  <a:pt x="0" y="28285"/>
                  <a:pt x="28285" y="0"/>
                  <a:pt x="63177" y="0"/>
                </a:cubicBezTo>
                <a:lnTo>
                  <a:pt x="534181" y="0"/>
                </a:lnTo>
                <a:cubicBezTo>
                  <a:pt x="569073" y="0"/>
                  <a:pt x="597358" y="28285"/>
                  <a:pt x="597358" y="63177"/>
                </a:cubicBezTo>
                <a:lnTo>
                  <a:pt x="597358" y="1770991"/>
                </a:lnTo>
                <a:cubicBezTo>
                  <a:pt x="597358" y="1805883"/>
                  <a:pt x="588123" y="1837978"/>
                  <a:pt x="553231" y="1837978"/>
                </a:cubicBezTo>
                <a:lnTo>
                  <a:pt x="40317" y="1834168"/>
                </a:lnTo>
                <a:cubicBezTo>
                  <a:pt x="5425" y="1834168"/>
                  <a:pt x="0" y="1805883"/>
                  <a:pt x="0" y="1770991"/>
                </a:cubicBezTo>
                <a:lnTo>
                  <a:pt x="0" y="63177"/>
                </a:ln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75" name="Rectangle: Rounded Corners 2072">
            <a:extLst>
              <a:ext uri="{FF2B5EF4-FFF2-40B4-BE49-F238E27FC236}">
                <a16:creationId xmlns:a16="http://schemas.microsoft.com/office/drawing/2014/main" id="{51E14170-334A-171D-4D99-285E888C2980}"/>
              </a:ext>
            </a:extLst>
          </p:cNvPr>
          <p:cNvSpPr/>
          <p:nvPr/>
        </p:nvSpPr>
        <p:spPr>
          <a:xfrm>
            <a:off x="15179321" y="7872442"/>
            <a:ext cx="1201067" cy="3675956"/>
          </a:xfrm>
          <a:custGeom>
            <a:avLst/>
            <a:gdLst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6317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4031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7978"/>
              <a:gd name="connsiteX1" fmla="*/ 63177 w 597358"/>
              <a:gd name="connsiteY1" fmla="*/ 0 h 1837978"/>
              <a:gd name="connsiteX2" fmla="*/ 534181 w 597358"/>
              <a:gd name="connsiteY2" fmla="*/ 0 h 1837978"/>
              <a:gd name="connsiteX3" fmla="*/ 597358 w 597358"/>
              <a:gd name="connsiteY3" fmla="*/ 63177 h 1837978"/>
              <a:gd name="connsiteX4" fmla="*/ 597358 w 597358"/>
              <a:gd name="connsiteY4" fmla="*/ 1770991 h 1837978"/>
              <a:gd name="connsiteX5" fmla="*/ 553231 w 597358"/>
              <a:gd name="connsiteY5" fmla="*/ 1837978 h 1837978"/>
              <a:gd name="connsiteX6" fmla="*/ 40317 w 597358"/>
              <a:gd name="connsiteY6" fmla="*/ 1834168 h 1837978"/>
              <a:gd name="connsiteX7" fmla="*/ 0 w 597358"/>
              <a:gd name="connsiteY7" fmla="*/ 1770991 h 1837978"/>
              <a:gd name="connsiteX8" fmla="*/ 0 w 597358"/>
              <a:gd name="connsiteY8" fmla="*/ 63177 h 183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358" h="1837978">
                <a:moveTo>
                  <a:pt x="0" y="63177"/>
                </a:moveTo>
                <a:cubicBezTo>
                  <a:pt x="0" y="28285"/>
                  <a:pt x="28285" y="0"/>
                  <a:pt x="63177" y="0"/>
                </a:cubicBezTo>
                <a:lnTo>
                  <a:pt x="534181" y="0"/>
                </a:lnTo>
                <a:cubicBezTo>
                  <a:pt x="569073" y="0"/>
                  <a:pt x="597358" y="28285"/>
                  <a:pt x="597358" y="63177"/>
                </a:cubicBezTo>
                <a:lnTo>
                  <a:pt x="597358" y="1770991"/>
                </a:lnTo>
                <a:cubicBezTo>
                  <a:pt x="597358" y="1805883"/>
                  <a:pt x="588123" y="1837978"/>
                  <a:pt x="553231" y="1837978"/>
                </a:cubicBezTo>
                <a:lnTo>
                  <a:pt x="40317" y="1834168"/>
                </a:lnTo>
                <a:cubicBezTo>
                  <a:pt x="5425" y="1834168"/>
                  <a:pt x="0" y="1805883"/>
                  <a:pt x="0" y="1770991"/>
                </a:cubicBezTo>
                <a:lnTo>
                  <a:pt x="0" y="63177"/>
                </a:ln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2076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5966B27D-19BB-AB8B-9735-F8B7AE25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50" t="44645" r="39594" b="26033"/>
          <a:stretch/>
        </p:blipFill>
        <p:spPr bwMode="auto">
          <a:xfrm>
            <a:off x="19947127" y="5194300"/>
            <a:ext cx="616930" cy="370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9" name="角丸四角形 18">
            <a:extLst>
              <a:ext uri="{FF2B5EF4-FFF2-40B4-BE49-F238E27FC236}">
                <a16:creationId xmlns:a16="http://schemas.microsoft.com/office/drawing/2014/main" id="{2D31F0B5-A661-3C6A-A05E-141357F9A33E}"/>
              </a:ext>
            </a:extLst>
          </p:cNvPr>
          <p:cNvSpPr/>
          <p:nvPr/>
        </p:nvSpPr>
        <p:spPr>
          <a:xfrm>
            <a:off x="20066469" y="539522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71" name="正方形/長方形 2058">
            <a:extLst>
              <a:ext uri="{FF2B5EF4-FFF2-40B4-BE49-F238E27FC236}">
                <a16:creationId xmlns:a16="http://schemas.microsoft.com/office/drawing/2014/main" id="{D5303526-1A72-4468-0703-682AEBC23AE5}"/>
              </a:ext>
            </a:extLst>
          </p:cNvPr>
          <p:cNvSpPr/>
          <p:nvPr/>
        </p:nvSpPr>
        <p:spPr>
          <a:xfrm>
            <a:off x="19976233" y="7413416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A4DA9B64-CCB6-9E32-CF1F-963AED185DB1}"/>
              </a:ext>
            </a:extLst>
          </p:cNvPr>
          <p:cNvSpPr/>
          <p:nvPr/>
        </p:nvSpPr>
        <p:spPr>
          <a:xfrm>
            <a:off x="19187161" y="633320"/>
            <a:ext cx="2972198" cy="814480"/>
          </a:xfrm>
          <a:prstGeom prst="rect">
            <a:avLst/>
          </a:prstGeom>
          <a:solidFill>
            <a:srgbClr val="BDBC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>
              <a:solidFill>
                <a:srgbClr val="D0CFCE"/>
              </a:solidFill>
            </a:endParaRPr>
          </a:p>
        </p:txBody>
      </p:sp>
      <p:sp>
        <p:nvSpPr>
          <p:cNvPr id="2081" name="TextBox 2080">
            <a:extLst>
              <a:ext uri="{FF2B5EF4-FFF2-40B4-BE49-F238E27FC236}">
                <a16:creationId xmlns:a16="http://schemas.microsoft.com/office/drawing/2014/main" id="{158EA885-4A1B-1093-3B38-1924E40BD956}"/>
              </a:ext>
            </a:extLst>
          </p:cNvPr>
          <p:cNvSpPr txBox="1"/>
          <p:nvPr/>
        </p:nvSpPr>
        <p:spPr>
          <a:xfrm>
            <a:off x="19136496" y="2177087"/>
            <a:ext cx="3438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dirty="0">
                <a:solidFill>
                  <a:srgbClr val="2D3155"/>
                </a:solidFill>
                <a:latin typeface="国鉄方向幕書体 OTF" panose="02000600000000000000" pitchFamily="50" charset="-128"/>
                <a:ea typeface="国鉄方向幕書体 OTF" panose="02000600000000000000" pitchFamily="50" charset="-128"/>
              </a:rPr>
              <a:t>日比谷線 直通</a:t>
            </a:r>
          </a:p>
        </p:txBody>
      </p:sp>
      <p:pic>
        <p:nvPicPr>
          <p:cNvPr id="2089" name="Picture 2088">
            <a:extLst>
              <a:ext uri="{FF2B5EF4-FFF2-40B4-BE49-F238E27FC236}">
                <a16:creationId xmlns:a16="http://schemas.microsoft.com/office/drawing/2014/main" id="{ECDCBABC-30F3-0D80-5645-12ACDC0409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75565" y="661083"/>
            <a:ext cx="3083794" cy="999830"/>
          </a:xfrm>
          <a:prstGeom prst="rect">
            <a:avLst/>
          </a:prstGeom>
        </p:spPr>
      </p:pic>
      <p:pic>
        <p:nvPicPr>
          <p:cNvPr id="29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CE1F424F-BF83-C946-6286-39F43E72F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6501039" y="7750183"/>
            <a:ext cx="1317082" cy="403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角丸四角形 17">
            <a:extLst>
              <a:ext uri="{FF2B5EF4-FFF2-40B4-BE49-F238E27FC236}">
                <a16:creationId xmlns:a16="http://schemas.microsoft.com/office/drawing/2014/main" id="{AC248F3C-A3E3-9243-D4E4-BD6968D8C45B}"/>
              </a:ext>
            </a:extLst>
          </p:cNvPr>
          <p:cNvSpPr/>
          <p:nvPr/>
        </p:nvSpPr>
        <p:spPr>
          <a:xfrm>
            <a:off x="6658525" y="8066204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1" name="角丸四角形 18">
            <a:extLst>
              <a:ext uri="{FF2B5EF4-FFF2-40B4-BE49-F238E27FC236}">
                <a16:creationId xmlns:a16="http://schemas.microsoft.com/office/drawing/2014/main" id="{9DB2293F-3F4F-CAF5-F7E3-E99EA2916C23}"/>
              </a:ext>
            </a:extLst>
          </p:cNvPr>
          <p:cNvSpPr/>
          <p:nvPr/>
        </p:nvSpPr>
        <p:spPr>
          <a:xfrm>
            <a:off x="7270411" y="8066204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2" name="正方形/長方形 26">
            <a:extLst>
              <a:ext uri="{FF2B5EF4-FFF2-40B4-BE49-F238E27FC236}">
                <a16:creationId xmlns:a16="http://schemas.microsoft.com/office/drawing/2014/main" id="{8A5CC144-EC79-C5FB-CD0E-CC2254562AD1}"/>
              </a:ext>
            </a:extLst>
          </p:cNvPr>
          <p:cNvSpPr/>
          <p:nvPr/>
        </p:nvSpPr>
        <p:spPr>
          <a:xfrm>
            <a:off x="6552407" y="10082187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6" name="正方形/長方形 27">
            <a:extLst>
              <a:ext uri="{FF2B5EF4-FFF2-40B4-BE49-F238E27FC236}">
                <a16:creationId xmlns:a16="http://schemas.microsoft.com/office/drawing/2014/main" id="{35598B87-D810-FA62-EF6B-F0AF7AB10B6C}"/>
              </a:ext>
            </a:extLst>
          </p:cNvPr>
          <p:cNvSpPr/>
          <p:nvPr/>
        </p:nvSpPr>
        <p:spPr>
          <a:xfrm>
            <a:off x="7185263" y="10082187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72" name="正方形/長方形 2057">
            <a:extLst>
              <a:ext uri="{FF2B5EF4-FFF2-40B4-BE49-F238E27FC236}">
                <a16:creationId xmlns:a16="http://schemas.microsoft.com/office/drawing/2014/main" id="{E0D1EB5B-4FB8-5489-A1C9-FA8A00F1F8A3}"/>
              </a:ext>
            </a:extLst>
          </p:cNvPr>
          <p:cNvSpPr/>
          <p:nvPr/>
        </p:nvSpPr>
        <p:spPr>
          <a:xfrm>
            <a:off x="6558085" y="10079868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86" name="正方形/長方形 2058">
            <a:extLst>
              <a:ext uri="{FF2B5EF4-FFF2-40B4-BE49-F238E27FC236}">
                <a16:creationId xmlns:a16="http://schemas.microsoft.com/office/drawing/2014/main" id="{CEF4ACB6-900B-D205-861C-A4231CDC8DB8}"/>
              </a:ext>
            </a:extLst>
          </p:cNvPr>
          <p:cNvSpPr/>
          <p:nvPr/>
        </p:nvSpPr>
        <p:spPr>
          <a:xfrm>
            <a:off x="7175775" y="10083044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87" name="Rectangle: Rounded Corners 2072">
            <a:extLst>
              <a:ext uri="{FF2B5EF4-FFF2-40B4-BE49-F238E27FC236}">
                <a16:creationId xmlns:a16="http://schemas.microsoft.com/office/drawing/2014/main" id="{63571340-7F89-C078-8725-17CBE4785932}"/>
              </a:ext>
            </a:extLst>
          </p:cNvPr>
          <p:cNvSpPr/>
          <p:nvPr/>
        </p:nvSpPr>
        <p:spPr>
          <a:xfrm>
            <a:off x="6554508" y="7870784"/>
            <a:ext cx="1202652" cy="3675956"/>
          </a:xfrm>
          <a:custGeom>
            <a:avLst/>
            <a:gdLst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6317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4031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7978"/>
              <a:gd name="connsiteX1" fmla="*/ 63177 w 597358"/>
              <a:gd name="connsiteY1" fmla="*/ 0 h 1837978"/>
              <a:gd name="connsiteX2" fmla="*/ 534181 w 597358"/>
              <a:gd name="connsiteY2" fmla="*/ 0 h 1837978"/>
              <a:gd name="connsiteX3" fmla="*/ 597358 w 597358"/>
              <a:gd name="connsiteY3" fmla="*/ 63177 h 1837978"/>
              <a:gd name="connsiteX4" fmla="*/ 597358 w 597358"/>
              <a:gd name="connsiteY4" fmla="*/ 1770991 h 1837978"/>
              <a:gd name="connsiteX5" fmla="*/ 553231 w 597358"/>
              <a:gd name="connsiteY5" fmla="*/ 1837978 h 1837978"/>
              <a:gd name="connsiteX6" fmla="*/ 40317 w 597358"/>
              <a:gd name="connsiteY6" fmla="*/ 1834168 h 1837978"/>
              <a:gd name="connsiteX7" fmla="*/ 0 w 597358"/>
              <a:gd name="connsiteY7" fmla="*/ 1770991 h 1837978"/>
              <a:gd name="connsiteX8" fmla="*/ 0 w 597358"/>
              <a:gd name="connsiteY8" fmla="*/ 63177 h 183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358" h="1837978">
                <a:moveTo>
                  <a:pt x="0" y="63177"/>
                </a:moveTo>
                <a:cubicBezTo>
                  <a:pt x="0" y="28285"/>
                  <a:pt x="28285" y="0"/>
                  <a:pt x="63177" y="0"/>
                </a:cubicBezTo>
                <a:lnTo>
                  <a:pt x="534181" y="0"/>
                </a:lnTo>
                <a:cubicBezTo>
                  <a:pt x="569073" y="0"/>
                  <a:pt x="597358" y="28285"/>
                  <a:pt x="597358" y="63177"/>
                </a:cubicBezTo>
                <a:lnTo>
                  <a:pt x="597358" y="1770991"/>
                </a:lnTo>
                <a:cubicBezTo>
                  <a:pt x="597358" y="1805883"/>
                  <a:pt x="588123" y="1837978"/>
                  <a:pt x="553231" y="1837978"/>
                </a:cubicBezTo>
                <a:lnTo>
                  <a:pt x="40317" y="1834168"/>
                </a:lnTo>
                <a:cubicBezTo>
                  <a:pt x="5425" y="1834168"/>
                  <a:pt x="0" y="1805883"/>
                  <a:pt x="0" y="1770991"/>
                </a:cubicBezTo>
                <a:lnTo>
                  <a:pt x="0" y="63177"/>
                </a:ln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2088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22C6DF69-69C3-AE7C-35DB-FD31CB44F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12289619" y="7745109"/>
            <a:ext cx="1317082" cy="403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0" name="角丸四角形 17">
            <a:extLst>
              <a:ext uri="{FF2B5EF4-FFF2-40B4-BE49-F238E27FC236}">
                <a16:creationId xmlns:a16="http://schemas.microsoft.com/office/drawing/2014/main" id="{E0A5D1AD-48BD-2A09-41AC-FE3A59704683}"/>
              </a:ext>
            </a:extLst>
          </p:cNvPr>
          <p:cNvSpPr/>
          <p:nvPr/>
        </p:nvSpPr>
        <p:spPr>
          <a:xfrm>
            <a:off x="12447105" y="8061130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91" name="角丸四角形 18">
            <a:extLst>
              <a:ext uri="{FF2B5EF4-FFF2-40B4-BE49-F238E27FC236}">
                <a16:creationId xmlns:a16="http://schemas.microsoft.com/office/drawing/2014/main" id="{7835710F-C5F7-81C5-3CD0-A51DAD09D754}"/>
              </a:ext>
            </a:extLst>
          </p:cNvPr>
          <p:cNvSpPr/>
          <p:nvPr/>
        </p:nvSpPr>
        <p:spPr>
          <a:xfrm>
            <a:off x="13058991" y="8061130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93" name="正方形/長方形 26">
            <a:extLst>
              <a:ext uri="{FF2B5EF4-FFF2-40B4-BE49-F238E27FC236}">
                <a16:creationId xmlns:a16="http://schemas.microsoft.com/office/drawing/2014/main" id="{95173BA2-6ABF-0678-ED0F-AAFBD766AF9F}"/>
              </a:ext>
            </a:extLst>
          </p:cNvPr>
          <p:cNvSpPr/>
          <p:nvPr/>
        </p:nvSpPr>
        <p:spPr>
          <a:xfrm>
            <a:off x="12340987" y="10077113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94" name="正方形/長方形 27">
            <a:extLst>
              <a:ext uri="{FF2B5EF4-FFF2-40B4-BE49-F238E27FC236}">
                <a16:creationId xmlns:a16="http://schemas.microsoft.com/office/drawing/2014/main" id="{15B738F9-DE02-C913-13B0-B7DA71F3753A}"/>
              </a:ext>
            </a:extLst>
          </p:cNvPr>
          <p:cNvSpPr/>
          <p:nvPr/>
        </p:nvSpPr>
        <p:spPr>
          <a:xfrm>
            <a:off x="12973843" y="10077113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95" name="正方形/長方形 2057">
            <a:extLst>
              <a:ext uri="{FF2B5EF4-FFF2-40B4-BE49-F238E27FC236}">
                <a16:creationId xmlns:a16="http://schemas.microsoft.com/office/drawing/2014/main" id="{AB31596C-E429-87A4-288E-B61B7441EAA3}"/>
              </a:ext>
            </a:extLst>
          </p:cNvPr>
          <p:cNvSpPr/>
          <p:nvPr/>
        </p:nvSpPr>
        <p:spPr>
          <a:xfrm>
            <a:off x="12346665" y="10074794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96" name="正方形/長方形 2058">
            <a:extLst>
              <a:ext uri="{FF2B5EF4-FFF2-40B4-BE49-F238E27FC236}">
                <a16:creationId xmlns:a16="http://schemas.microsoft.com/office/drawing/2014/main" id="{894C3ADB-89DF-983B-386B-FC0735BEBE77}"/>
              </a:ext>
            </a:extLst>
          </p:cNvPr>
          <p:cNvSpPr/>
          <p:nvPr/>
        </p:nvSpPr>
        <p:spPr>
          <a:xfrm>
            <a:off x="12964355" y="10077970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97" name="Rectangle: Rounded Corners 2072">
            <a:extLst>
              <a:ext uri="{FF2B5EF4-FFF2-40B4-BE49-F238E27FC236}">
                <a16:creationId xmlns:a16="http://schemas.microsoft.com/office/drawing/2014/main" id="{801319A5-76D9-B82D-0F62-54AACD214BE1}"/>
              </a:ext>
            </a:extLst>
          </p:cNvPr>
          <p:cNvSpPr/>
          <p:nvPr/>
        </p:nvSpPr>
        <p:spPr>
          <a:xfrm>
            <a:off x="12345628" y="7865710"/>
            <a:ext cx="1202732" cy="3675956"/>
          </a:xfrm>
          <a:custGeom>
            <a:avLst/>
            <a:gdLst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6317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4031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7978"/>
              <a:gd name="connsiteX1" fmla="*/ 63177 w 597358"/>
              <a:gd name="connsiteY1" fmla="*/ 0 h 1837978"/>
              <a:gd name="connsiteX2" fmla="*/ 534181 w 597358"/>
              <a:gd name="connsiteY2" fmla="*/ 0 h 1837978"/>
              <a:gd name="connsiteX3" fmla="*/ 597358 w 597358"/>
              <a:gd name="connsiteY3" fmla="*/ 63177 h 1837978"/>
              <a:gd name="connsiteX4" fmla="*/ 597358 w 597358"/>
              <a:gd name="connsiteY4" fmla="*/ 1770991 h 1837978"/>
              <a:gd name="connsiteX5" fmla="*/ 553231 w 597358"/>
              <a:gd name="connsiteY5" fmla="*/ 1837978 h 1837978"/>
              <a:gd name="connsiteX6" fmla="*/ 40317 w 597358"/>
              <a:gd name="connsiteY6" fmla="*/ 1834168 h 1837978"/>
              <a:gd name="connsiteX7" fmla="*/ 0 w 597358"/>
              <a:gd name="connsiteY7" fmla="*/ 1770991 h 1837978"/>
              <a:gd name="connsiteX8" fmla="*/ 0 w 597358"/>
              <a:gd name="connsiteY8" fmla="*/ 63177 h 183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358" h="1837978">
                <a:moveTo>
                  <a:pt x="0" y="63177"/>
                </a:moveTo>
                <a:cubicBezTo>
                  <a:pt x="0" y="28285"/>
                  <a:pt x="28285" y="0"/>
                  <a:pt x="63177" y="0"/>
                </a:cubicBezTo>
                <a:lnTo>
                  <a:pt x="534181" y="0"/>
                </a:lnTo>
                <a:cubicBezTo>
                  <a:pt x="569073" y="0"/>
                  <a:pt x="597358" y="28285"/>
                  <a:pt x="597358" y="63177"/>
                </a:cubicBezTo>
                <a:lnTo>
                  <a:pt x="597358" y="1770991"/>
                </a:lnTo>
                <a:cubicBezTo>
                  <a:pt x="597358" y="1805883"/>
                  <a:pt x="588123" y="1837978"/>
                  <a:pt x="553231" y="1837978"/>
                </a:cubicBezTo>
                <a:lnTo>
                  <a:pt x="40317" y="1834168"/>
                </a:lnTo>
                <a:cubicBezTo>
                  <a:pt x="5425" y="1834168"/>
                  <a:pt x="0" y="1805883"/>
                  <a:pt x="0" y="1770991"/>
                </a:cubicBezTo>
                <a:lnTo>
                  <a:pt x="0" y="63177"/>
                </a:ln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98" name="正方形/長方形 1">
            <a:extLst>
              <a:ext uri="{FF2B5EF4-FFF2-40B4-BE49-F238E27FC236}">
                <a16:creationId xmlns:a16="http://schemas.microsoft.com/office/drawing/2014/main" id="{C8071E5C-A6D1-BA6F-52E4-434EBC3618F4}"/>
              </a:ext>
            </a:extLst>
          </p:cNvPr>
          <p:cNvSpPr/>
          <p:nvPr/>
        </p:nvSpPr>
        <p:spPr>
          <a:xfrm>
            <a:off x="17166941" y="7211469"/>
            <a:ext cx="615486" cy="438150"/>
          </a:xfrm>
          <a:prstGeom prst="rect">
            <a:avLst/>
          </a:prstGeom>
          <a:solidFill>
            <a:srgbClr val="FF40FF"/>
          </a:solidFill>
          <a:ln w="25400">
            <a:solidFill>
              <a:srgbClr val="ABAA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2099" name="Picture 2098">
            <a:extLst>
              <a:ext uri="{FF2B5EF4-FFF2-40B4-BE49-F238E27FC236}">
                <a16:creationId xmlns:a16="http://schemas.microsoft.com/office/drawing/2014/main" id="{005E4B21-BE2E-DDCF-16E6-B967D1933C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440124" y="7230450"/>
            <a:ext cx="464932" cy="273856"/>
          </a:xfrm>
          <a:prstGeom prst="rect">
            <a:avLst/>
          </a:prstGeom>
        </p:spPr>
      </p:pic>
      <p:pic>
        <p:nvPicPr>
          <p:cNvPr id="2102" name="Picture 2101">
            <a:extLst>
              <a:ext uri="{FF2B5EF4-FFF2-40B4-BE49-F238E27FC236}">
                <a16:creationId xmlns:a16="http://schemas.microsoft.com/office/drawing/2014/main" id="{4C7DB54C-426F-0840-1E99-241E36DD1C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100000"/>
                    </a14:imgEffect>
                    <a14:imgEffect>
                      <a14:saturation sat="22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93808" y="5595397"/>
            <a:ext cx="1066948" cy="876422"/>
          </a:xfrm>
          <a:prstGeom prst="rect">
            <a:avLst/>
          </a:prstGeom>
        </p:spPr>
      </p:pic>
      <p:sp>
        <p:nvSpPr>
          <p:cNvPr id="2103" name="角丸四角形 38">
            <a:extLst>
              <a:ext uri="{FF2B5EF4-FFF2-40B4-BE49-F238E27FC236}">
                <a16:creationId xmlns:a16="http://schemas.microsoft.com/office/drawing/2014/main" id="{1336232F-94FF-7293-05CD-5F6A40C280A9}"/>
              </a:ext>
            </a:extLst>
          </p:cNvPr>
          <p:cNvSpPr/>
          <p:nvPr/>
        </p:nvSpPr>
        <p:spPr>
          <a:xfrm>
            <a:off x="5271687" y="7870784"/>
            <a:ext cx="928530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104" name="角丸四角形 39">
            <a:extLst>
              <a:ext uri="{FF2B5EF4-FFF2-40B4-BE49-F238E27FC236}">
                <a16:creationId xmlns:a16="http://schemas.microsoft.com/office/drawing/2014/main" id="{3594CDC0-EA0C-9072-E56F-37AE049EE174}"/>
              </a:ext>
            </a:extLst>
          </p:cNvPr>
          <p:cNvSpPr/>
          <p:nvPr/>
        </p:nvSpPr>
        <p:spPr>
          <a:xfrm>
            <a:off x="5337812" y="7921484"/>
            <a:ext cx="792480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105" name="Rectangle 2104">
            <a:extLst>
              <a:ext uri="{FF2B5EF4-FFF2-40B4-BE49-F238E27FC236}">
                <a16:creationId xmlns:a16="http://schemas.microsoft.com/office/drawing/2014/main" id="{639BC4CD-46E3-A89E-DB5B-363DD0DFE67A}"/>
              </a:ext>
            </a:extLst>
          </p:cNvPr>
          <p:cNvSpPr/>
          <p:nvPr/>
        </p:nvSpPr>
        <p:spPr>
          <a:xfrm>
            <a:off x="5642600" y="7920991"/>
            <a:ext cx="201256" cy="19150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107" name="角丸四角形 38">
            <a:extLst>
              <a:ext uri="{FF2B5EF4-FFF2-40B4-BE49-F238E27FC236}">
                <a16:creationId xmlns:a16="http://schemas.microsoft.com/office/drawing/2014/main" id="{CFD7DDD8-1624-CDE1-1B36-80509FDC295F}"/>
              </a:ext>
            </a:extLst>
          </p:cNvPr>
          <p:cNvSpPr/>
          <p:nvPr/>
        </p:nvSpPr>
        <p:spPr>
          <a:xfrm>
            <a:off x="8134747" y="7882972"/>
            <a:ext cx="928530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108" name="角丸四角形 39">
            <a:extLst>
              <a:ext uri="{FF2B5EF4-FFF2-40B4-BE49-F238E27FC236}">
                <a16:creationId xmlns:a16="http://schemas.microsoft.com/office/drawing/2014/main" id="{29FF5AC4-1B0C-F9C9-5899-52689868299C}"/>
              </a:ext>
            </a:extLst>
          </p:cNvPr>
          <p:cNvSpPr/>
          <p:nvPr/>
        </p:nvSpPr>
        <p:spPr>
          <a:xfrm>
            <a:off x="8200872" y="7933672"/>
            <a:ext cx="792480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109" name="Rectangle 2108">
            <a:extLst>
              <a:ext uri="{FF2B5EF4-FFF2-40B4-BE49-F238E27FC236}">
                <a16:creationId xmlns:a16="http://schemas.microsoft.com/office/drawing/2014/main" id="{5F7EB602-96FF-A6A8-7B95-8039AA584A03}"/>
              </a:ext>
            </a:extLst>
          </p:cNvPr>
          <p:cNvSpPr/>
          <p:nvPr/>
        </p:nvSpPr>
        <p:spPr>
          <a:xfrm>
            <a:off x="8505660" y="7933179"/>
            <a:ext cx="201256" cy="19150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2106" name="Picture 2105">
            <a:extLst>
              <a:ext uri="{FF2B5EF4-FFF2-40B4-BE49-F238E27FC236}">
                <a16:creationId xmlns:a16="http://schemas.microsoft.com/office/drawing/2014/main" id="{76FCC974-FEA9-1225-BE2D-1533E0C9778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942759" y="9072125"/>
            <a:ext cx="626318" cy="3733342"/>
          </a:xfrm>
          <a:prstGeom prst="rect">
            <a:avLst/>
          </a:prstGeom>
        </p:spPr>
      </p:pic>
      <p:pic>
        <p:nvPicPr>
          <p:cNvPr id="2100" name="Picture 2099">
            <a:extLst>
              <a:ext uri="{FF2B5EF4-FFF2-40B4-BE49-F238E27FC236}">
                <a16:creationId xmlns:a16="http://schemas.microsoft.com/office/drawing/2014/main" id="{51C49635-BE6C-E012-4856-0109994C4F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666017" y="9982659"/>
            <a:ext cx="626318" cy="3733342"/>
          </a:xfrm>
          <a:prstGeom prst="rect">
            <a:avLst/>
          </a:prstGeom>
        </p:spPr>
      </p:pic>
      <p:sp>
        <p:nvSpPr>
          <p:cNvPr id="2110" name="角丸四角形 38">
            <a:extLst>
              <a:ext uri="{FF2B5EF4-FFF2-40B4-BE49-F238E27FC236}">
                <a16:creationId xmlns:a16="http://schemas.microsoft.com/office/drawing/2014/main" id="{FD6BC6CC-F99F-5E06-383D-1F787BF13250}"/>
              </a:ext>
            </a:extLst>
          </p:cNvPr>
          <p:cNvSpPr/>
          <p:nvPr/>
        </p:nvSpPr>
        <p:spPr>
          <a:xfrm>
            <a:off x="11073865" y="7883868"/>
            <a:ext cx="928530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111" name="角丸四角形 39">
            <a:extLst>
              <a:ext uri="{FF2B5EF4-FFF2-40B4-BE49-F238E27FC236}">
                <a16:creationId xmlns:a16="http://schemas.microsoft.com/office/drawing/2014/main" id="{A9648CE7-EE2D-DA9C-D253-9D8222DB5FCA}"/>
              </a:ext>
            </a:extLst>
          </p:cNvPr>
          <p:cNvSpPr/>
          <p:nvPr/>
        </p:nvSpPr>
        <p:spPr>
          <a:xfrm>
            <a:off x="11139990" y="7934568"/>
            <a:ext cx="792480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112" name="Rectangle 2111">
            <a:extLst>
              <a:ext uri="{FF2B5EF4-FFF2-40B4-BE49-F238E27FC236}">
                <a16:creationId xmlns:a16="http://schemas.microsoft.com/office/drawing/2014/main" id="{2D4D830E-C899-ECC1-FA20-00D3F4A7027A}"/>
              </a:ext>
            </a:extLst>
          </p:cNvPr>
          <p:cNvSpPr/>
          <p:nvPr/>
        </p:nvSpPr>
        <p:spPr>
          <a:xfrm>
            <a:off x="11444778" y="7934075"/>
            <a:ext cx="201256" cy="19150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113" name="角丸四角形 38">
            <a:extLst>
              <a:ext uri="{FF2B5EF4-FFF2-40B4-BE49-F238E27FC236}">
                <a16:creationId xmlns:a16="http://schemas.microsoft.com/office/drawing/2014/main" id="{D8EFA6DB-66A1-9A41-F030-69BA0F28C178}"/>
              </a:ext>
            </a:extLst>
          </p:cNvPr>
          <p:cNvSpPr/>
          <p:nvPr/>
        </p:nvSpPr>
        <p:spPr>
          <a:xfrm>
            <a:off x="13912729" y="7881752"/>
            <a:ext cx="928530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114" name="角丸四角形 39">
            <a:extLst>
              <a:ext uri="{FF2B5EF4-FFF2-40B4-BE49-F238E27FC236}">
                <a16:creationId xmlns:a16="http://schemas.microsoft.com/office/drawing/2014/main" id="{AA87AF04-2FDB-1756-0472-2744AE0D2044}"/>
              </a:ext>
            </a:extLst>
          </p:cNvPr>
          <p:cNvSpPr/>
          <p:nvPr/>
        </p:nvSpPr>
        <p:spPr>
          <a:xfrm>
            <a:off x="13978854" y="7932452"/>
            <a:ext cx="792480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115" name="Rectangle 2114">
            <a:extLst>
              <a:ext uri="{FF2B5EF4-FFF2-40B4-BE49-F238E27FC236}">
                <a16:creationId xmlns:a16="http://schemas.microsoft.com/office/drawing/2014/main" id="{6EF78575-2CD3-97EE-7EC6-A2F37AC5556F}"/>
              </a:ext>
            </a:extLst>
          </p:cNvPr>
          <p:cNvSpPr/>
          <p:nvPr/>
        </p:nvSpPr>
        <p:spPr>
          <a:xfrm>
            <a:off x="14283642" y="7931959"/>
            <a:ext cx="201256" cy="19150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</p:spTree>
    <p:extLst>
      <p:ext uri="{BB962C8B-B14F-4D97-AF65-F5344CB8AC3E}">
        <p14:creationId xmlns:p14="http://schemas.microsoft.com/office/powerpoint/2010/main" val="168258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80F4-65FE-ED08-A663-DAF6388BD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角丸四角形 2050">
            <a:extLst>
              <a:ext uri="{FF2B5EF4-FFF2-40B4-BE49-F238E27FC236}">
                <a16:creationId xmlns:a16="http://schemas.microsoft.com/office/drawing/2014/main" id="{FD4D7553-D96A-E36B-B861-B76955BF7743}"/>
              </a:ext>
            </a:extLst>
          </p:cNvPr>
          <p:cNvSpPr/>
          <p:nvPr/>
        </p:nvSpPr>
        <p:spPr>
          <a:xfrm>
            <a:off x="18056420" y="8573144"/>
            <a:ext cx="262404" cy="2704008"/>
          </a:xfrm>
          <a:prstGeom prst="roundRect">
            <a:avLst>
              <a:gd name="adj" fmla="val 14169"/>
            </a:avLst>
          </a:prstGeom>
          <a:gradFill>
            <a:gsLst>
              <a:gs pos="86000">
                <a:srgbClr val="A48F7E"/>
              </a:gs>
              <a:gs pos="37000">
                <a:srgbClr val="D1CECC"/>
              </a:gs>
              <a:gs pos="47000">
                <a:srgbClr val="9B8878"/>
              </a:gs>
              <a:gs pos="100000">
                <a:srgbClr val="91807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A24BCF5-BF99-3C80-D0ED-3209CD9A0A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372" r="5348" b="372"/>
          <a:stretch/>
        </p:blipFill>
        <p:spPr>
          <a:xfrm>
            <a:off x="1996440" y="6858867"/>
            <a:ext cx="16071024" cy="4918634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6C9F366-B52F-FB20-922B-5C5619BD4E7E}"/>
              </a:ext>
            </a:extLst>
          </p:cNvPr>
          <p:cNvSpPr/>
          <p:nvPr/>
        </p:nvSpPr>
        <p:spPr>
          <a:xfrm>
            <a:off x="1987961" y="11776633"/>
            <a:ext cx="16057934" cy="253278"/>
          </a:xfrm>
          <a:prstGeom prst="rect">
            <a:avLst/>
          </a:prstGeom>
          <a:solidFill>
            <a:srgbClr val="D3D3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E8F4E1F-1284-780B-9B9A-7E781E53A21F}"/>
              </a:ext>
            </a:extLst>
          </p:cNvPr>
          <p:cNvSpPr/>
          <p:nvPr/>
        </p:nvSpPr>
        <p:spPr>
          <a:xfrm>
            <a:off x="7946621" y="7211469"/>
            <a:ext cx="615486" cy="438150"/>
          </a:xfrm>
          <a:prstGeom prst="rect">
            <a:avLst/>
          </a:prstGeom>
          <a:solidFill>
            <a:srgbClr val="FF40FF"/>
          </a:solidFill>
          <a:ln w="25400">
            <a:solidFill>
              <a:srgbClr val="ABAA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BF53C3AB-1CC2-C7F9-EDBE-A3F4A4F9DDE9}"/>
              </a:ext>
            </a:extLst>
          </p:cNvPr>
          <p:cNvSpPr/>
          <p:nvPr/>
        </p:nvSpPr>
        <p:spPr>
          <a:xfrm>
            <a:off x="-507127" y="7888419"/>
            <a:ext cx="1329070" cy="4114802"/>
          </a:xfrm>
          <a:prstGeom prst="roundRect">
            <a:avLst>
              <a:gd name="adj" fmla="val 8408"/>
            </a:avLst>
          </a:prstGeom>
          <a:gradFill>
            <a:gsLst>
              <a:gs pos="0">
                <a:srgbClr val="BDBDBD"/>
              </a:gs>
              <a:gs pos="15000">
                <a:srgbClr val="939393"/>
              </a:gs>
              <a:gs pos="82000">
                <a:srgbClr val="969593"/>
              </a:gs>
              <a:gs pos="94000">
                <a:srgbClr val="B7B6B6"/>
              </a:gs>
              <a:gs pos="100000">
                <a:srgbClr val="C0C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CA623D46-3547-8A75-6409-B3EFA2DF85A6}"/>
              </a:ext>
            </a:extLst>
          </p:cNvPr>
          <p:cNvSpPr/>
          <p:nvPr/>
        </p:nvSpPr>
        <p:spPr>
          <a:xfrm>
            <a:off x="-1254605" y="8782944"/>
            <a:ext cx="1254606" cy="3806488"/>
          </a:xfrm>
          <a:prstGeom prst="roundRect">
            <a:avLst>
              <a:gd name="adj" fmla="val 11566"/>
            </a:avLst>
          </a:prstGeom>
          <a:gradFill>
            <a:gsLst>
              <a:gs pos="2000">
                <a:srgbClr val="BCBCBC"/>
              </a:gs>
              <a:gs pos="0">
                <a:srgbClr val="717171"/>
              </a:gs>
              <a:gs pos="100000">
                <a:srgbClr val="C0C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13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DAF14946-1ACF-FBB4-0AB2-483641288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3686129" y="7739094"/>
            <a:ext cx="1317082" cy="404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035B7394-86A0-937B-B37D-BD89D299F7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9452955" y="7739095"/>
            <a:ext cx="1317082" cy="403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東武20000型クハ28807の側面写真｜RailFile.jp｜鉄道車両サイドビューの図鑑">
            <a:extLst>
              <a:ext uri="{FF2B5EF4-FFF2-40B4-BE49-F238E27FC236}">
                <a16:creationId xmlns:a16="http://schemas.microsoft.com/office/drawing/2014/main" id="{8C05264E-18DD-3A04-5BE7-F57A039A84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" t="34471" r="396" b="19468"/>
          <a:stretch/>
        </p:blipFill>
        <p:spPr bwMode="auto">
          <a:xfrm>
            <a:off x="1695070" y="217106"/>
            <a:ext cx="16672444" cy="59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1E13D8C7-35BC-8A63-1FFD-993F4362E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15123043" y="7739093"/>
            <a:ext cx="1317082" cy="403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FF2DA732-5281-5101-EDB7-ECC5B02CB84C}"/>
              </a:ext>
            </a:extLst>
          </p:cNvPr>
          <p:cNvSpPr/>
          <p:nvPr/>
        </p:nvSpPr>
        <p:spPr>
          <a:xfrm>
            <a:off x="3835401" y="8056928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D4A9C05A-39A7-E436-B1EB-114BE2170A07}"/>
              </a:ext>
            </a:extLst>
          </p:cNvPr>
          <p:cNvSpPr/>
          <p:nvPr/>
        </p:nvSpPr>
        <p:spPr>
          <a:xfrm>
            <a:off x="4454241" y="8056928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D928589F-7043-72F5-55D3-EE7402E5F62C}"/>
              </a:ext>
            </a:extLst>
          </p:cNvPr>
          <p:cNvSpPr/>
          <p:nvPr/>
        </p:nvSpPr>
        <p:spPr>
          <a:xfrm>
            <a:off x="9610441" y="8056928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64218F0B-B17C-6972-1573-E5DD0315B022}"/>
              </a:ext>
            </a:extLst>
          </p:cNvPr>
          <p:cNvSpPr/>
          <p:nvPr/>
        </p:nvSpPr>
        <p:spPr>
          <a:xfrm>
            <a:off x="10222327" y="8056928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9582A3B8-47E5-9418-10E1-00690D0EE1D4}"/>
              </a:ext>
            </a:extLst>
          </p:cNvPr>
          <p:cNvSpPr/>
          <p:nvPr/>
        </p:nvSpPr>
        <p:spPr>
          <a:xfrm>
            <a:off x="15281793" y="8056928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CBF1A680-E7CE-F6B3-DC23-3F7CE3F2B645}"/>
              </a:ext>
            </a:extLst>
          </p:cNvPr>
          <p:cNvSpPr/>
          <p:nvPr/>
        </p:nvSpPr>
        <p:spPr>
          <a:xfrm>
            <a:off x="15904719" y="8056928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E374261-7A2C-70E2-5A53-8F0F6FE5CF4D}"/>
              </a:ext>
            </a:extLst>
          </p:cNvPr>
          <p:cNvSpPr/>
          <p:nvPr/>
        </p:nvSpPr>
        <p:spPr>
          <a:xfrm>
            <a:off x="3746997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B5A8CCD-B2B9-F8C1-9FDE-0F150A550AB0}"/>
              </a:ext>
            </a:extLst>
          </p:cNvPr>
          <p:cNvSpPr/>
          <p:nvPr/>
        </p:nvSpPr>
        <p:spPr>
          <a:xfrm>
            <a:off x="4365837" y="10071957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A5D5E20-15D8-35E8-4458-34982925EF9B}"/>
              </a:ext>
            </a:extLst>
          </p:cNvPr>
          <p:cNvSpPr/>
          <p:nvPr/>
        </p:nvSpPr>
        <p:spPr>
          <a:xfrm>
            <a:off x="9504323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FF0FD6F-2ABD-4392-5FCB-B432F02B8B5B}"/>
              </a:ext>
            </a:extLst>
          </p:cNvPr>
          <p:cNvSpPr/>
          <p:nvPr/>
        </p:nvSpPr>
        <p:spPr>
          <a:xfrm>
            <a:off x="10137179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BACE5D1-7442-845C-0A3D-3DE72C1A6C17}"/>
              </a:ext>
            </a:extLst>
          </p:cNvPr>
          <p:cNvSpPr/>
          <p:nvPr/>
        </p:nvSpPr>
        <p:spPr>
          <a:xfrm>
            <a:off x="15193389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F317831-CFCF-B62D-7D01-B16F14F27C35}"/>
              </a:ext>
            </a:extLst>
          </p:cNvPr>
          <p:cNvSpPr/>
          <p:nvPr/>
        </p:nvSpPr>
        <p:spPr>
          <a:xfrm>
            <a:off x="15816757" y="10074273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AAED34DD-15F2-3239-B2DB-63C78C1FF5EA}"/>
              </a:ext>
            </a:extLst>
          </p:cNvPr>
          <p:cNvSpPr/>
          <p:nvPr/>
        </p:nvSpPr>
        <p:spPr>
          <a:xfrm>
            <a:off x="5603715" y="1787470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546C13F7-28A6-F5D2-124A-BA159DC4BFE7}"/>
              </a:ext>
            </a:extLst>
          </p:cNvPr>
          <p:cNvSpPr/>
          <p:nvPr/>
        </p:nvSpPr>
        <p:spPr>
          <a:xfrm>
            <a:off x="5631603" y="1853068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2E76BD2-D0E8-5005-20D6-EAD8EE43E9C0}"/>
              </a:ext>
            </a:extLst>
          </p:cNvPr>
          <p:cNvSpPr/>
          <p:nvPr/>
        </p:nvSpPr>
        <p:spPr>
          <a:xfrm>
            <a:off x="6327741" y="1853068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A53AC7E1-70A2-41C2-1643-2FF628E8A2FC}"/>
              </a:ext>
            </a:extLst>
          </p:cNvPr>
          <p:cNvSpPr/>
          <p:nvPr/>
        </p:nvSpPr>
        <p:spPr>
          <a:xfrm>
            <a:off x="5606959" y="7843860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7" name="角丸四角形 36">
            <a:extLst>
              <a:ext uri="{FF2B5EF4-FFF2-40B4-BE49-F238E27FC236}">
                <a16:creationId xmlns:a16="http://schemas.microsoft.com/office/drawing/2014/main" id="{3575E5E8-E2BB-9EC6-C6CB-009D5FFCF6FA}"/>
              </a:ext>
            </a:extLst>
          </p:cNvPr>
          <p:cNvSpPr/>
          <p:nvPr/>
        </p:nvSpPr>
        <p:spPr>
          <a:xfrm>
            <a:off x="5634847" y="7909458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ADFB992-2121-320A-AF10-95CB5A2F3AD6}"/>
              </a:ext>
            </a:extLst>
          </p:cNvPr>
          <p:cNvSpPr/>
          <p:nvPr/>
        </p:nvSpPr>
        <p:spPr>
          <a:xfrm>
            <a:off x="6330985" y="7909458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01E70608-5727-A910-471C-1F5FE72F54FD}"/>
              </a:ext>
            </a:extLst>
          </p:cNvPr>
          <p:cNvSpPr/>
          <p:nvPr/>
        </p:nvSpPr>
        <p:spPr>
          <a:xfrm>
            <a:off x="7219805" y="7857698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B6D8FB1B-9807-1EB9-A1B2-D06C7831AF09}"/>
              </a:ext>
            </a:extLst>
          </p:cNvPr>
          <p:cNvSpPr/>
          <p:nvPr/>
        </p:nvSpPr>
        <p:spPr>
          <a:xfrm>
            <a:off x="7247693" y="7923296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E775173-A277-0984-C927-8AB6F8A884FB}"/>
              </a:ext>
            </a:extLst>
          </p:cNvPr>
          <p:cNvSpPr/>
          <p:nvPr/>
        </p:nvSpPr>
        <p:spPr>
          <a:xfrm>
            <a:off x="7943831" y="7923296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DFBAB3F6-0DDB-93AD-E654-CC7FEE336750}"/>
              </a:ext>
            </a:extLst>
          </p:cNvPr>
          <p:cNvSpPr/>
          <p:nvPr/>
        </p:nvSpPr>
        <p:spPr>
          <a:xfrm>
            <a:off x="11352883" y="7857698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DC12BEB1-9736-558F-A2B3-E36E8172E039}"/>
              </a:ext>
            </a:extLst>
          </p:cNvPr>
          <p:cNvSpPr/>
          <p:nvPr/>
        </p:nvSpPr>
        <p:spPr>
          <a:xfrm>
            <a:off x="11380771" y="7923296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5CDC142-D52E-92FC-7FEF-4A28FA787B22}"/>
              </a:ext>
            </a:extLst>
          </p:cNvPr>
          <p:cNvSpPr/>
          <p:nvPr/>
        </p:nvSpPr>
        <p:spPr>
          <a:xfrm>
            <a:off x="12076909" y="7923296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5" name="角丸四角形 44">
            <a:extLst>
              <a:ext uri="{FF2B5EF4-FFF2-40B4-BE49-F238E27FC236}">
                <a16:creationId xmlns:a16="http://schemas.microsoft.com/office/drawing/2014/main" id="{B9B920EC-55A4-C335-D96B-71FDB64078F6}"/>
              </a:ext>
            </a:extLst>
          </p:cNvPr>
          <p:cNvSpPr/>
          <p:nvPr/>
        </p:nvSpPr>
        <p:spPr>
          <a:xfrm>
            <a:off x="12958007" y="7843860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2ADEE768-1206-8286-4185-A8C1CA51DE82}"/>
              </a:ext>
            </a:extLst>
          </p:cNvPr>
          <p:cNvSpPr/>
          <p:nvPr/>
        </p:nvSpPr>
        <p:spPr>
          <a:xfrm>
            <a:off x="12985895" y="7909458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8C6B56C-6A10-D13C-AE28-5582AF07E504}"/>
              </a:ext>
            </a:extLst>
          </p:cNvPr>
          <p:cNvSpPr/>
          <p:nvPr/>
        </p:nvSpPr>
        <p:spPr>
          <a:xfrm>
            <a:off x="13682033" y="7909458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9" name="角丸四角形 48">
            <a:extLst>
              <a:ext uri="{FF2B5EF4-FFF2-40B4-BE49-F238E27FC236}">
                <a16:creationId xmlns:a16="http://schemas.microsoft.com/office/drawing/2014/main" id="{6D622A20-9495-A035-325D-3FCDC76C1D7E}"/>
              </a:ext>
            </a:extLst>
          </p:cNvPr>
          <p:cNvSpPr/>
          <p:nvPr/>
        </p:nvSpPr>
        <p:spPr>
          <a:xfrm>
            <a:off x="17170398" y="2000251"/>
            <a:ext cx="742464" cy="2092518"/>
          </a:xfrm>
          <a:prstGeom prst="roundRect">
            <a:avLst>
              <a:gd name="adj" fmla="val 14862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26B8C85B-3A4F-FE38-637E-ADFA7EE7E51B}"/>
              </a:ext>
            </a:extLst>
          </p:cNvPr>
          <p:cNvSpPr/>
          <p:nvPr/>
        </p:nvSpPr>
        <p:spPr>
          <a:xfrm>
            <a:off x="17170398" y="7812183"/>
            <a:ext cx="742464" cy="2092518"/>
          </a:xfrm>
          <a:prstGeom prst="roundRect">
            <a:avLst>
              <a:gd name="adj" fmla="val 14862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E677718E-1749-0773-29D8-C021D9087386}"/>
              </a:ext>
            </a:extLst>
          </p:cNvPr>
          <p:cNvSpPr/>
          <p:nvPr/>
        </p:nvSpPr>
        <p:spPr>
          <a:xfrm>
            <a:off x="17206793" y="7901150"/>
            <a:ext cx="646334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6FE78C1-B7D6-5DCA-5FA2-E6B70BE54C13}"/>
              </a:ext>
            </a:extLst>
          </p:cNvPr>
          <p:cNvSpPr/>
          <p:nvPr/>
        </p:nvSpPr>
        <p:spPr>
          <a:xfrm>
            <a:off x="11863968" y="574690"/>
            <a:ext cx="126492" cy="522760"/>
          </a:xfrm>
          <a:prstGeom prst="rect">
            <a:avLst/>
          </a:prstGeom>
          <a:solidFill>
            <a:srgbClr val="E2E6E9"/>
          </a:solidFill>
          <a:ln>
            <a:noFill/>
          </a:ln>
          <a:effectLst>
            <a:glow rad="12700">
              <a:schemeClr val="tx1">
                <a:lumMod val="75000"/>
                <a:lumOff val="2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6EA933D9-CE6B-736E-FEE0-AE1A7B80A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0104" y="92558"/>
            <a:ext cx="2057400" cy="2717800"/>
          </a:xfrm>
          <a:prstGeom prst="rect">
            <a:avLst/>
          </a:prstGeom>
        </p:spPr>
      </p:pic>
      <p:sp>
        <p:nvSpPr>
          <p:cNvPr id="51" name="円/楕円 50">
            <a:extLst>
              <a:ext uri="{FF2B5EF4-FFF2-40B4-BE49-F238E27FC236}">
                <a16:creationId xmlns:a16="http://schemas.microsoft.com/office/drawing/2014/main" id="{82E7B798-AA7D-BF58-0446-9B8AF88BDD7E}"/>
              </a:ext>
            </a:extLst>
          </p:cNvPr>
          <p:cNvSpPr/>
          <p:nvPr/>
        </p:nvSpPr>
        <p:spPr>
          <a:xfrm>
            <a:off x="11881495" y="633321"/>
            <a:ext cx="91438" cy="202750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BDC0C175-3BA5-B6A6-087E-4FB37DA34826}"/>
              </a:ext>
            </a:extLst>
          </p:cNvPr>
          <p:cNvSpPr/>
          <p:nvPr/>
        </p:nvSpPr>
        <p:spPr>
          <a:xfrm>
            <a:off x="11881493" y="861333"/>
            <a:ext cx="91438" cy="202750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167050B-A2A3-FAD5-18B8-79A64A522CC1}"/>
              </a:ext>
            </a:extLst>
          </p:cNvPr>
          <p:cNvSpPr/>
          <p:nvPr/>
        </p:nvSpPr>
        <p:spPr>
          <a:xfrm>
            <a:off x="11813998" y="7201574"/>
            <a:ext cx="126492" cy="522760"/>
          </a:xfrm>
          <a:prstGeom prst="rect">
            <a:avLst/>
          </a:prstGeom>
          <a:solidFill>
            <a:srgbClr val="E2E6E9"/>
          </a:solidFill>
          <a:ln>
            <a:noFill/>
          </a:ln>
          <a:effectLst>
            <a:glow rad="12700">
              <a:schemeClr val="tx1">
                <a:lumMod val="75000"/>
                <a:lumOff val="25000"/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2A3123A9-67AC-B5B5-C610-814A2F710F60}"/>
              </a:ext>
            </a:extLst>
          </p:cNvPr>
          <p:cNvSpPr/>
          <p:nvPr/>
        </p:nvSpPr>
        <p:spPr>
          <a:xfrm>
            <a:off x="11831524" y="7260205"/>
            <a:ext cx="91440" cy="162414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1F29361B-0493-DE34-E272-935E1E298BA4}"/>
              </a:ext>
            </a:extLst>
          </p:cNvPr>
          <p:cNvSpPr/>
          <p:nvPr/>
        </p:nvSpPr>
        <p:spPr>
          <a:xfrm>
            <a:off x="11831522" y="7488217"/>
            <a:ext cx="91440" cy="151718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48" name="正方形/長方形 2047">
            <a:extLst>
              <a:ext uri="{FF2B5EF4-FFF2-40B4-BE49-F238E27FC236}">
                <a16:creationId xmlns:a16="http://schemas.microsoft.com/office/drawing/2014/main" id="{4E984755-897B-FCF0-2E61-F9AFEAA3F7EF}"/>
              </a:ext>
            </a:extLst>
          </p:cNvPr>
          <p:cNvSpPr/>
          <p:nvPr/>
        </p:nvSpPr>
        <p:spPr>
          <a:xfrm>
            <a:off x="1985393" y="6513131"/>
            <a:ext cx="16071026" cy="362218"/>
          </a:xfrm>
          <a:prstGeom prst="rect">
            <a:avLst/>
          </a:prstGeom>
          <a:gradFill>
            <a:gsLst>
              <a:gs pos="0">
                <a:srgbClr val="9C9396"/>
              </a:gs>
              <a:gs pos="100000">
                <a:srgbClr val="9B8F8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4" name="正方形/長方形 2053">
            <a:extLst>
              <a:ext uri="{FF2B5EF4-FFF2-40B4-BE49-F238E27FC236}">
                <a16:creationId xmlns:a16="http://schemas.microsoft.com/office/drawing/2014/main" id="{7A2F5A87-B778-80E7-C8A7-29F0E8506F72}"/>
              </a:ext>
            </a:extLst>
          </p:cNvPr>
          <p:cNvSpPr/>
          <p:nvPr/>
        </p:nvSpPr>
        <p:spPr>
          <a:xfrm>
            <a:off x="1987960" y="10071956"/>
            <a:ext cx="1694472" cy="35753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5" name="正方形/長方形 2054">
            <a:extLst>
              <a:ext uri="{FF2B5EF4-FFF2-40B4-BE49-F238E27FC236}">
                <a16:creationId xmlns:a16="http://schemas.microsoft.com/office/drawing/2014/main" id="{052B42C4-7A6E-B2FC-58E3-722437FCBDCC}"/>
              </a:ext>
            </a:extLst>
          </p:cNvPr>
          <p:cNvSpPr/>
          <p:nvPr/>
        </p:nvSpPr>
        <p:spPr>
          <a:xfrm>
            <a:off x="3743185" y="10071956"/>
            <a:ext cx="562614" cy="35753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6" name="正方形/長方形 2055">
            <a:extLst>
              <a:ext uri="{FF2B5EF4-FFF2-40B4-BE49-F238E27FC236}">
                <a16:creationId xmlns:a16="http://schemas.microsoft.com/office/drawing/2014/main" id="{3A57393D-12AA-89DC-DBEC-F49878C204A5}"/>
              </a:ext>
            </a:extLst>
          </p:cNvPr>
          <p:cNvSpPr/>
          <p:nvPr/>
        </p:nvSpPr>
        <p:spPr>
          <a:xfrm>
            <a:off x="4363929" y="10071956"/>
            <a:ext cx="558802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7" name="正方形/長方形 2056">
            <a:extLst>
              <a:ext uri="{FF2B5EF4-FFF2-40B4-BE49-F238E27FC236}">
                <a16:creationId xmlns:a16="http://schemas.microsoft.com/office/drawing/2014/main" id="{47D326FF-149D-B0B8-49B7-5651544BED4D}"/>
              </a:ext>
            </a:extLst>
          </p:cNvPr>
          <p:cNvSpPr/>
          <p:nvPr/>
        </p:nvSpPr>
        <p:spPr>
          <a:xfrm>
            <a:off x="5011248" y="10068780"/>
            <a:ext cx="4437996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8" name="正方形/長方形 2057">
            <a:extLst>
              <a:ext uri="{FF2B5EF4-FFF2-40B4-BE49-F238E27FC236}">
                <a16:creationId xmlns:a16="http://schemas.microsoft.com/office/drawing/2014/main" id="{4B7136D3-0105-1593-D1BF-4726FE0A8F0A}"/>
              </a:ext>
            </a:extLst>
          </p:cNvPr>
          <p:cNvSpPr/>
          <p:nvPr/>
        </p:nvSpPr>
        <p:spPr>
          <a:xfrm>
            <a:off x="9510001" y="10068780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9" name="正方形/長方形 2058">
            <a:extLst>
              <a:ext uri="{FF2B5EF4-FFF2-40B4-BE49-F238E27FC236}">
                <a16:creationId xmlns:a16="http://schemas.microsoft.com/office/drawing/2014/main" id="{344D66CA-35E7-9B6D-4997-830B7D29B271}"/>
              </a:ext>
            </a:extLst>
          </p:cNvPr>
          <p:cNvSpPr/>
          <p:nvPr/>
        </p:nvSpPr>
        <p:spPr>
          <a:xfrm>
            <a:off x="10127691" y="10071956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0" name="正方形/長方形 2059">
            <a:extLst>
              <a:ext uri="{FF2B5EF4-FFF2-40B4-BE49-F238E27FC236}">
                <a16:creationId xmlns:a16="http://schemas.microsoft.com/office/drawing/2014/main" id="{B0EB0452-39C0-EC2A-F557-56D6924BF631}"/>
              </a:ext>
            </a:extLst>
          </p:cNvPr>
          <p:cNvSpPr/>
          <p:nvPr/>
        </p:nvSpPr>
        <p:spPr>
          <a:xfrm>
            <a:off x="10773461" y="10068780"/>
            <a:ext cx="4349582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1" name="正方形/長方形 2060">
            <a:extLst>
              <a:ext uri="{FF2B5EF4-FFF2-40B4-BE49-F238E27FC236}">
                <a16:creationId xmlns:a16="http://schemas.microsoft.com/office/drawing/2014/main" id="{56F43D6B-B6C9-37E5-1F11-0BCB3E3D80CD}"/>
              </a:ext>
            </a:extLst>
          </p:cNvPr>
          <p:cNvSpPr/>
          <p:nvPr/>
        </p:nvSpPr>
        <p:spPr>
          <a:xfrm>
            <a:off x="15164423" y="10058567"/>
            <a:ext cx="584158" cy="372698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2" name="正方形/長方形 2061">
            <a:extLst>
              <a:ext uri="{FF2B5EF4-FFF2-40B4-BE49-F238E27FC236}">
                <a16:creationId xmlns:a16="http://schemas.microsoft.com/office/drawing/2014/main" id="{7F6E4770-93F2-CD74-7C12-EB76BF27AE99}"/>
              </a:ext>
            </a:extLst>
          </p:cNvPr>
          <p:cNvSpPr/>
          <p:nvPr/>
        </p:nvSpPr>
        <p:spPr>
          <a:xfrm>
            <a:off x="15800469" y="10064391"/>
            <a:ext cx="584158" cy="372698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3" name="正方形/長方形 2062">
            <a:extLst>
              <a:ext uri="{FF2B5EF4-FFF2-40B4-BE49-F238E27FC236}">
                <a16:creationId xmlns:a16="http://schemas.microsoft.com/office/drawing/2014/main" id="{467044A9-10D5-DECC-B3DF-34A686A9616E}"/>
              </a:ext>
            </a:extLst>
          </p:cNvPr>
          <p:cNvSpPr/>
          <p:nvPr/>
        </p:nvSpPr>
        <p:spPr>
          <a:xfrm>
            <a:off x="16440124" y="10064391"/>
            <a:ext cx="1627340" cy="35999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49" name="角丸四角形 9">
            <a:extLst>
              <a:ext uri="{FF2B5EF4-FFF2-40B4-BE49-F238E27FC236}">
                <a16:creationId xmlns:a16="http://schemas.microsoft.com/office/drawing/2014/main" id="{8091BAB9-F14C-E472-E083-3307F4F11D13}"/>
              </a:ext>
            </a:extLst>
          </p:cNvPr>
          <p:cNvSpPr/>
          <p:nvPr/>
        </p:nvSpPr>
        <p:spPr>
          <a:xfrm>
            <a:off x="2232510" y="7811143"/>
            <a:ext cx="742464" cy="2092518"/>
          </a:xfrm>
          <a:prstGeom prst="roundRect">
            <a:avLst>
              <a:gd name="adj" fmla="val 14862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3" name="角丸四角形 10">
            <a:extLst>
              <a:ext uri="{FF2B5EF4-FFF2-40B4-BE49-F238E27FC236}">
                <a16:creationId xmlns:a16="http://schemas.microsoft.com/office/drawing/2014/main" id="{6E0F2CFB-C374-CC0D-36A0-62946D9FC6DA}"/>
              </a:ext>
            </a:extLst>
          </p:cNvPr>
          <p:cNvSpPr/>
          <p:nvPr/>
        </p:nvSpPr>
        <p:spPr>
          <a:xfrm>
            <a:off x="2268905" y="7900110"/>
            <a:ext cx="646334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4" name="角丸四角形 2050">
            <a:extLst>
              <a:ext uri="{FF2B5EF4-FFF2-40B4-BE49-F238E27FC236}">
                <a16:creationId xmlns:a16="http://schemas.microsoft.com/office/drawing/2014/main" id="{E7D93352-14DC-1DDC-4D44-01BAA0E82454}"/>
              </a:ext>
            </a:extLst>
          </p:cNvPr>
          <p:cNvSpPr/>
          <p:nvPr/>
        </p:nvSpPr>
        <p:spPr>
          <a:xfrm>
            <a:off x="1730726" y="8573144"/>
            <a:ext cx="262404" cy="2704008"/>
          </a:xfrm>
          <a:prstGeom prst="roundRect">
            <a:avLst>
              <a:gd name="adj" fmla="val 14169"/>
            </a:avLst>
          </a:prstGeom>
          <a:gradFill>
            <a:gsLst>
              <a:gs pos="16000">
                <a:srgbClr val="A48F7E"/>
              </a:gs>
              <a:gs pos="93000">
                <a:srgbClr val="D1CECC"/>
              </a:gs>
              <a:gs pos="47000">
                <a:srgbClr val="9B8878"/>
              </a:gs>
              <a:gs pos="0">
                <a:srgbClr val="91807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6" name="Oval 2065">
            <a:extLst>
              <a:ext uri="{FF2B5EF4-FFF2-40B4-BE49-F238E27FC236}">
                <a16:creationId xmlns:a16="http://schemas.microsoft.com/office/drawing/2014/main" id="{4B632AA2-90AF-909F-B0EA-B1505BCCD367}"/>
              </a:ext>
            </a:extLst>
          </p:cNvPr>
          <p:cNvSpPr/>
          <p:nvPr/>
        </p:nvSpPr>
        <p:spPr>
          <a:xfrm>
            <a:off x="2031380" y="11653824"/>
            <a:ext cx="36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7" name="Oval 2066">
            <a:extLst>
              <a:ext uri="{FF2B5EF4-FFF2-40B4-BE49-F238E27FC236}">
                <a16:creationId xmlns:a16="http://schemas.microsoft.com/office/drawing/2014/main" id="{6898D6DC-79D6-9A7F-15F2-C85EC5E5957E}"/>
              </a:ext>
            </a:extLst>
          </p:cNvPr>
          <p:cNvSpPr/>
          <p:nvPr/>
        </p:nvSpPr>
        <p:spPr>
          <a:xfrm>
            <a:off x="2123040" y="11653824"/>
            <a:ext cx="36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8" name="Oval 2067">
            <a:extLst>
              <a:ext uri="{FF2B5EF4-FFF2-40B4-BE49-F238E27FC236}">
                <a16:creationId xmlns:a16="http://schemas.microsoft.com/office/drawing/2014/main" id="{3F1A56BA-C6CA-FD3D-5DB4-A8A9E410B285}"/>
              </a:ext>
            </a:extLst>
          </p:cNvPr>
          <p:cNvSpPr/>
          <p:nvPr/>
        </p:nvSpPr>
        <p:spPr>
          <a:xfrm>
            <a:off x="2212790" y="11653824"/>
            <a:ext cx="36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2070" name="Picture 2069">
            <a:extLst>
              <a:ext uri="{FF2B5EF4-FFF2-40B4-BE49-F238E27FC236}">
                <a16:creationId xmlns:a16="http://schemas.microsoft.com/office/drawing/2014/main" id="{E7076DB1-9939-2476-92F8-2B5CDE925B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4910" y="11653945"/>
            <a:ext cx="317020" cy="73158"/>
          </a:xfrm>
          <a:prstGeom prst="rect">
            <a:avLst/>
          </a:prstGeom>
        </p:spPr>
      </p:pic>
      <p:pic>
        <p:nvPicPr>
          <p:cNvPr id="2071" name="Picture 2070">
            <a:extLst>
              <a:ext uri="{FF2B5EF4-FFF2-40B4-BE49-F238E27FC236}">
                <a16:creationId xmlns:a16="http://schemas.microsoft.com/office/drawing/2014/main" id="{B90F2DCF-0592-983B-00CF-C64E767FA4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0908" y="11655103"/>
            <a:ext cx="317020" cy="73158"/>
          </a:xfrm>
          <a:prstGeom prst="rect">
            <a:avLst/>
          </a:prstGeom>
        </p:spPr>
      </p:pic>
      <p:pic>
        <p:nvPicPr>
          <p:cNvPr id="2072" name="Picture 2071">
            <a:extLst>
              <a:ext uri="{FF2B5EF4-FFF2-40B4-BE49-F238E27FC236}">
                <a16:creationId xmlns:a16="http://schemas.microsoft.com/office/drawing/2014/main" id="{1D74C526-A9D2-9C2C-550C-160A7384CC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1904" y="11651855"/>
            <a:ext cx="317020" cy="73158"/>
          </a:xfrm>
          <a:prstGeom prst="rect">
            <a:avLst/>
          </a:prstGeom>
        </p:spPr>
      </p:pic>
      <p:pic>
        <p:nvPicPr>
          <p:cNvPr id="2073" name="Picture 2072">
            <a:extLst>
              <a:ext uri="{FF2B5EF4-FFF2-40B4-BE49-F238E27FC236}">
                <a16:creationId xmlns:a16="http://schemas.microsoft.com/office/drawing/2014/main" id="{A2F2FA3B-0E58-DEE8-47B9-EFFBBB7731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41638" y="11647901"/>
            <a:ext cx="317020" cy="73158"/>
          </a:xfrm>
          <a:prstGeom prst="rect">
            <a:avLst/>
          </a:prstGeom>
        </p:spPr>
      </p:pic>
      <p:pic>
        <p:nvPicPr>
          <p:cNvPr id="2074" name="Picture 2073">
            <a:extLst>
              <a:ext uri="{FF2B5EF4-FFF2-40B4-BE49-F238E27FC236}">
                <a16:creationId xmlns:a16="http://schemas.microsoft.com/office/drawing/2014/main" id="{F8CE3C60-855A-693E-DA36-1EB89C02EE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58044" y="11643215"/>
            <a:ext cx="317020" cy="73158"/>
          </a:xfrm>
          <a:prstGeom prst="rect">
            <a:avLst/>
          </a:prstGeom>
        </p:spPr>
      </p:pic>
      <p:pic>
        <p:nvPicPr>
          <p:cNvPr id="2075" name="Picture 2074">
            <a:extLst>
              <a:ext uri="{FF2B5EF4-FFF2-40B4-BE49-F238E27FC236}">
                <a16:creationId xmlns:a16="http://schemas.microsoft.com/office/drawing/2014/main" id="{E73B7775-B417-5D45-833F-C14742F845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88240" y="11657125"/>
            <a:ext cx="317020" cy="73158"/>
          </a:xfrm>
          <a:prstGeom prst="rect">
            <a:avLst/>
          </a:prstGeom>
        </p:spPr>
      </p:pic>
      <p:pic>
        <p:nvPicPr>
          <p:cNvPr id="2076" name="Picture 2075">
            <a:extLst>
              <a:ext uri="{FF2B5EF4-FFF2-40B4-BE49-F238E27FC236}">
                <a16:creationId xmlns:a16="http://schemas.microsoft.com/office/drawing/2014/main" id="{BBB18A7F-E3BB-DAF4-DDDC-A20ABC9CDC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13666" y="11642593"/>
            <a:ext cx="317020" cy="73158"/>
          </a:xfrm>
          <a:prstGeom prst="rect">
            <a:avLst/>
          </a:prstGeom>
        </p:spPr>
      </p:pic>
      <p:sp>
        <p:nvSpPr>
          <p:cNvPr id="7" name="Rectangle: Rounded Corners 2072">
            <a:extLst>
              <a:ext uri="{FF2B5EF4-FFF2-40B4-BE49-F238E27FC236}">
                <a16:creationId xmlns:a16="http://schemas.microsoft.com/office/drawing/2014/main" id="{6DB653A8-C28D-B4C3-0EA8-32EF9348F706}"/>
              </a:ext>
            </a:extLst>
          </p:cNvPr>
          <p:cNvSpPr/>
          <p:nvPr/>
        </p:nvSpPr>
        <p:spPr>
          <a:xfrm>
            <a:off x="3743184" y="7855886"/>
            <a:ext cx="1194716" cy="3675956"/>
          </a:xfrm>
          <a:custGeom>
            <a:avLst/>
            <a:gdLst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6317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4031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7978"/>
              <a:gd name="connsiteX1" fmla="*/ 63177 w 597358"/>
              <a:gd name="connsiteY1" fmla="*/ 0 h 1837978"/>
              <a:gd name="connsiteX2" fmla="*/ 534181 w 597358"/>
              <a:gd name="connsiteY2" fmla="*/ 0 h 1837978"/>
              <a:gd name="connsiteX3" fmla="*/ 597358 w 597358"/>
              <a:gd name="connsiteY3" fmla="*/ 63177 h 1837978"/>
              <a:gd name="connsiteX4" fmla="*/ 597358 w 597358"/>
              <a:gd name="connsiteY4" fmla="*/ 1770991 h 1837978"/>
              <a:gd name="connsiteX5" fmla="*/ 553231 w 597358"/>
              <a:gd name="connsiteY5" fmla="*/ 1837978 h 1837978"/>
              <a:gd name="connsiteX6" fmla="*/ 40317 w 597358"/>
              <a:gd name="connsiteY6" fmla="*/ 1834168 h 1837978"/>
              <a:gd name="connsiteX7" fmla="*/ 0 w 597358"/>
              <a:gd name="connsiteY7" fmla="*/ 1770991 h 1837978"/>
              <a:gd name="connsiteX8" fmla="*/ 0 w 597358"/>
              <a:gd name="connsiteY8" fmla="*/ 63177 h 183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358" h="1837978">
                <a:moveTo>
                  <a:pt x="0" y="63177"/>
                </a:moveTo>
                <a:cubicBezTo>
                  <a:pt x="0" y="28285"/>
                  <a:pt x="28285" y="0"/>
                  <a:pt x="63177" y="0"/>
                </a:cubicBezTo>
                <a:lnTo>
                  <a:pt x="534181" y="0"/>
                </a:lnTo>
                <a:cubicBezTo>
                  <a:pt x="569073" y="0"/>
                  <a:pt x="597358" y="28285"/>
                  <a:pt x="597358" y="63177"/>
                </a:cubicBezTo>
                <a:lnTo>
                  <a:pt x="597358" y="1770991"/>
                </a:lnTo>
                <a:cubicBezTo>
                  <a:pt x="597358" y="1805883"/>
                  <a:pt x="588123" y="1837978"/>
                  <a:pt x="553231" y="1837978"/>
                </a:cubicBezTo>
                <a:lnTo>
                  <a:pt x="40317" y="1834168"/>
                </a:lnTo>
                <a:cubicBezTo>
                  <a:pt x="5425" y="1834168"/>
                  <a:pt x="0" y="1805883"/>
                  <a:pt x="0" y="1770991"/>
                </a:cubicBezTo>
                <a:lnTo>
                  <a:pt x="0" y="63177"/>
                </a:ln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8" name="Rectangle: Rounded Corners 2072">
            <a:extLst>
              <a:ext uri="{FF2B5EF4-FFF2-40B4-BE49-F238E27FC236}">
                <a16:creationId xmlns:a16="http://schemas.microsoft.com/office/drawing/2014/main" id="{24CD3220-BFED-3537-B6C5-D5025DBFA0C9}"/>
              </a:ext>
            </a:extLst>
          </p:cNvPr>
          <p:cNvSpPr/>
          <p:nvPr/>
        </p:nvSpPr>
        <p:spPr>
          <a:xfrm>
            <a:off x="9506903" y="7843860"/>
            <a:ext cx="1204946" cy="3675956"/>
          </a:xfrm>
          <a:custGeom>
            <a:avLst/>
            <a:gdLst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6317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4031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7978"/>
              <a:gd name="connsiteX1" fmla="*/ 63177 w 597358"/>
              <a:gd name="connsiteY1" fmla="*/ 0 h 1837978"/>
              <a:gd name="connsiteX2" fmla="*/ 534181 w 597358"/>
              <a:gd name="connsiteY2" fmla="*/ 0 h 1837978"/>
              <a:gd name="connsiteX3" fmla="*/ 597358 w 597358"/>
              <a:gd name="connsiteY3" fmla="*/ 63177 h 1837978"/>
              <a:gd name="connsiteX4" fmla="*/ 597358 w 597358"/>
              <a:gd name="connsiteY4" fmla="*/ 1770991 h 1837978"/>
              <a:gd name="connsiteX5" fmla="*/ 553231 w 597358"/>
              <a:gd name="connsiteY5" fmla="*/ 1837978 h 1837978"/>
              <a:gd name="connsiteX6" fmla="*/ 40317 w 597358"/>
              <a:gd name="connsiteY6" fmla="*/ 1834168 h 1837978"/>
              <a:gd name="connsiteX7" fmla="*/ 0 w 597358"/>
              <a:gd name="connsiteY7" fmla="*/ 1770991 h 1837978"/>
              <a:gd name="connsiteX8" fmla="*/ 0 w 597358"/>
              <a:gd name="connsiteY8" fmla="*/ 63177 h 183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358" h="1837978">
                <a:moveTo>
                  <a:pt x="0" y="63177"/>
                </a:moveTo>
                <a:cubicBezTo>
                  <a:pt x="0" y="28285"/>
                  <a:pt x="28285" y="0"/>
                  <a:pt x="63177" y="0"/>
                </a:cubicBezTo>
                <a:lnTo>
                  <a:pt x="534181" y="0"/>
                </a:lnTo>
                <a:cubicBezTo>
                  <a:pt x="569073" y="0"/>
                  <a:pt x="597358" y="28285"/>
                  <a:pt x="597358" y="63177"/>
                </a:cubicBezTo>
                <a:lnTo>
                  <a:pt x="597358" y="1770991"/>
                </a:lnTo>
                <a:cubicBezTo>
                  <a:pt x="597358" y="1805883"/>
                  <a:pt x="588123" y="1837978"/>
                  <a:pt x="553231" y="1837978"/>
                </a:cubicBezTo>
                <a:lnTo>
                  <a:pt x="40317" y="1834168"/>
                </a:lnTo>
                <a:cubicBezTo>
                  <a:pt x="5425" y="1834168"/>
                  <a:pt x="0" y="1805883"/>
                  <a:pt x="0" y="1770991"/>
                </a:cubicBezTo>
                <a:lnTo>
                  <a:pt x="0" y="63177"/>
                </a:ln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2" name="Rectangle: Rounded Corners 2072">
            <a:extLst>
              <a:ext uri="{FF2B5EF4-FFF2-40B4-BE49-F238E27FC236}">
                <a16:creationId xmlns:a16="http://schemas.microsoft.com/office/drawing/2014/main" id="{6784CBC2-AA6C-BD38-9515-42970233EDC3}"/>
              </a:ext>
            </a:extLst>
          </p:cNvPr>
          <p:cNvSpPr/>
          <p:nvPr/>
        </p:nvSpPr>
        <p:spPr>
          <a:xfrm>
            <a:off x="15165045" y="7868110"/>
            <a:ext cx="1209073" cy="3675956"/>
          </a:xfrm>
          <a:custGeom>
            <a:avLst/>
            <a:gdLst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6317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4031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7978"/>
              <a:gd name="connsiteX1" fmla="*/ 63177 w 597358"/>
              <a:gd name="connsiteY1" fmla="*/ 0 h 1837978"/>
              <a:gd name="connsiteX2" fmla="*/ 534181 w 597358"/>
              <a:gd name="connsiteY2" fmla="*/ 0 h 1837978"/>
              <a:gd name="connsiteX3" fmla="*/ 597358 w 597358"/>
              <a:gd name="connsiteY3" fmla="*/ 63177 h 1837978"/>
              <a:gd name="connsiteX4" fmla="*/ 597358 w 597358"/>
              <a:gd name="connsiteY4" fmla="*/ 1770991 h 1837978"/>
              <a:gd name="connsiteX5" fmla="*/ 553231 w 597358"/>
              <a:gd name="connsiteY5" fmla="*/ 1837978 h 1837978"/>
              <a:gd name="connsiteX6" fmla="*/ 40317 w 597358"/>
              <a:gd name="connsiteY6" fmla="*/ 1834168 h 1837978"/>
              <a:gd name="connsiteX7" fmla="*/ 0 w 597358"/>
              <a:gd name="connsiteY7" fmla="*/ 1770991 h 1837978"/>
              <a:gd name="connsiteX8" fmla="*/ 0 w 597358"/>
              <a:gd name="connsiteY8" fmla="*/ 63177 h 183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358" h="1837978">
                <a:moveTo>
                  <a:pt x="0" y="63177"/>
                </a:moveTo>
                <a:cubicBezTo>
                  <a:pt x="0" y="28285"/>
                  <a:pt x="28285" y="0"/>
                  <a:pt x="63177" y="0"/>
                </a:cubicBezTo>
                <a:lnTo>
                  <a:pt x="534181" y="0"/>
                </a:lnTo>
                <a:cubicBezTo>
                  <a:pt x="569073" y="0"/>
                  <a:pt x="597358" y="28285"/>
                  <a:pt x="597358" y="63177"/>
                </a:cubicBezTo>
                <a:lnTo>
                  <a:pt x="597358" y="1770991"/>
                </a:lnTo>
                <a:cubicBezTo>
                  <a:pt x="597358" y="1805883"/>
                  <a:pt x="588123" y="1837978"/>
                  <a:pt x="553231" y="1837978"/>
                </a:cubicBezTo>
                <a:lnTo>
                  <a:pt x="40317" y="1834168"/>
                </a:lnTo>
                <a:cubicBezTo>
                  <a:pt x="5425" y="1834168"/>
                  <a:pt x="0" y="1805883"/>
                  <a:pt x="0" y="1770991"/>
                </a:cubicBezTo>
                <a:lnTo>
                  <a:pt x="0" y="63177"/>
                </a:ln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</p:spTree>
    <p:extLst>
      <p:ext uri="{BB962C8B-B14F-4D97-AF65-F5344CB8AC3E}">
        <p14:creationId xmlns:p14="http://schemas.microsoft.com/office/powerpoint/2010/main" val="373733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1B896-6123-8A9C-BBD6-522A59DC1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角丸四角形 2050">
            <a:extLst>
              <a:ext uri="{FF2B5EF4-FFF2-40B4-BE49-F238E27FC236}">
                <a16:creationId xmlns:a16="http://schemas.microsoft.com/office/drawing/2014/main" id="{5834586C-65AF-4D4B-A295-29888E48B547}"/>
              </a:ext>
            </a:extLst>
          </p:cNvPr>
          <p:cNvSpPr/>
          <p:nvPr/>
        </p:nvSpPr>
        <p:spPr>
          <a:xfrm>
            <a:off x="18056420" y="8573144"/>
            <a:ext cx="262404" cy="2704008"/>
          </a:xfrm>
          <a:prstGeom prst="roundRect">
            <a:avLst>
              <a:gd name="adj" fmla="val 14169"/>
            </a:avLst>
          </a:prstGeom>
          <a:gradFill>
            <a:gsLst>
              <a:gs pos="86000">
                <a:srgbClr val="A48F7E"/>
              </a:gs>
              <a:gs pos="37000">
                <a:srgbClr val="D1CECC"/>
              </a:gs>
              <a:gs pos="47000">
                <a:srgbClr val="9B8878"/>
              </a:gs>
              <a:gs pos="100000">
                <a:srgbClr val="91807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41CC270-4703-20B5-1AD8-B83EAB4528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372" r="5348" b="372"/>
          <a:stretch/>
        </p:blipFill>
        <p:spPr>
          <a:xfrm>
            <a:off x="1996440" y="6858867"/>
            <a:ext cx="16071024" cy="4918634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335652B-ADDD-114E-4672-2ED57137CFEA}"/>
              </a:ext>
            </a:extLst>
          </p:cNvPr>
          <p:cNvSpPr/>
          <p:nvPr/>
        </p:nvSpPr>
        <p:spPr>
          <a:xfrm>
            <a:off x="1987961" y="11776633"/>
            <a:ext cx="16057934" cy="253278"/>
          </a:xfrm>
          <a:prstGeom prst="rect">
            <a:avLst/>
          </a:prstGeom>
          <a:solidFill>
            <a:srgbClr val="D3D3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48FAF38-2B32-DF8B-34EA-BDC54684051B}"/>
              </a:ext>
            </a:extLst>
          </p:cNvPr>
          <p:cNvSpPr/>
          <p:nvPr/>
        </p:nvSpPr>
        <p:spPr>
          <a:xfrm>
            <a:off x="17206793" y="7221485"/>
            <a:ext cx="615486" cy="438150"/>
          </a:xfrm>
          <a:prstGeom prst="rect">
            <a:avLst/>
          </a:prstGeom>
          <a:solidFill>
            <a:srgbClr val="FF40FF"/>
          </a:solidFill>
          <a:ln w="25400">
            <a:solidFill>
              <a:srgbClr val="ABAA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B0B2E71E-4880-119C-F4C4-88BE2E5548CA}"/>
              </a:ext>
            </a:extLst>
          </p:cNvPr>
          <p:cNvSpPr/>
          <p:nvPr/>
        </p:nvSpPr>
        <p:spPr>
          <a:xfrm>
            <a:off x="-507127" y="7888419"/>
            <a:ext cx="1329070" cy="4114802"/>
          </a:xfrm>
          <a:prstGeom prst="roundRect">
            <a:avLst>
              <a:gd name="adj" fmla="val 8408"/>
            </a:avLst>
          </a:prstGeom>
          <a:gradFill>
            <a:gsLst>
              <a:gs pos="0">
                <a:srgbClr val="BDBDBD"/>
              </a:gs>
              <a:gs pos="15000">
                <a:srgbClr val="939393"/>
              </a:gs>
              <a:gs pos="82000">
                <a:srgbClr val="969593"/>
              </a:gs>
              <a:gs pos="94000">
                <a:srgbClr val="B7B6B6"/>
              </a:gs>
              <a:gs pos="100000">
                <a:srgbClr val="C0C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FC48F65A-B296-B23F-4F5E-88218173FBB9}"/>
              </a:ext>
            </a:extLst>
          </p:cNvPr>
          <p:cNvSpPr/>
          <p:nvPr/>
        </p:nvSpPr>
        <p:spPr>
          <a:xfrm>
            <a:off x="-1254605" y="8782944"/>
            <a:ext cx="1254606" cy="3806488"/>
          </a:xfrm>
          <a:prstGeom prst="roundRect">
            <a:avLst>
              <a:gd name="adj" fmla="val 11566"/>
            </a:avLst>
          </a:prstGeom>
          <a:gradFill>
            <a:gsLst>
              <a:gs pos="2000">
                <a:srgbClr val="BCBCBC"/>
              </a:gs>
              <a:gs pos="0">
                <a:srgbClr val="717171"/>
              </a:gs>
              <a:gs pos="100000">
                <a:srgbClr val="C0C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13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713DF742-75B1-0670-4D74-BF2C99DD18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3686129" y="7739094"/>
            <a:ext cx="1317082" cy="404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2886CA28-5115-2E28-7A22-7F827E8CF5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9452955" y="7739095"/>
            <a:ext cx="1317082" cy="403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東武20000型クハ28807の側面写真｜RailFile.jp｜鉄道車両サイドビューの図鑑">
            <a:extLst>
              <a:ext uri="{FF2B5EF4-FFF2-40B4-BE49-F238E27FC236}">
                <a16:creationId xmlns:a16="http://schemas.microsoft.com/office/drawing/2014/main" id="{C2C81FAA-9E85-80E0-0BE6-9FB2312EF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" t="34471" r="396" b="19468"/>
          <a:stretch/>
        </p:blipFill>
        <p:spPr bwMode="auto">
          <a:xfrm>
            <a:off x="1996006" y="356436"/>
            <a:ext cx="16191616" cy="521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D921D498-C247-840E-F285-28EF5BCA6E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15123043" y="7739093"/>
            <a:ext cx="1317082" cy="403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77D6678A-5718-1D94-389E-EA8835DA189A}"/>
              </a:ext>
            </a:extLst>
          </p:cNvPr>
          <p:cNvSpPr/>
          <p:nvPr/>
        </p:nvSpPr>
        <p:spPr>
          <a:xfrm>
            <a:off x="3835401" y="8056928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B1C48FCF-8512-1626-308C-1CB71CA54364}"/>
              </a:ext>
            </a:extLst>
          </p:cNvPr>
          <p:cNvSpPr/>
          <p:nvPr/>
        </p:nvSpPr>
        <p:spPr>
          <a:xfrm>
            <a:off x="4454241" y="8056928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991F2136-F1E5-1D33-1F07-2597A7A02A7A}"/>
              </a:ext>
            </a:extLst>
          </p:cNvPr>
          <p:cNvSpPr/>
          <p:nvPr/>
        </p:nvSpPr>
        <p:spPr>
          <a:xfrm>
            <a:off x="9610441" y="8056928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6829F2FA-CDCA-0F23-0914-835EEB236C23}"/>
              </a:ext>
            </a:extLst>
          </p:cNvPr>
          <p:cNvSpPr/>
          <p:nvPr/>
        </p:nvSpPr>
        <p:spPr>
          <a:xfrm>
            <a:off x="10222327" y="8056928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2338EE02-4610-E394-7D6C-D1486E135E57}"/>
              </a:ext>
            </a:extLst>
          </p:cNvPr>
          <p:cNvSpPr/>
          <p:nvPr/>
        </p:nvSpPr>
        <p:spPr>
          <a:xfrm>
            <a:off x="15281793" y="8056928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A5FF652E-4458-92DE-B571-6B8F05D4B76A}"/>
              </a:ext>
            </a:extLst>
          </p:cNvPr>
          <p:cNvSpPr/>
          <p:nvPr/>
        </p:nvSpPr>
        <p:spPr>
          <a:xfrm>
            <a:off x="15904719" y="8056928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BC4FD6B-BBB8-D639-559D-9AAD72994565}"/>
              </a:ext>
            </a:extLst>
          </p:cNvPr>
          <p:cNvSpPr/>
          <p:nvPr/>
        </p:nvSpPr>
        <p:spPr>
          <a:xfrm>
            <a:off x="3746997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CF825EC-1A92-FB22-AFA8-C4AE21A0B015}"/>
              </a:ext>
            </a:extLst>
          </p:cNvPr>
          <p:cNvSpPr/>
          <p:nvPr/>
        </p:nvSpPr>
        <p:spPr>
          <a:xfrm>
            <a:off x="4365837" y="10071957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2B19C13-712C-0738-2692-26F7C35DC5C6}"/>
              </a:ext>
            </a:extLst>
          </p:cNvPr>
          <p:cNvSpPr/>
          <p:nvPr/>
        </p:nvSpPr>
        <p:spPr>
          <a:xfrm>
            <a:off x="9504323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097F0A1-6569-6FDF-B77A-D65CA2942779}"/>
              </a:ext>
            </a:extLst>
          </p:cNvPr>
          <p:cNvSpPr/>
          <p:nvPr/>
        </p:nvSpPr>
        <p:spPr>
          <a:xfrm>
            <a:off x="10137179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617C14F-FB7D-E3E8-7DA9-6D82D14076E6}"/>
              </a:ext>
            </a:extLst>
          </p:cNvPr>
          <p:cNvSpPr/>
          <p:nvPr/>
        </p:nvSpPr>
        <p:spPr>
          <a:xfrm>
            <a:off x="15193389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6891A5E-21BC-2FC2-3B3B-AFAFF18B677F}"/>
              </a:ext>
            </a:extLst>
          </p:cNvPr>
          <p:cNvSpPr/>
          <p:nvPr/>
        </p:nvSpPr>
        <p:spPr>
          <a:xfrm>
            <a:off x="15816757" y="10074273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2F4043A3-8B8C-BF6F-D9E3-AD7F5ECD9CA0}"/>
              </a:ext>
            </a:extLst>
          </p:cNvPr>
          <p:cNvSpPr/>
          <p:nvPr/>
        </p:nvSpPr>
        <p:spPr>
          <a:xfrm>
            <a:off x="5603715" y="1787470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398904A4-67EC-B082-4860-C0F24E2C3205}"/>
              </a:ext>
            </a:extLst>
          </p:cNvPr>
          <p:cNvSpPr/>
          <p:nvPr/>
        </p:nvSpPr>
        <p:spPr>
          <a:xfrm>
            <a:off x="5631603" y="1853068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CDDB38A-937F-038B-FD23-95EC66052E1A}"/>
              </a:ext>
            </a:extLst>
          </p:cNvPr>
          <p:cNvSpPr/>
          <p:nvPr/>
        </p:nvSpPr>
        <p:spPr>
          <a:xfrm>
            <a:off x="6327741" y="1853068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9" name="角丸四角形 48">
            <a:extLst>
              <a:ext uri="{FF2B5EF4-FFF2-40B4-BE49-F238E27FC236}">
                <a16:creationId xmlns:a16="http://schemas.microsoft.com/office/drawing/2014/main" id="{D13D18AF-65A6-0DAC-7347-B2712B91B292}"/>
              </a:ext>
            </a:extLst>
          </p:cNvPr>
          <p:cNvSpPr/>
          <p:nvPr/>
        </p:nvSpPr>
        <p:spPr>
          <a:xfrm>
            <a:off x="17170398" y="2000251"/>
            <a:ext cx="742464" cy="2092518"/>
          </a:xfrm>
          <a:prstGeom prst="roundRect">
            <a:avLst>
              <a:gd name="adj" fmla="val 14862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1FD98E3A-EB37-80F0-FB25-D70945867A65}"/>
              </a:ext>
            </a:extLst>
          </p:cNvPr>
          <p:cNvSpPr/>
          <p:nvPr/>
        </p:nvSpPr>
        <p:spPr>
          <a:xfrm>
            <a:off x="17170398" y="7812183"/>
            <a:ext cx="742464" cy="2092518"/>
          </a:xfrm>
          <a:prstGeom prst="roundRect">
            <a:avLst>
              <a:gd name="adj" fmla="val 14862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2D5707DD-3E6F-7ECB-0C3C-3689441B840A}"/>
              </a:ext>
            </a:extLst>
          </p:cNvPr>
          <p:cNvSpPr/>
          <p:nvPr/>
        </p:nvSpPr>
        <p:spPr>
          <a:xfrm>
            <a:off x="17206793" y="7901150"/>
            <a:ext cx="646334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7F831DA-30A0-315E-5F4F-A377C0319311}"/>
              </a:ext>
            </a:extLst>
          </p:cNvPr>
          <p:cNvSpPr/>
          <p:nvPr/>
        </p:nvSpPr>
        <p:spPr>
          <a:xfrm>
            <a:off x="11863968" y="574690"/>
            <a:ext cx="126492" cy="522760"/>
          </a:xfrm>
          <a:prstGeom prst="rect">
            <a:avLst/>
          </a:prstGeom>
          <a:solidFill>
            <a:srgbClr val="E2E6E9"/>
          </a:solidFill>
          <a:ln>
            <a:noFill/>
          </a:ln>
          <a:effectLst>
            <a:glow rad="12700">
              <a:schemeClr val="tx1">
                <a:lumMod val="75000"/>
                <a:lumOff val="2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A463F85C-0C30-2D90-36A5-0663EB0C78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0104" y="92558"/>
            <a:ext cx="2057400" cy="2717800"/>
          </a:xfrm>
          <a:prstGeom prst="rect">
            <a:avLst/>
          </a:prstGeom>
        </p:spPr>
      </p:pic>
      <p:sp>
        <p:nvSpPr>
          <p:cNvPr id="51" name="円/楕円 50">
            <a:extLst>
              <a:ext uri="{FF2B5EF4-FFF2-40B4-BE49-F238E27FC236}">
                <a16:creationId xmlns:a16="http://schemas.microsoft.com/office/drawing/2014/main" id="{926C4754-D31F-1AAB-65AE-A251C9673072}"/>
              </a:ext>
            </a:extLst>
          </p:cNvPr>
          <p:cNvSpPr/>
          <p:nvPr/>
        </p:nvSpPr>
        <p:spPr>
          <a:xfrm>
            <a:off x="11881495" y="633321"/>
            <a:ext cx="91438" cy="202750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48DB6FDA-103C-B53C-C06E-BB11ED4570F3}"/>
              </a:ext>
            </a:extLst>
          </p:cNvPr>
          <p:cNvSpPr/>
          <p:nvPr/>
        </p:nvSpPr>
        <p:spPr>
          <a:xfrm>
            <a:off x="11881493" y="861333"/>
            <a:ext cx="91438" cy="202750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5A64AB62-5D3A-6E57-4DCB-3D4C8041E0E8}"/>
              </a:ext>
            </a:extLst>
          </p:cNvPr>
          <p:cNvSpPr/>
          <p:nvPr/>
        </p:nvSpPr>
        <p:spPr>
          <a:xfrm>
            <a:off x="11490148" y="7201574"/>
            <a:ext cx="126492" cy="522760"/>
          </a:xfrm>
          <a:prstGeom prst="rect">
            <a:avLst/>
          </a:prstGeom>
          <a:solidFill>
            <a:srgbClr val="E2E6E9"/>
          </a:solidFill>
          <a:ln>
            <a:noFill/>
          </a:ln>
          <a:effectLst>
            <a:glow rad="12700">
              <a:schemeClr val="tx1">
                <a:lumMod val="75000"/>
                <a:lumOff val="25000"/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B26DB775-5414-588B-7A2B-4B3D5F923CBF}"/>
              </a:ext>
            </a:extLst>
          </p:cNvPr>
          <p:cNvSpPr/>
          <p:nvPr/>
        </p:nvSpPr>
        <p:spPr>
          <a:xfrm>
            <a:off x="11507674" y="7260205"/>
            <a:ext cx="91440" cy="162414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EA684280-A809-8CCD-E9C5-BA255FB05AB5}"/>
              </a:ext>
            </a:extLst>
          </p:cNvPr>
          <p:cNvSpPr/>
          <p:nvPr/>
        </p:nvSpPr>
        <p:spPr>
          <a:xfrm>
            <a:off x="11507672" y="7488217"/>
            <a:ext cx="91440" cy="151718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48" name="正方形/長方形 2047">
            <a:extLst>
              <a:ext uri="{FF2B5EF4-FFF2-40B4-BE49-F238E27FC236}">
                <a16:creationId xmlns:a16="http://schemas.microsoft.com/office/drawing/2014/main" id="{F3EA264B-82EF-3AB3-25F1-8B294666201B}"/>
              </a:ext>
            </a:extLst>
          </p:cNvPr>
          <p:cNvSpPr/>
          <p:nvPr/>
        </p:nvSpPr>
        <p:spPr>
          <a:xfrm>
            <a:off x="1985393" y="6513131"/>
            <a:ext cx="16071026" cy="362218"/>
          </a:xfrm>
          <a:prstGeom prst="rect">
            <a:avLst/>
          </a:prstGeom>
          <a:gradFill>
            <a:gsLst>
              <a:gs pos="0">
                <a:srgbClr val="9C9396"/>
              </a:gs>
              <a:gs pos="100000">
                <a:srgbClr val="9B8F8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4" name="正方形/長方形 2053">
            <a:extLst>
              <a:ext uri="{FF2B5EF4-FFF2-40B4-BE49-F238E27FC236}">
                <a16:creationId xmlns:a16="http://schemas.microsoft.com/office/drawing/2014/main" id="{D3A809BD-F2B0-9CD7-8CB2-561E7C7A8718}"/>
              </a:ext>
            </a:extLst>
          </p:cNvPr>
          <p:cNvSpPr/>
          <p:nvPr/>
        </p:nvSpPr>
        <p:spPr>
          <a:xfrm>
            <a:off x="1987960" y="10071956"/>
            <a:ext cx="1694472" cy="35753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5" name="正方形/長方形 2054">
            <a:extLst>
              <a:ext uri="{FF2B5EF4-FFF2-40B4-BE49-F238E27FC236}">
                <a16:creationId xmlns:a16="http://schemas.microsoft.com/office/drawing/2014/main" id="{81FF9F43-37E4-6476-33D6-5ECA85997588}"/>
              </a:ext>
            </a:extLst>
          </p:cNvPr>
          <p:cNvSpPr/>
          <p:nvPr/>
        </p:nvSpPr>
        <p:spPr>
          <a:xfrm>
            <a:off x="3743185" y="10071956"/>
            <a:ext cx="562614" cy="35753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6" name="正方形/長方形 2055">
            <a:extLst>
              <a:ext uri="{FF2B5EF4-FFF2-40B4-BE49-F238E27FC236}">
                <a16:creationId xmlns:a16="http://schemas.microsoft.com/office/drawing/2014/main" id="{521FDE5A-8786-26AB-C5CB-C1DA46264299}"/>
              </a:ext>
            </a:extLst>
          </p:cNvPr>
          <p:cNvSpPr/>
          <p:nvPr/>
        </p:nvSpPr>
        <p:spPr>
          <a:xfrm>
            <a:off x="4363929" y="10071956"/>
            <a:ext cx="558802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7" name="正方形/長方形 2056">
            <a:extLst>
              <a:ext uri="{FF2B5EF4-FFF2-40B4-BE49-F238E27FC236}">
                <a16:creationId xmlns:a16="http://schemas.microsoft.com/office/drawing/2014/main" id="{DE291421-D277-B237-9D9E-9FF7ABCF9474}"/>
              </a:ext>
            </a:extLst>
          </p:cNvPr>
          <p:cNvSpPr/>
          <p:nvPr/>
        </p:nvSpPr>
        <p:spPr>
          <a:xfrm>
            <a:off x="5011248" y="10068780"/>
            <a:ext cx="4437996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8" name="正方形/長方形 2057">
            <a:extLst>
              <a:ext uri="{FF2B5EF4-FFF2-40B4-BE49-F238E27FC236}">
                <a16:creationId xmlns:a16="http://schemas.microsoft.com/office/drawing/2014/main" id="{D9C28485-09EC-0AA5-B25A-66E07C384A18}"/>
              </a:ext>
            </a:extLst>
          </p:cNvPr>
          <p:cNvSpPr/>
          <p:nvPr/>
        </p:nvSpPr>
        <p:spPr>
          <a:xfrm>
            <a:off x="9510001" y="10068780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9" name="正方形/長方形 2058">
            <a:extLst>
              <a:ext uri="{FF2B5EF4-FFF2-40B4-BE49-F238E27FC236}">
                <a16:creationId xmlns:a16="http://schemas.microsoft.com/office/drawing/2014/main" id="{E0C2702F-E160-89D0-32A7-2799703CE657}"/>
              </a:ext>
            </a:extLst>
          </p:cNvPr>
          <p:cNvSpPr/>
          <p:nvPr/>
        </p:nvSpPr>
        <p:spPr>
          <a:xfrm>
            <a:off x="10127691" y="10071956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0" name="正方形/長方形 2059">
            <a:extLst>
              <a:ext uri="{FF2B5EF4-FFF2-40B4-BE49-F238E27FC236}">
                <a16:creationId xmlns:a16="http://schemas.microsoft.com/office/drawing/2014/main" id="{3EDAEEFE-3079-0E68-D056-6E4657BB7980}"/>
              </a:ext>
            </a:extLst>
          </p:cNvPr>
          <p:cNvSpPr/>
          <p:nvPr/>
        </p:nvSpPr>
        <p:spPr>
          <a:xfrm>
            <a:off x="10773461" y="10068780"/>
            <a:ext cx="4349582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1" name="正方形/長方形 2060">
            <a:extLst>
              <a:ext uri="{FF2B5EF4-FFF2-40B4-BE49-F238E27FC236}">
                <a16:creationId xmlns:a16="http://schemas.microsoft.com/office/drawing/2014/main" id="{8F4BF836-1B2A-AB32-EA01-7A1D74B1A1C3}"/>
              </a:ext>
            </a:extLst>
          </p:cNvPr>
          <p:cNvSpPr/>
          <p:nvPr/>
        </p:nvSpPr>
        <p:spPr>
          <a:xfrm>
            <a:off x="15164423" y="10058567"/>
            <a:ext cx="584158" cy="372698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2" name="正方形/長方形 2061">
            <a:extLst>
              <a:ext uri="{FF2B5EF4-FFF2-40B4-BE49-F238E27FC236}">
                <a16:creationId xmlns:a16="http://schemas.microsoft.com/office/drawing/2014/main" id="{C8811948-B764-D5EC-0C6E-5B090568B8BC}"/>
              </a:ext>
            </a:extLst>
          </p:cNvPr>
          <p:cNvSpPr/>
          <p:nvPr/>
        </p:nvSpPr>
        <p:spPr>
          <a:xfrm>
            <a:off x="15800469" y="10064391"/>
            <a:ext cx="584158" cy="372698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3" name="正方形/長方形 2062">
            <a:extLst>
              <a:ext uri="{FF2B5EF4-FFF2-40B4-BE49-F238E27FC236}">
                <a16:creationId xmlns:a16="http://schemas.microsoft.com/office/drawing/2014/main" id="{922EEC4E-B775-69A9-AA8A-8B19E89CF3CE}"/>
              </a:ext>
            </a:extLst>
          </p:cNvPr>
          <p:cNvSpPr/>
          <p:nvPr/>
        </p:nvSpPr>
        <p:spPr>
          <a:xfrm>
            <a:off x="16440124" y="10064391"/>
            <a:ext cx="1627340" cy="35999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49" name="角丸四角形 9">
            <a:extLst>
              <a:ext uri="{FF2B5EF4-FFF2-40B4-BE49-F238E27FC236}">
                <a16:creationId xmlns:a16="http://schemas.microsoft.com/office/drawing/2014/main" id="{F0F3A2E3-5EC5-B4DA-9E3A-D16C059D58FF}"/>
              </a:ext>
            </a:extLst>
          </p:cNvPr>
          <p:cNvSpPr/>
          <p:nvPr/>
        </p:nvSpPr>
        <p:spPr>
          <a:xfrm>
            <a:off x="2232510" y="7811143"/>
            <a:ext cx="742464" cy="2092518"/>
          </a:xfrm>
          <a:prstGeom prst="roundRect">
            <a:avLst>
              <a:gd name="adj" fmla="val 14862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3" name="角丸四角形 10">
            <a:extLst>
              <a:ext uri="{FF2B5EF4-FFF2-40B4-BE49-F238E27FC236}">
                <a16:creationId xmlns:a16="http://schemas.microsoft.com/office/drawing/2014/main" id="{AF164006-545D-5D7F-DD18-B1325491483A}"/>
              </a:ext>
            </a:extLst>
          </p:cNvPr>
          <p:cNvSpPr/>
          <p:nvPr/>
        </p:nvSpPr>
        <p:spPr>
          <a:xfrm>
            <a:off x="2268905" y="7900110"/>
            <a:ext cx="646334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4" name="角丸四角形 2050">
            <a:extLst>
              <a:ext uri="{FF2B5EF4-FFF2-40B4-BE49-F238E27FC236}">
                <a16:creationId xmlns:a16="http://schemas.microsoft.com/office/drawing/2014/main" id="{F3768683-0D52-6114-A285-9073A8B04742}"/>
              </a:ext>
            </a:extLst>
          </p:cNvPr>
          <p:cNvSpPr/>
          <p:nvPr/>
        </p:nvSpPr>
        <p:spPr>
          <a:xfrm>
            <a:off x="1730726" y="8573144"/>
            <a:ext cx="262404" cy="2704008"/>
          </a:xfrm>
          <a:prstGeom prst="roundRect">
            <a:avLst>
              <a:gd name="adj" fmla="val 14169"/>
            </a:avLst>
          </a:prstGeom>
          <a:gradFill>
            <a:gsLst>
              <a:gs pos="16000">
                <a:srgbClr val="A48F7E"/>
              </a:gs>
              <a:gs pos="93000">
                <a:srgbClr val="D1CECC"/>
              </a:gs>
              <a:gs pos="47000">
                <a:srgbClr val="9B8878"/>
              </a:gs>
              <a:gs pos="0">
                <a:srgbClr val="91807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6" name="Oval 2065">
            <a:extLst>
              <a:ext uri="{FF2B5EF4-FFF2-40B4-BE49-F238E27FC236}">
                <a16:creationId xmlns:a16="http://schemas.microsoft.com/office/drawing/2014/main" id="{B9B42095-8EDB-FD23-9097-AF562A82A096}"/>
              </a:ext>
            </a:extLst>
          </p:cNvPr>
          <p:cNvSpPr/>
          <p:nvPr/>
        </p:nvSpPr>
        <p:spPr>
          <a:xfrm>
            <a:off x="2031380" y="11653824"/>
            <a:ext cx="36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7" name="Oval 2066">
            <a:extLst>
              <a:ext uri="{FF2B5EF4-FFF2-40B4-BE49-F238E27FC236}">
                <a16:creationId xmlns:a16="http://schemas.microsoft.com/office/drawing/2014/main" id="{ACF2B014-E94B-E691-B08D-1216D9192624}"/>
              </a:ext>
            </a:extLst>
          </p:cNvPr>
          <p:cNvSpPr/>
          <p:nvPr/>
        </p:nvSpPr>
        <p:spPr>
          <a:xfrm>
            <a:off x="2123040" y="11653824"/>
            <a:ext cx="36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8" name="Oval 2067">
            <a:extLst>
              <a:ext uri="{FF2B5EF4-FFF2-40B4-BE49-F238E27FC236}">
                <a16:creationId xmlns:a16="http://schemas.microsoft.com/office/drawing/2014/main" id="{22BC9A03-49F8-805F-0894-75CA89E9505F}"/>
              </a:ext>
            </a:extLst>
          </p:cNvPr>
          <p:cNvSpPr/>
          <p:nvPr/>
        </p:nvSpPr>
        <p:spPr>
          <a:xfrm>
            <a:off x="2212790" y="11653824"/>
            <a:ext cx="36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2070" name="Picture 2069">
            <a:extLst>
              <a:ext uri="{FF2B5EF4-FFF2-40B4-BE49-F238E27FC236}">
                <a16:creationId xmlns:a16="http://schemas.microsoft.com/office/drawing/2014/main" id="{457717A3-441F-FBA6-4410-408496870F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4910" y="11653945"/>
            <a:ext cx="317020" cy="73158"/>
          </a:xfrm>
          <a:prstGeom prst="rect">
            <a:avLst/>
          </a:prstGeom>
        </p:spPr>
      </p:pic>
      <p:pic>
        <p:nvPicPr>
          <p:cNvPr id="2071" name="Picture 2070">
            <a:extLst>
              <a:ext uri="{FF2B5EF4-FFF2-40B4-BE49-F238E27FC236}">
                <a16:creationId xmlns:a16="http://schemas.microsoft.com/office/drawing/2014/main" id="{FBE62C50-59E2-8B9E-59CB-074E412F38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0908" y="11655103"/>
            <a:ext cx="317020" cy="73158"/>
          </a:xfrm>
          <a:prstGeom prst="rect">
            <a:avLst/>
          </a:prstGeom>
        </p:spPr>
      </p:pic>
      <p:pic>
        <p:nvPicPr>
          <p:cNvPr id="2072" name="Picture 2071">
            <a:extLst>
              <a:ext uri="{FF2B5EF4-FFF2-40B4-BE49-F238E27FC236}">
                <a16:creationId xmlns:a16="http://schemas.microsoft.com/office/drawing/2014/main" id="{0C98ACBD-FFE2-D48E-60E8-7CE4DA2778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1904" y="11651855"/>
            <a:ext cx="317020" cy="73158"/>
          </a:xfrm>
          <a:prstGeom prst="rect">
            <a:avLst/>
          </a:prstGeom>
        </p:spPr>
      </p:pic>
      <p:pic>
        <p:nvPicPr>
          <p:cNvPr id="2073" name="Picture 2072">
            <a:extLst>
              <a:ext uri="{FF2B5EF4-FFF2-40B4-BE49-F238E27FC236}">
                <a16:creationId xmlns:a16="http://schemas.microsoft.com/office/drawing/2014/main" id="{E313AD50-4DFF-D2CF-5D10-41DE653CCF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41638" y="11647901"/>
            <a:ext cx="317020" cy="73158"/>
          </a:xfrm>
          <a:prstGeom prst="rect">
            <a:avLst/>
          </a:prstGeom>
        </p:spPr>
      </p:pic>
      <p:pic>
        <p:nvPicPr>
          <p:cNvPr id="2075" name="Picture 2074">
            <a:extLst>
              <a:ext uri="{FF2B5EF4-FFF2-40B4-BE49-F238E27FC236}">
                <a16:creationId xmlns:a16="http://schemas.microsoft.com/office/drawing/2014/main" id="{4DA6441C-E612-B2DA-759B-0EAB43E9CB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88240" y="11657125"/>
            <a:ext cx="317020" cy="73158"/>
          </a:xfrm>
          <a:prstGeom prst="rect">
            <a:avLst/>
          </a:prstGeom>
        </p:spPr>
      </p:pic>
      <p:pic>
        <p:nvPicPr>
          <p:cNvPr id="2076" name="Picture 2075">
            <a:extLst>
              <a:ext uri="{FF2B5EF4-FFF2-40B4-BE49-F238E27FC236}">
                <a16:creationId xmlns:a16="http://schemas.microsoft.com/office/drawing/2014/main" id="{3A37FEBF-9A61-923A-CE6B-28600DE72B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13666" y="11642593"/>
            <a:ext cx="317020" cy="73158"/>
          </a:xfrm>
          <a:prstGeom prst="rect">
            <a:avLst/>
          </a:prstGeom>
        </p:spPr>
      </p:pic>
      <p:sp>
        <p:nvSpPr>
          <p:cNvPr id="7" name="Rectangle: Rounded Corners 2072">
            <a:extLst>
              <a:ext uri="{FF2B5EF4-FFF2-40B4-BE49-F238E27FC236}">
                <a16:creationId xmlns:a16="http://schemas.microsoft.com/office/drawing/2014/main" id="{A30741FA-78F0-4D48-495E-B21734EFED30}"/>
              </a:ext>
            </a:extLst>
          </p:cNvPr>
          <p:cNvSpPr/>
          <p:nvPr/>
        </p:nvSpPr>
        <p:spPr>
          <a:xfrm>
            <a:off x="3743184" y="7855886"/>
            <a:ext cx="1194716" cy="3675956"/>
          </a:xfrm>
          <a:custGeom>
            <a:avLst/>
            <a:gdLst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6317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4031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7978"/>
              <a:gd name="connsiteX1" fmla="*/ 63177 w 597358"/>
              <a:gd name="connsiteY1" fmla="*/ 0 h 1837978"/>
              <a:gd name="connsiteX2" fmla="*/ 534181 w 597358"/>
              <a:gd name="connsiteY2" fmla="*/ 0 h 1837978"/>
              <a:gd name="connsiteX3" fmla="*/ 597358 w 597358"/>
              <a:gd name="connsiteY3" fmla="*/ 63177 h 1837978"/>
              <a:gd name="connsiteX4" fmla="*/ 597358 w 597358"/>
              <a:gd name="connsiteY4" fmla="*/ 1770991 h 1837978"/>
              <a:gd name="connsiteX5" fmla="*/ 553231 w 597358"/>
              <a:gd name="connsiteY5" fmla="*/ 1837978 h 1837978"/>
              <a:gd name="connsiteX6" fmla="*/ 40317 w 597358"/>
              <a:gd name="connsiteY6" fmla="*/ 1834168 h 1837978"/>
              <a:gd name="connsiteX7" fmla="*/ 0 w 597358"/>
              <a:gd name="connsiteY7" fmla="*/ 1770991 h 1837978"/>
              <a:gd name="connsiteX8" fmla="*/ 0 w 597358"/>
              <a:gd name="connsiteY8" fmla="*/ 63177 h 183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358" h="1837978">
                <a:moveTo>
                  <a:pt x="0" y="63177"/>
                </a:moveTo>
                <a:cubicBezTo>
                  <a:pt x="0" y="28285"/>
                  <a:pt x="28285" y="0"/>
                  <a:pt x="63177" y="0"/>
                </a:cubicBezTo>
                <a:lnTo>
                  <a:pt x="534181" y="0"/>
                </a:lnTo>
                <a:cubicBezTo>
                  <a:pt x="569073" y="0"/>
                  <a:pt x="597358" y="28285"/>
                  <a:pt x="597358" y="63177"/>
                </a:cubicBezTo>
                <a:lnTo>
                  <a:pt x="597358" y="1770991"/>
                </a:lnTo>
                <a:cubicBezTo>
                  <a:pt x="597358" y="1805883"/>
                  <a:pt x="588123" y="1837978"/>
                  <a:pt x="553231" y="1837978"/>
                </a:cubicBezTo>
                <a:lnTo>
                  <a:pt x="40317" y="1834168"/>
                </a:lnTo>
                <a:cubicBezTo>
                  <a:pt x="5425" y="1834168"/>
                  <a:pt x="0" y="1805883"/>
                  <a:pt x="0" y="1770991"/>
                </a:cubicBezTo>
                <a:lnTo>
                  <a:pt x="0" y="63177"/>
                </a:ln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8" name="Rectangle: Rounded Corners 2072">
            <a:extLst>
              <a:ext uri="{FF2B5EF4-FFF2-40B4-BE49-F238E27FC236}">
                <a16:creationId xmlns:a16="http://schemas.microsoft.com/office/drawing/2014/main" id="{1EE043C1-7C9A-54E3-ABBA-56F644E72916}"/>
              </a:ext>
            </a:extLst>
          </p:cNvPr>
          <p:cNvSpPr/>
          <p:nvPr/>
        </p:nvSpPr>
        <p:spPr>
          <a:xfrm>
            <a:off x="9512618" y="7843860"/>
            <a:ext cx="1194716" cy="3675956"/>
          </a:xfrm>
          <a:custGeom>
            <a:avLst/>
            <a:gdLst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6317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4031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7978"/>
              <a:gd name="connsiteX1" fmla="*/ 63177 w 597358"/>
              <a:gd name="connsiteY1" fmla="*/ 0 h 1837978"/>
              <a:gd name="connsiteX2" fmla="*/ 534181 w 597358"/>
              <a:gd name="connsiteY2" fmla="*/ 0 h 1837978"/>
              <a:gd name="connsiteX3" fmla="*/ 597358 w 597358"/>
              <a:gd name="connsiteY3" fmla="*/ 63177 h 1837978"/>
              <a:gd name="connsiteX4" fmla="*/ 597358 w 597358"/>
              <a:gd name="connsiteY4" fmla="*/ 1770991 h 1837978"/>
              <a:gd name="connsiteX5" fmla="*/ 553231 w 597358"/>
              <a:gd name="connsiteY5" fmla="*/ 1837978 h 1837978"/>
              <a:gd name="connsiteX6" fmla="*/ 40317 w 597358"/>
              <a:gd name="connsiteY6" fmla="*/ 1834168 h 1837978"/>
              <a:gd name="connsiteX7" fmla="*/ 0 w 597358"/>
              <a:gd name="connsiteY7" fmla="*/ 1770991 h 1837978"/>
              <a:gd name="connsiteX8" fmla="*/ 0 w 597358"/>
              <a:gd name="connsiteY8" fmla="*/ 63177 h 183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358" h="1837978">
                <a:moveTo>
                  <a:pt x="0" y="63177"/>
                </a:moveTo>
                <a:cubicBezTo>
                  <a:pt x="0" y="28285"/>
                  <a:pt x="28285" y="0"/>
                  <a:pt x="63177" y="0"/>
                </a:cubicBezTo>
                <a:lnTo>
                  <a:pt x="534181" y="0"/>
                </a:lnTo>
                <a:cubicBezTo>
                  <a:pt x="569073" y="0"/>
                  <a:pt x="597358" y="28285"/>
                  <a:pt x="597358" y="63177"/>
                </a:cubicBezTo>
                <a:lnTo>
                  <a:pt x="597358" y="1770991"/>
                </a:lnTo>
                <a:cubicBezTo>
                  <a:pt x="597358" y="1805883"/>
                  <a:pt x="588123" y="1837978"/>
                  <a:pt x="553231" y="1837978"/>
                </a:cubicBezTo>
                <a:lnTo>
                  <a:pt x="40317" y="1834168"/>
                </a:lnTo>
                <a:cubicBezTo>
                  <a:pt x="5425" y="1834168"/>
                  <a:pt x="0" y="1805883"/>
                  <a:pt x="0" y="1770991"/>
                </a:cubicBezTo>
                <a:lnTo>
                  <a:pt x="0" y="63177"/>
                </a:ln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2" name="Rectangle: Rounded Corners 2072">
            <a:extLst>
              <a:ext uri="{FF2B5EF4-FFF2-40B4-BE49-F238E27FC236}">
                <a16:creationId xmlns:a16="http://schemas.microsoft.com/office/drawing/2014/main" id="{325A1601-460E-CAA7-97FC-5C026D9C98CC}"/>
              </a:ext>
            </a:extLst>
          </p:cNvPr>
          <p:cNvSpPr/>
          <p:nvPr/>
        </p:nvSpPr>
        <p:spPr>
          <a:xfrm>
            <a:off x="15176476" y="7868110"/>
            <a:ext cx="1194716" cy="3675956"/>
          </a:xfrm>
          <a:custGeom>
            <a:avLst/>
            <a:gdLst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6317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4031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7978"/>
              <a:gd name="connsiteX1" fmla="*/ 63177 w 597358"/>
              <a:gd name="connsiteY1" fmla="*/ 0 h 1837978"/>
              <a:gd name="connsiteX2" fmla="*/ 534181 w 597358"/>
              <a:gd name="connsiteY2" fmla="*/ 0 h 1837978"/>
              <a:gd name="connsiteX3" fmla="*/ 597358 w 597358"/>
              <a:gd name="connsiteY3" fmla="*/ 63177 h 1837978"/>
              <a:gd name="connsiteX4" fmla="*/ 597358 w 597358"/>
              <a:gd name="connsiteY4" fmla="*/ 1770991 h 1837978"/>
              <a:gd name="connsiteX5" fmla="*/ 553231 w 597358"/>
              <a:gd name="connsiteY5" fmla="*/ 1837978 h 1837978"/>
              <a:gd name="connsiteX6" fmla="*/ 40317 w 597358"/>
              <a:gd name="connsiteY6" fmla="*/ 1834168 h 1837978"/>
              <a:gd name="connsiteX7" fmla="*/ 0 w 597358"/>
              <a:gd name="connsiteY7" fmla="*/ 1770991 h 1837978"/>
              <a:gd name="connsiteX8" fmla="*/ 0 w 597358"/>
              <a:gd name="connsiteY8" fmla="*/ 63177 h 183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358" h="1837978">
                <a:moveTo>
                  <a:pt x="0" y="63177"/>
                </a:moveTo>
                <a:cubicBezTo>
                  <a:pt x="0" y="28285"/>
                  <a:pt x="28285" y="0"/>
                  <a:pt x="63177" y="0"/>
                </a:cubicBezTo>
                <a:lnTo>
                  <a:pt x="534181" y="0"/>
                </a:lnTo>
                <a:cubicBezTo>
                  <a:pt x="569073" y="0"/>
                  <a:pt x="597358" y="28285"/>
                  <a:pt x="597358" y="63177"/>
                </a:cubicBezTo>
                <a:lnTo>
                  <a:pt x="597358" y="1770991"/>
                </a:lnTo>
                <a:cubicBezTo>
                  <a:pt x="597358" y="1805883"/>
                  <a:pt x="588123" y="1837978"/>
                  <a:pt x="553231" y="1837978"/>
                </a:cubicBezTo>
                <a:lnTo>
                  <a:pt x="40317" y="1834168"/>
                </a:lnTo>
                <a:cubicBezTo>
                  <a:pt x="5425" y="1834168"/>
                  <a:pt x="0" y="1805883"/>
                  <a:pt x="0" y="1770991"/>
                </a:cubicBezTo>
                <a:lnTo>
                  <a:pt x="0" y="63177"/>
                </a:ln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23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AD621DA5-ACFF-FC6B-792A-4F25EAADC3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6620833" y="7739095"/>
            <a:ext cx="1317082" cy="403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角丸四角形 17">
            <a:extLst>
              <a:ext uri="{FF2B5EF4-FFF2-40B4-BE49-F238E27FC236}">
                <a16:creationId xmlns:a16="http://schemas.microsoft.com/office/drawing/2014/main" id="{37273578-3A7C-F85D-CF26-8B611E5C799D}"/>
              </a:ext>
            </a:extLst>
          </p:cNvPr>
          <p:cNvSpPr/>
          <p:nvPr/>
        </p:nvSpPr>
        <p:spPr>
          <a:xfrm>
            <a:off x="6778319" y="8056928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1" name="角丸四角形 18">
            <a:extLst>
              <a:ext uri="{FF2B5EF4-FFF2-40B4-BE49-F238E27FC236}">
                <a16:creationId xmlns:a16="http://schemas.microsoft.com/office/drawing/2014/main" id="{914E07CC-A1BF-5542-CDBD-ACDCC8971762}"/>
              </a:ext>
            </a:extLst>
          </p:cNvPr>
          <p:cNvSpPr/>
          <p:nvPr/>
        </p:nvSpPr>
        <p:spPr>
          <a:xfrm>
            <a:off x="7390205" y="8056928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5" name="正方形/長方形 26">
            <a:extLst>
              <a:ext uri="{FF2B5EF4-FFF2-40B4-BE49-F238E27FC236}">
                <a16:creationId xmlns:a16="http://schemas.microsoft.com/office/drawing/2014/main" id="{B9B723A1-1476-5CF6-2203-A80210686DE1}"/>
              </a:ext>
            </a:extLst>
          </p:cNvPr>
          <p:cNvSpPr/>
          <p:nvPr/>
        </p:nvSpPr>
        <p:spPr>
          <a:xfrm>
            <a:off x="6672201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8" name="正方形/長方形 27">
            <a:extLst>
              <a:ext uri="{FF2B5EF4-FFF2-40B4-BE49-F238E27FC236}">
                <a16:creationId xmlns:a16="http://schemas.microsoft.com/office/drawing/2014/main" id="{49C88EA8-6788-2BF8-B395-9704E403A208}"/>
              </a:ext>
            </a:extLst>
          </p:cNvPr>
          <p:cNvSpPr/>
          <p:nvPr/>
        </p:nvSpPr>
        <p:spPr>
          <a:xfrm>
            <a:off x="7305057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6" name="正方形/長方形 2057">
            <a:extLst>
              <a:ext uri="{FF2B5EF4-FFF2-40B4-BE49-F238E27FC236}">
                <a16:creationId xmlns:a16="http://schemas.microsoft.com/office/drawing/2014/main" id="{44BEEB1D-0FB9-1698-8E76-62118AC6BE1E}"/>
              </a:ext>
            </a:extLst>
          </p:cNvPr>
          <p:cNvSpPr/>
          <p:nvPr/>
        </p:nvSpPr>
        <p:spPr>
          <a:xfrm>
            <a:off x="6677879" y="10068780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7" name="正方形/長方形 2058">
            <a:extLst>
              <a:ext uri="{FF2B5EF4-FFF2-40B4-BE49-F238E27FC236}">
                <a16:creationId xmlns:a16="http://schemas.microsoft.com/office/drawing/2014/main" id="{D2FD3644-F884-B810-84A7-463040EA7914}"/>
              </a:ext>
            </a:extLst>
          </p:cNvPr>
          <p:cNvSpPr/>
          <p:nvPr/>
        </p:nvSpPr>
        <p:spPr>
          <a:xfrm>
            <a:off x="7295569" y="10071956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8" name="Rectangle: Rounded Corners 2072">
            <a:extLst>
              <a:ext uri="{FF2B5EF4-FFF2-40B4-BE49-F238E27FC236}">
                <a16:creationId xmlns:a16="http://schemas.microsoft.com/office/drawing/2014/main" id="{D5D12050-7021-E167-C659-76D1EBD479B5}"/>
              </a:ext>
            </a:extLst>
          </p:cNvPr>
          <p:cNvSpPr/>
          <p:nvPr/>
        </p:nvSpPr>
        <p:spPr>
          <a:xfrm>
            <a:off x="6680496" y="7843860"/>
            <a:ext cx="1194716" cy="3675956"/>
          </a:xfrm>
          <a:custGeom>
            <a:avLst/>
            <a:gdLst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6317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4031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7978"/>
              <a:gd name="connsiteX1" fmla="*/ 63177 w 597358"/>
              <a:gd name="connsiteY1" fmla="*/ 0 h 1837978"/>
              <a:gd name="connsiteX2" fmla="*/ 534181 w 597358"/>
              <a:gd name="connsiteY2" fmla="*/ 0 h 1837978"/>
              <a:gd name="connsiteX3" fmla="*/ 597358 w 597358"/>
              <a:gd name="connsiteY3" fmla="*/ 63177 h 1837978"/>
              <a:gd name="connsiteX4" fmla="*/ 597358 w 597358"/>
              <a:gd name="connsiteY4" fmla="*/ 1770991 h 1837978"/>
              <a:gd name="connsiteX5" fmla="*/ 553231 w 597358"/>
              <a:gd name="connsiteY5" fmla="*/ 1837978 h 1837978"/>
              <a:gd name="connsiteX6" fmla="*/ 40317 w 597358"/>
              <a:gd name="connsiteY6" fmla="*/ 1834168 h 1837978"/>
              <a:gd name="connsiteX7" fmla="*/ 0 w 597358"/>
              <a:gd name="connsiteY7" fmla="*/ 1770991 h 1837978"/>
              <a:gd name="connsiteX8" fmla="*/ 0 w 597358"/>
              <a:gd name="connsiteY8" fmla="*/ 63177 h 183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358" h="1837978">
                <a:moveTo>
                  <a:pt x="0" y="63177"/>
                </a:moveTo>
                <a:cubicBezTo>
                  <a:pt x="0" y="28285"/>
                  <a:pt x="28285" y="0"/>
                  <a:pt x="63177" y="0"/>
                </a:cubicBezTo>
                <a:lnTo>
                  <a:pt x="534181" y="0"/>
                </a:lnTo>
                <a:cubicBezTo>
                  <a:pt x="569073" y="0"/>
                  <a:pt x="597358" y="28285"/>
                  <a:pt x="597358" y="63177"/>
                </a:cubicBezTo>
                <a:lnTo>
                  <a:pt x="597358" y="1770991"/>
                </a:lnTo>
                <a:cubicBezTo>
                  <a:pt x="597358" y="1805883"/>
                  <a:pt x="588123" y="1837978"/>
                  <a:pt x="553231" y="1837978"/>
                </a:cubicBezTo>
                <a:lnTo>
                  <a:pt x="40317" y="1834168"/>
                </a:lnTo>
                <a:cubicBezTo>
                  <a:pt x="5425" y="1834168"/>
                  <a:pt x="0" y="1805883"/>
                  <a:pt x="0" y="1770991"/>
                </a:cubicBezTo>
                <a:lnTo>
                  <a:pt x="0" y="63177"/>
                </a:ln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59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1442F019-0860-23CF-7B69-08BEC93268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12303363" y="7706377"/>
            <a:ext cx="1317082" cy="403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角丸四角形 17">
            <a:extLst>
              <a:ext uri="{FF2B5EF4-FFF2-40B4-BE49-F238E27FC236}">
                <a16:creationId xmlns:a16="http://schemas.microsoft.com/office/drawing/2014/main" id="{C6F177B5-E3E4-842A-48D6-A6812676BCC8}"/>
              </a:ext>
            </a:extLst>
          </p:cNvPr>
          <p:cNvSpPr/>
          <p:nvPr/>
        </p:nvSpPr>
        <p:spPr>
          <a:xfrm>
            <a:off x="12460849" y="8024210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61" name="角丸四角形 18">
            <a:extLst>
              <a:ext uri="{FF2B5EF4-FFF2-40B4-BE49-F238E27FC236}">
                <a16:creationId xmlns:a16="http://schemas.microsoft.com/office/drawing/2014/main" id="{22564639-9BD9-52FA-ECA1-AC66F68D5532}"/>
              </a:ext>
            </a:extLst>
          </p:cNvPr>
          <p:cNvSpPr/>
          <p:nvPr/>
        </p:nvSpPr>
        <p:spPr>
          <a:xfrm>
            <a:off x="13072735" y="8024210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62" name="正方形/長方形 26">
            <a:extLst>
              <a:ext uri="{FF2B5EF4-FFF2-40B4-BE49-F238E27FC236}">
                <a16:creationId xmlns:a16="http://schemas.microsoft.com/office/drawing/2014/main" id="{DAB899CF-07F0-D64B-C68A-5EDEFC3966DA}"/>
              </a:ext>
            </a:extLst>
          </p:cNvPr>
          <p:cNvSpPr/>
          <p:nvPr/>
        </p:nvSpPr>
        <p:spPr>
          <a:xfrm>
            <a:off x="12354731" y="10038381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63" name="正方形/長方形 27">
            <a:extLst>
              <a:ext uri="{FF2B5EF4-FFF2-40B4-BE49-F238E27FC236}">
                <a16:creationId xmlns:a16="http://schemas.microsoft.com/office/drawing/2014/main" id="{3BD1BA6B-98C9-961B-1DD3-BA09B5D7806D}"/>
              </a:ext>
            </a:extLst>
          </p:cNvPr>
          <p:cNvSpPr/>
          <p:nvPr/>
        </p:nvSpPr>
        <p:spPr>
          <a:xfrm>
            <a:off x="12987587" y="10038381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0" name="正方形/長方形 2057">
            <a:extLst>
              <a:ext uri="{FF2B5EF4-FFF2-40B4-BE49-F238E27FC236}">
                <a16:creationId xmlns:a16="http://schemas.microsoft.com/office/drawing/2014/main" id="{55F5B709-A2EE-32BA-3B1A-1D46738E7D8B}"/>
              </a:ext>
            </a:extLst>
          </p:cNvPr>
          <p:cNvSpPr/>
          <p:nvPr/>
        </p:nvSpPr>
        <p:spPr>
          <a:xfrm>
            <a:off x="12360409" y="10036062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2" name="正方形/長方形 2058">
            <a:extLst>
              <a:ext uri="{FF2B5EF4-FFF2-40B4-BE49-F238E27FC236}">
                <a16:creationId xmlns:a16="http://schemas.microsoft.com/office/drawing/2014/main" id="{DFD3306B-F30E-022C-008C-DAAFDFA6F1DD}"/>
              </a:ext>
            </a:extLst>
          </p:cNvPr>
          <p:cNvSpPr/>
          <p:nvPr/>
        </p:nvSpPr>
        <p:spPr>
          <a:xfrm>
            <a:off x="12978099" y="10039238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5" name="Rectangle: Rounded Corners 2072">
            <a:extLst>
              <a:ext uri="{FF2B5EF4-FFF2-40B4-BE49-F238E27FC236}">
                <a16:creationId xmlns:a16="http://schemas.microsoft.com/office/drawing/2014/main" id="{48477324-E1C2-7890-7F0F-AB0E5BA9E905}"/>
              </a:ext>
            </a:extLst>
          </p:cNvPr>
          <p:cNvSpPr/>
          <p:nvPr/>
        </p:nvSpPr>
        <p:spPr>
          <a:xfrm>
            <a:off x="12363026" y="7811142"/>
            <a:ext cx="1194716" cy="3675956"/>
          </a:xfrm>
          <a:custGeom>
            <a:avLst/>
            <a:gdLst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6317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4031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7978"/>
              <a:gd name="connsiteX1" fmla="*/ 63177 w 597358"/>
              <a:gd name="connsiteY1" fmla="*/ 0 h 1837978"/>
              <a:gd name="connsiteX2" fmla="*/ 534181 w 597358"/>
              <a:gd name="connsiteY2" fmla="*/ 0 h 1837978"/>
              <a:gd name="connsiteX3" fmla="*/ 597358 w 597358"/>
              <a:gd name="connsiteY3" fmla="*/ 63177 h 1837978"/>
              <a:gd name="connsiteX4" fmla="*/ 597358 w 597358"/>
              <a:gd name="connsiteY4" fmla="*/ 1770991 h 1837978"/>
              <a:gd name="connsiteX5" fmla="*/ 553231 w 597358"/>
              <a:gd name="connsiteY5" fmla="*/ 1837978 h 1837978"/>
              <a:gd name="connsiteX6" fmla="*/ 40317 w 597358"/>
              <a:gd name="connsiteY6" fmla="*/ 1834168 h 1837978"/>
              <a:gd name="connsiteX7" fmla="*/ 0 w 597358"/>
              <a:gd name="connsiteY7" fmla="*/ 1770991 h 1837978"/>
              <a:gd name="connsiteX8" fmla="*/ 0 w 597358"/>
              <a:gd name="connsiteY8" fmla="*/ 63177 h 183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358" h="1837978">
                <a:moveTo>
                  <a:pt x="0" y="63177"/>
                </a:moveTo>
                <a:cubicBezTo>
                  <a:pt x="0" y="28285"/>
                  <a:pt x="28285" y="0"/>
                  <a:pt x="63177" y="0"/>
                </a:cubicBezTo>
                <a:lnTo>
                  <a:pt x="534181" y="0"/>
                </a:lnTo>
                <a:cubicBezTo>
                  <a:pt x="569073" y="0"/>
                  <a:pt x="597358" y="28285"/>
                  <a:pt x="597358" y="63177"/>
                </a:cubicBezTo>
                <a:lnTo>
                  <a:pt x="597358" y="1770991"/>
                </a:lnTo>
                <a:cubicBezTo>
                  <a:pt x="597358" y="1805883"/>
                  <a:pt x="588123" y="1837978"/>
                  <a:pt x="553231" y="1837978"/>
                </a:cubicBezTo>
                <a:lnTo>
                  <a:pt x="40317" y="1834168"/>
                </a:lnTo>
                <a:cubicBezTo>
                  <a:pt x="5425" y="1834168"/>
                  <a:pt x="0" y="1805883"/>
                  <a:pt x="0" y="1770991"/>
                </a:cubicBezTo>
                <a:lnTo>
                  <a:pt x="0" y="63177"/>
                </a:ln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9" name="角丸四角形 38">
            <a:extLst>
              <a:ext uri="{FF2B5EF4-FFF2-40B4-BE49-F238E27FC236}">
                <a16:creationId xmlns:a16="http://schemas.microsoft.com/office/drawing/2014/main" id="{9249EE3E-9CE0-5742-4606-1CB0AE608B13}"/>
              </a:ext>
            </a:extLst>
          </p:cNvPr>
          <p:cNvSpPr/>
          <p:nvPr/>
        </p:nvSpPr>
        <p:spPr>
          <a:xfrm>
            <a:off x="5345089" y="7885154"/>
            <a:ext cx="928530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77" name="角丸四角形 39">
            <a:extLst>
              <a:ext uri="{FF2B5EF4-FFF2-40B4-BE49-F238E27FC236}">
                <a16:creationId xmlns:a16="http://schemas.microsoft.com/office/drawing/2014/main" id="{3155A955-E276-0CC0-7A27-425B3BBD7E75}"/>
              </a:ext>
            </a:extLst>
          </p:cNvPr>
          <p:cNvSpPr/>
          <p:nvPr/>
        </p:nvSpPr>
        <p:spPr>
          <a:xfrm>
            <a:off x="5411214" y="7935854"/>
            <a:ext cx="792480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78" name="Rectangle 2077">
            <a:extLst>
              <a:ext uri="{FF2B5EF4-FFF2-40B4-BE49-F238E27FC236}">
                <a16:creationId xmlns:a16="http://schemas.microsoft.com/office/drawing/2014/main" id="{222549D4-9987-E3AB-627C-1EF1EE44A860}"/>
              </a:ext>
            </a:extLst>
          </p:cNvPr>
          <p:cNvSpPr/>
          <p:nvPr/>
        </p:nvSpPr>
        <p:spPr>
          <a:xfrm>
            <a:off x="5716002" y="7935361"/>
            <a:ext cx="201256" cy="19150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79" name="角丸四角形 38">
            <a:extLst>
              <a:ext uri="{FF2B5EF4-FFF2-40B4-BE49-F238E27FC236}">
                <a16:creationId xmlns:a16="http://schemas.microsoft.com/office/drawing/2014/main" id="{EC6EE740-AAEF-58E2-89C0-9BFE39736503}"/>
              </a:ext>
            </a:extLst>
          </p:cNvPr>
          <p:cNvSpPr/>
          <p:nvPr/>
        </p:nvSpPr>
        <p:spPr>
          <a:xfrm>
            <a:off x="8232145" y="7882732"/>
            <a:ext cx="928530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80" name="角丸四角形 39">
            <a:extLst>
              <a:ext uri="{FF2B5EF4-FFF2-40B4-BE49-F238E27FC236}">
                <a16:creationId xmlns:a16="http://schemas.microsoft.com/office/drawing/2014/main" id="{2495E6DA-9CDB-D4D6-8866-D4F747715334}"/>
              </a:ext>
            </a:extLst>
          </p:cNvPr>
          <p:cNvSpPr/>
          <p:nvPr/>
        </p:nvSpPr>
        <p:spPr>
          <a:xfrm>
            <a:off x="8298270" y="7933432"/>
            <a:ext cx="792480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81" name="Rectangle 2080">
            <a:extLst>
              <a:ext uri="{FF2B5EF4-FFF2-40B4-BE49-F238E27FC236}">
                <a16:creationId xmlns:a16="http://schemas.microsoft.com/office/drawing/2014/main" id="{32689D01-CBBA-C858-E7AB-52C8843B3754}"/>
              </a:ext>
            </a:extLst>
          </p:cNvPr>
          <p:cNvSpPr/>
          <p:nvPr/>
        </p:nvSpPr>
        <p:spPr>
          <a:xfrm>
            <a:off x="8603058" y="7932939"/>
            <a:ext cx="201256" cy="19150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82" name="角丸四角形 38">
            <a:extLst>
              <a:ext uri="{FF2B5EF4-FFF2-40B4-BE49-F238E27FC236}">
                <a16:creationId xmlns:a16="http://schemas.microsoft.com/office/drawing/2014/main" id="{CAC6C6D6-C804-C49B-0059-20D9A83026DF}"/>
              </a:ext>
            </a:extLst>
          </p:cNvPr>
          <p:cNvSpPr/>
          <p:nvPr/>
        </p:nvSpPr>
        <p:spPr>
          <a:xfrm>
            <a:off x="11071259" y="7879090"/>
            <a:ext cx="928530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83" name="角丸四角形 39">
            <a:extLst>
              <a:ext uri="{FF2B5EF4-FFF2-40B4-BE49-F238E27FC236}">
                <a16:creationId xmlns:a16="http://schemas.microsoft.com/office/drawing/2014/main" id="{54629C47-C52A-3EA6-0395-B824787BFB97}"/>
              </a:ext>
            </a:extLst>
          </p:cNvPr>
          <p:cNvSpPr/>
          <p:nvPr/>
        </p:nvSpPr>
        <p:spPr>
          <a:xfrm>
            <a:off x="11137384" y="7929790"/>
            <a:ext cx="792480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6FDFD9CB-05E9-660E-3E5E-62CD750246BF}"/>
              </a:ext>
            </a:extLst>
          </p:cNvPr>
          <p:cNvSpPr/>
          <p:nvPr/>
        </p:nvSpPr>
        <p:spPr>
          <a:xfrm>
            <a:off x="11442172" y="7929297"/>
            <a:ext cx="201256" cy="19150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85" name="角丸四角形 38">
            <a:extLst>
              <a:ext uri="{FF2B5EF4-FFF2-40B4-BE49-F238E27FC236}">
                <a16:creationId xmlns:a16="http://schemas.microsoft.com/office/drawing/2014/main" id="{F1AE1255-BA35-E511-2534-97B08658E661}"/>
              </a:ext>
            </a:extLst>
          </p:cNvPr>
          <p:cNvSpPr/>
          <p:nvPr/>
        </p:nvSpPr>
        <p:spPr>
          <a:xfrm>
            <a:off x="13906265" y="7865034"/>
            <a:ext cx="928530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86" name="角丸四角形 39">
            <a:extLst>
              <a:ext uri="{FF2B5EF4-FFF2-40B4-BE49-F238E27FC236}">
                <a16:creationId xmlns:a16="http://schemas.microsoft.com/office/drawing/2014/main" id="{3921A7A8-548A-F8E9-C33F-5C585B1656C5}"/>
              </a:ext>
            </a:extLst>
          </p:cNvPr>
          <p:cNvSpPr/>
          <p:nvPr/>
        </p:nvSpPr>
        <p:spPr>
          <a:xfrm>
            <a:off x="13972390" y="7915734"/>
            <a:ext cx="792480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87" name="Rectangle 2086">
            <a:extLst>
              <a:ext uri="{FF2B5EF4-FFF2-40B4-BE49-F238E27FC236}">
                <a16:creationId xmlns:a16="http://schemas.microsoft.com/office/drawing/2014/main" id="{A48D11E4-B0DF-1AA0-8F47-D206DD059854}"/>
              </a:ext>
            </a:extLst>
          </p:cNvPr>
          <p:cNvSpPr/>
          <p:nvPr/>
        </p:nvSpPr>
        <p:spPr>
          <a:xfrm>
            <a:off x="14277178" y="7915241"/>
            <a:ext cx="201256" cy="19150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2088" name="Picture 2087">
            <a:extLst>
              <a:ext uri="{FF2B5EF4-FFF2-40B4-BE49-F238E27FC236}">
                <a16:creationId xmlns:a16="http://schemas.microsoft.com/office/drawing/2014/main" id="{A8ACE3E5-0476-8AE4-CFD8-1E10CEFA75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40124" y="7230450"/>
            <a:ext cx="464932" cy="27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B62D2-8B15-7167-F31A-703400269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6B4E920-82CB-0294-8C78-AA9A237FC109}"/>
              </a:ext>
            </a:extLst>
          </p:cNvPr>
          <p:cNvSpPr/>
          <p:nvPr/>
        </p:nvSpPr>
        <p:spPr>
          <a:xfrm>
            <a:off x="14417040" y="2788920"/>
            <a:ext cx="2606040" cy="550688"/>
          </a:xfrm>
          <a:prstGeom prst="rect">
            <a:avLst/>
          </a:prstGeom>
          <a:solidFill>
            <a:srgbClr val="1D24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走行音車内撮影】GTOインバーター制御 東武20050系 モハ22852 東武日光線 幸手→杉戸高野台 - YouTube">
            <a:extLst>
              <a:ext uri="{FF2B5EF4-FFF2-40B4-BE49-F238E27FC236}">
                <a16:creationId xmlns:a16="http://schemas.microsoft.com/office/drawing/2014/main" id="{F48F8564-93DD-2D95-7550-B821F0C14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5" y="133319"/>
            <a:ext cx="7339583" cy="522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AD8B487-74C0-4852-8A9A-337A67ADB6D4}"/>
              </a:ext>
            </a:extLst>
          </p:cNvPr>
          <p:cNvSpPr/>
          <p:nvPr/>
        </p:nvSpPr>
        <p:spPr>
          <a:xfrm>
            <a:off x="600456" y="7303008"/>
            <a:ext cx="1167384" cy="4206240"/>
          </a:xfrm>
          <a:prstGeom prst="rect">
            <a:avLst/>
          </a:prstGeom>
          <a:solidFill>
            <a:srgbClr val="6B50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32254D1-5B5C-0FC6-4B17-0D877EA06946}"/>
              </a:ext>
            </a:extLst>
          </p:cNvPr>
          <p:cNvSpPr/>
          <p:nvPr/>
        </p:nvSpPr>
        <p:spPr>
          <a:xfrm>
            <a:off x="600456" y="7705344"/>
            <a:ext cx="1167384" cy="3346704"/>
          </a:xfrm>
          <a:prstGeom prst="rect">
            <a:avLst/>
          </a:prstGeom>
          <a:solidFill>
            <a:srgbClr val="8969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C31AC8-6A1E-7117-EB91-0D1CEA9D112F}"/>
              </a:ext>
            </a:extLst>
          </p:cNvPr>
          <p:cNvSpPr/>
          <p:nvPr/>
        </p:nvSpPr>
        <p:spPr>
          <a:xfrm>
            <a:off x="600456" y="8071104"/>
            <a:ext cx="1167384" cy="2578608"/>
          </a:xfrm>
          <a:prstGeom prst="rect">
            <a:avLst/>
          </a:prstGeom>
          <a:solidFill>
            <a:srgbClr val="8965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C1286C-98DD-BC3E-F2A7-BA2EE5553212}"/>
              </a:ext>
            </a:extLst>
          </p:cNvPr>
          <p:cNvSpPr txBox="1"/>
          <p:nvPr/>
        </p:nvSpPr>
        <p:spPr>
          <a:xfrm>
            <a:off x="14750796" y="2970276"/>
            <a:ext cx="206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chemeClr val="bg1"/>
                </a:solidFill>
                <a:latin typeface="国鉄方向幕書体 OTF" panose="02000600000000000000" pitchFamily="50" charset="-128"/>
                <a:ea typeface="国鉄方向幕書体 OTF" panose="02000600000000000000" pitchFamily="50" charset="-128"/>
              </a:rPr>
              <a:t>DXDynamicTexture</a:t>
            </a:r>
            <a:endParaRPr kumimoji="1" lang="ja-JP" altLang="en-US" dirty="0">
              <a:solidFill>
                <a:schemeClr val="bg1"/>
              </a:solidFill>
              <a:latin typeface="国鉄方向幕書体 OTF" panose="02000600000000000000" pitchFamily="50" charset="-128"/>
              <a:ea typeface="国鉄方向幕書体 OTF" panose="02000600000000000000" pitchFamily="50" charset="-128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09C5236-7E73-E0F5-B94E-DAFCED5AB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945" y="-2474261"/>
            <a:ext cx="21986063" cy="721193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7445B62-435E-01E2-3882-745B548426B2}"/>
              </a:ext>
            </a:extLst>
          </p:cNvPr>
          <p:cNvSpPr/>
          <p:nvPr/>
        </p:nvSpPr>
        <p:spPr>
          <a:xfrm>
            <a:off x="4352788" y="5618876"/>
            <a:ext cx="19430755" cy="6893164"/>
          </a:xfrm>
          <a:prstGeom prst="rect">
            <a:avLst/>
          </a:prstGeom>
          <a:gradFill>
            <a:gsLst>
              <a:gs pos="0">
                <a:srgbClr val="C6BB9A"/>
              </a:gs>
              <a:gs pos="15000">
                <a:srgbClr val="FFFFFF"/>
              </a:gs>
              <a:gs pos="23000">
                <a:srgbClr val="E0DEC9"/>
              </a:gs>
              <a:gs pos="10000">
                <a:srgbClr val="E3DCB7"/>
              </a:gs>
              <a:gs pos="18000">
                <a:srgbClr val="E2E3D1"/>
              </a:gs>
              <a:gs pos="82000">
                <a:srgbClr val="B8B9A9"/>
              </a:gs>
              <a:gs pos="100000">
                <a:srgbClr val="82837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東武20000系・20050系・20070系～その2 | わさびくま日記 - 楽天ブログ">
            <a:extLst>
              <a:ext uri="{FF2B5EF4-FFF2-40B4-BE49-F238E27FC236}">
                <a16:creationId xmlns:a16="http://schemas.microsoft.com/office/drawing/2014/main" id="{E437A10F-64A6-F3DD-A4BF-A4CA64F0E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591" y="68373"/>
            <a:ext cx="7144512" cy="535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正方形/長方形 4096">
            <a:extLst>
              <a:ext uri="{FF2B5EF4-FFF2-40B4-BE49-F238E27FC236}">
                <a16:creationId xmlns:a16="http://schemas.microsoft.com/office/drawing/2014/main" id="{33997802-CA71-9CE7-9ECC-29AFFA5F941E}"/>
              </a:ext>
            </a:extLst>
          </p:cNvPr>
          <p:cNvSpPr/>
          <p:nvPr/>
        </p:nvSpPr>
        <p:spPr>
          <a:xfrm>
            <a:off x="7476045" y="7303008"/>
            <a:ext cx="4132105" cy="271827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45" name="正方形/長方形 59">
            <a:extLst>
              <a:ext uri="{FF2B5EF4-FFF2-40B4-BE49-F238E27FC236}">
                <a16:creationId xmlns:a16="http://schemas.microsoft.com/office/drawing/2014/main" id="{B3324421-2DB2-E614-E550-DD53B9353E70}"/>
              </a:ext>
            </a:extLst>
          </p:cNvPr>
          <p:cNvSpPr/>
          <p:nvPr/>
        </p:nvSpPr>
        <p:spPr>
          <a:xfrm>
            <a:off x="7436850" y="7313253"/>
            <a:ext cx="78391" cy="2708031"/>
          </a:xfrm>
          <a:prstGeom prst="rect">
            <a:avLst/>
          </a:prstGeom>
          <a:gradFill>
            <a:gsLst>
              <a:gs pos="0">
                <a:srgbClr val="DFE1EE"/>
              </a:gs>
              <a:gs pos="100000">
                <a:srgbClr val="787179"/>
              </a:gs>
              <a:gs pos="38000">
                <a:srgbClr val="A09F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46" name="正方形/長方形 60">
            <a:extLst>
              <a:ext uri="{FF2B5EF4-FFF2-40B4-BE49-F238E27FC236}">
                <a16:creationId xmlns:a16="http://schemas.microsoft.com/office/drawing/2014/main" id="{AB5F36CC-D4F6-A156-5466-04919DE8E2F7}"/>
              </a:ext>
            </a:extLst>
          </p:cNvPr>
          <p:cNvSpPr/>
          <p:nvPr/>
        </p:nvSpPr>
        <p:spPr>
          <a:xfrm>
            <a:off x="8499661" y="7313253"/>
            <a:ext cx="78391" cy="2708031"/>
          </a:xfrm>
          <a:prstGeom prst="rect">
            <a:avLst/>
          </a:prstGeom>
          <a:gradFill>
            <a:gsLst>
              <a:gs pos="0">
                <a:srgbClr val="DFE1EE"/>
              </a:gs>
              <a:gs pos="100000">
                <a:srgbClr val="787179"/>
              </a:gs>
              <a:gs pos="38000">
                <a:srgbClr val="A09F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47" name="正方形/長方形 61">
            <a:extLst>
              <a:ext uri="{FF2B5EF4-FFF2-40B4-BE49-F238E27FC236}">
                <a16:creationId xmlns:a16="http://schemas.microsoft.com/office/drawing/2014/main" id="{1C00A38E-3E85-BB76-3254-71999B03146F}"/>
              </a:ext>
            </a:extLst>
          </p:cNvPr>
          <p:cNvSpPr/>
          <p:nvPr/>
        </p:nvSpPr>
        <p:spPr>
          <a:xfrm>
            <a:off x="10611005" y="7313253"/>
            <a:ext cx="78391" cy="2708031"/>
          </a:xfrm>
          <a:prstGeom prst="rect">
            <a:avLst/>
          </a:prstGeom>
          <a:gradFill>
            <a:gsLst>
              <a:gs pos="0">
                <a:srgbClr val="DFE1EE"/>
              </a:gs>
              <a:gs pos="100000">
                <a:srgbClr val="787179"/>
              </a:gs>
              <a:gs pos="38000">
                <a:srgbClr val="A09F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24" name="正方形/長方形 62">
            <a:extLst>
              <a:ext uri="{FF2B5EF4-FFF2-40B4-BE49-F238E27FC236}">
                <a16:creationId xmlns:a16="http://schemas.microsoft.com/office/drawing/2014/main" id="{014B15F8-1F45-FA18-0119-090DAD195D47}"/>
              </a:ext>
            </a:extLst>
          </p:cNvPr>
          <p:cNvSpPr/>
          <p:nvPr/>
        </p:nvSpPr>
        <p:spPr>
          <a:xfrm>
            <a:off x="11608150" y="7324465"/>
            <a:ext cx="78391" cy="2708031"/>
          </a:xfrm>
          <a:prstGeom prst="rect">
            <a:avLst/>
          </a:prstGeom>
          <a:gradFill>
            <a:gsLst>
              <a:gs pos="0">
                <a:srgbClr val="DFE1EE"/>
              </a:gs>
              <a:gs pos="100000">
                <a:srgbClr val="787179"/>
              </a:gs>
              <a:gs pos="38000">
                <a:srgbClr val="A09F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25" name="正方形/長方形 4095">
            <a:extLst>
              <a:ext uri="{FF2B5EF4-FFF2-40B4-BE49-F238E27FC236}">
                <a16:creationId xmlns:a16="http://schemas.microsoft.com/office/drawing/2014/main" id="{4DC2B8A7-7A25-EDB8-54B1-CAA79DB78B7E}"/>
              </a:ext>
            </a:extLst>
          </p:cNvPr>
          <p:cNvSpPr/>
          <p:nvPr/>
        </p:nvSpPr>
        <p:spPr>
          <a:xfrm>
            <a:off x="7436850" y="10021284"/>
            <a:ext cx="4249691" cy="92039"/>
          </a:xfrm>
          <a:prstGeom prst="rect">
            <a:avLst/>
          </a:prstGeom>
          <a:solidFill>
            <a:srgbClr val="7972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27" name="正方形/長方形 4107">
            <a:extLst>
              <a:ext uri="{FF2B5EF4-FFF2-40B4-BE49-F238E27FC236}">
                <a16:creationId xmlns:a16="http://schemas.microsoft.com/office/drawing/2014/main" id="{8E7D86BE-92C0-B82A-7C54-519C4BC193D4}"/>
              </a:ext>
            </a:extLst>
          </p:cNvPr>
          <p:cNvSpPr/>
          <p:nvPr/>
        </p:nvSpPr>
        <p:spPr>
          <a:xfrm>
            <a:off x="7429285" y="7275310"/>
            <a:ext cx="4257256" cy="108704"/>
          </a:xfrm>
          <a:prstGeom prst="rect">
            <a:avLst/>
          </a:prstGeom>
          <a:solidFill>
            <a:srgbClr val="D8DA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29" name="正方形/長方形 60">
            <a:extLst>
              <a:ext uri="{FF2B5EF4-FFF2-40B4-BE49-F238E27FC236}">
                <a16:creationId xmlns:a16="http://schemas.microsoft.com/office/drawing/2014/main" id="{2CA65949-1D11-849C-4849-C2FCC0502B1B}"/>
              </a:ext>
            </a:extLst>
          </p:cNvPr>
          <p:cNvSpPr/>
          <p:nvPr/>
        </p:nvSpPr>
        <p:spPr>
          <a:xfrm>
            <a:off x="9515856" y="7313253"/>
            <a:ext cx="137199" cy="2708031"/>
          </a:xfrm>
          <a:prstGeom prst="rect">
            <a:avLst/>
          </a:prstGeom>
          <a:gradFill>
            <a:gsLst>
              <a:gs pos="0">
                <a:srgbClr val="DFE1EE"/>
              </a:gs>
              <a:gs pos="100000">
                <a:srgbClr val="787179"/>
              </a:gs>
              <a:gs pos="38000">
                <a:srgbClr val="A09F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30" name="正方形/長方形 4096">
            <a:extLst>
              <a:ext uri="{FF2B5EF4-FFF2-40B4-BE49-F238E27FC236}">
                <a16:creationId xmlns:a16="http://schemas.microsoft.com/office/drawing/2014/main" id="{0DD68925-A8EF-E119-096F-577892E0C3D3}"/>
              </a:ext>
            </a:extLst>
          </p:cNvPr>
          <p:cNvSpPr/>
          <p:nvPr/>
        </p:nvSpPr>
        <p:spPr>
          <a:xfrm>
            <a:off x="14957027" y="7324465"/>
            <a:ext cx="4132105" cy="271827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31" name="正方形/長方形 59">
            <a:extLst>
              <a:ext uri="{FF2B5EF4-FFF2-40B4-BE49-F238E27FC236}">
                <a16:creationId xmlns:a16="http://schemas.microsoft.com/office/drawing/2014/main" id="{A4A99104-9B36-160B-F8C6-E148854CE21B}"/>
              </a:ext>
            </a:extLst>
          </p:cNvPr>
          <p:cNvSpPr/>
          <p:nvPr/>
        </p:nvSpPr>
        <p:spPr>
          <a:xfrm>
            <a:off x="14917832" y="7334710"/>
            <a:ext cx="78391" cy="2708031"/>
          </a:xfrm>
          <a:prstGeom prst="rect">
            <a:avLst/>
          </a:prstGeom>
          <a:gradFill>
            <a:gsLst>
              <a:gs pos="0">
                <a:srgbClr val="DFE1EE"/>
              </a:gs>
              <a:gs pos="100000">
                <a:srgbClr val="787179"/>
              </a:gs>
              <a:gs pos="38000">
                <a:srgbClr val="A09F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32" name="正方形/長方形 60">
            <a:extLst>
              <a:ext uri="{FF2B5EF4-FFF2-40B4-BE49-F238E27FC236}">
                <a16:creationId xmlns:a16="http://schemas.microsoft.com/office/drawing/2014/main" id="{76C856A6-9C75-0236-7DD3-2FCE4A5FBB10}"/>
              </a:ext>
            </a:extLst>
          </p:cNvPr>
          <p:cNvSpPr/>
          <p:nvPr/>
        </p:nvSpPr>
        <p:spPr>
          <a:xfrm>
            <a:off x="15980643" y="7334710"/>
            <a:ext cx="78391" cy="2708031"/>
          </a:xfrm>
          <a:prstGeom prst="rect">
            <a:avLst/>
          </a:prstGeom>
          <a:gradFill>
            <a:gsLst>
              <a:gs pos="0">
                <a:srgbClr val="DFE1EE"/>
              </a:gs>
              <a:gs pos="100000">
                <a:srgbClr val="787179"/>
              </a:gs>
              <a:gs pos="38000">
                <a:srgbClr val="A09F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33" name="正方形/長方形 61">
            <a:extLst>
              <a:ext uri="{FF2B5EF4-FFF2-40B4-BE49-F238E27FC236}">
                <a16:creationId xmlns:a16="http://schemas.microsoft.com/office/drawing/2014/main" id="{D850927C-9818-7FCD-A1CA-CBEE00DF0B42}"/>
              </a:ext>
            </a:extLst>
          </p:cNvPr>
          <p:cNvSpPr/>
          <p:nvPr/>
        </p:nvSpPr>
        <p:spPr>
          <a:xfrm>
            <a:off x="18091987" y="7334710"/>
            <a:ext cx="78391" cy="2708031"/>
          </a:xfrm>
          <a:prstGeom prst="rect">
            <a:avLst/>
          </a:prstGeom>
          <a:gradFill>
            <a:gsLst>
              <a:gs pos="0">
                <a:srgbClr val="DFE1EE"/>
              </a:gs>
              <a:gs pos="100000">
                <a:srgbClr val="787179"/>
              </a:gs>
              <a:gs pos="38000">
                <a:srgbClr val="A09F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34" name="正方形/長方形 62">
            <a:extLst>
              <a:ext uri="{FF2B5EF4-FFF2-40B4-BE49-F238E27FC236}">
                <a16:creationId xmlns:a16="http://schemas.microsoft.com/office/drawing/2014/main" id="{828AFE48-89EB-AFA0-F848-DB71A546E116}"/>
              </a:ext>
            </a:extLst>
          </p:cNvPr>
          <p:cNvSpPr/>
          <p:nvPr/>
        </p:nvSpPr>
        <p:spPr>
          <a:xfrm>
            <a:off x="19089132" y="7345922"/>
            <a:ext cx="78391" cy="2708031"/>
          </a:xfrm>
          <a:prstGeom prst="rect">
            <a:avLst/>
          </a:prstGeom>
          <a:gradFill>
            <a:gsLst>
              <a:gs pos="0">
                <a:srgbClr val="DFE1EE"/>
              </a:gs>
              <a:gs pos="100000">
                <a:srgbClr val="787179"/>
              </a:gs>
              <a:gs pos="38000">
                <a:srgbClr val="A09F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35" name="正方形/長方形 4095">
            <a:extLst>
              <a:ext uri="{FF2B5EF4-FFF2-40B4-BE49-F238E27FC236}">
                <a16:creationId xmlns:a16="http://schemas.microsoft.com/office/drawing/2014/main" id="{07E5BDC3-CDA5-4B47-37C0-06EB77225CAB}"/>
              </a:ext>
            </a:extLst>
          </p:cNvPr>
          <p:cNvSpPr/>
          <p:nvPr/>
        </p:nvSpPr>
        <p:spPr>
          <a:xfrm>
            <a:off x="14917832" y="10042741"/>
            <a:ext cx="4249691" cy="92039"/>
          </a:xfrm>
          <a:prstGeom prst="rect">
            <a:avLst/>
          </a:prstGeom>
          <a:solidFill>
            <a:srgbClr val="7972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36" name="正方形/長方形 4107">
            <a:extLst>
              <a:ext uri="{FF2B5EF4-FFF2-40B4-BE49-F238E27FC236}">
                <a16:creationId xmlns:a16="http://schemas.microsoft.com/office/drawing/2014/main" id="{3F91248C-D994-8FCB-13BC-88EE5BFB8524}"/>
              </a:ext>
            </a:extLst>
          </p:cNvPr>
          <p:cNvSpPr/>
          <p:nvPr/>
        </p:nvSpPr>
        <p:spPr>
          <a:xfrm>
            <a:off x="14910267" y="7296767"/>
            <a:ext cx="4257256" cy="108704"/>
          </a:xfrm>
          <a:prstGeom prst="rect">
            <a:avLst/>
          </a:prstGeom>
          <a:solidFill>
            <a:srgbClr val="D8DA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37" name="正方形/長方形 60">
            <a:extLst>
              <a:ext uri="{FF2B5EF4-FFF2-40B4-BE49-F238E27FC236}">
                <a16:creationId xmlns:a16="http://schemas.microsoft.com/office/drawing/2014/main" id="{F6079165-58B2-6D13-6790-34DF37CA5AE8}"/>
              </a:ext>
            </a:extLst>
          </p:cNvPr>
          <p:cNvSpPr/>
          <p:nvPr/>
        </p:nvSpPr>
        <p:spPr>
          <a:xfrm>
            <a:off x="16996838" y="7334710"/>
            <a:ext cx="137199" cy="2708031"/>
          </a:xfrm>
          <a:prstGeom prst="rect">
            <a:avLst/>
          </a:prstGeom>
          <a:gradFill>
            <a:gsLst>
              <a:gs pos="0">
                <a:srgbClr val="DFE1EE"/>
              </a:gs>
              <a:gs pos="100000">
                <a:srgbClr val="787179"/>
              </a:gs>
              <a:gs pos="38000">
                <a:srgbClr val="A09F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38" name="正方形/長方形 4096">
            <a:extLst>
              <a:ext uri="{FF2B5EF4-FFF2-40B4-BE49-F238E27FC236}">
                <a16:creationId xmlns:a16="http://schemas.microsoft.com/office/drawing/2014/main" id="{66903AF7-962A-CE49-EEE6-98D3EC371BD4}"/>
              </a:ext>
            </a:extLst>
          </p:cNvPr>
          <p:cNvSpPr/>
          <p:nvPr/>
        </p:nvSpPr>
        <p:spPr>
          <a:xfrm>
            <a:off x="22666960" y="7349027"/>
            <a:ext cx="943484" cy="271827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39" name="正方形/長方形 59">
            <a:extLst>
              <a:ext uri="{FF2B5EF4-FFF2-40B4-BE49-F238E27FC236}">
                <a16:creationId xmlns:a16="http://schemas.microsoft.com/office/drawing/2014/main" id="{E94898DC-EF23-F3B2-443E-39CD86072244}"/>
              </a:ext>
            </a:extLst>
          </p:cNvPr>
          <p:cNvSpPr/>
          <p:nvPr/>
        </p:nvSpPr>
        <p:spPr>
          <a:xfrm>
            <a:off x="22627764" y="7345921"/>
            <a:ext cx="78391" cy="2708031"/>
          </a:xfrm>
          <a:prstGeom prst="rect">
            <a:avLst/>
          </a:prstGeom>
          <a:gradFill>
            <a:gsLst>
              <a:gs pos="0">
                <a:srgbClr val="DFE1EE"/>
              </a:gs>
              <a:gs pos="100000">
                <a:srgbClr val="787179"/>
              </a:gs>
              <a:gs pos="38000">
                <a:srgbClr val="A09F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40" name="正方形/長方形 59">
            <a:extLst>
              <a:ext uri="{FF2B5EF4-FFF2-40B4-BE49-F238E27FC236}">
                <a16:creationId xmlns:a16="http://schemas.microsoft.com/office/drawing/2014/main" id="{ECA4F44C-A43A-B6B7-C216-A63A9F961C3C}"/>
              </a:ext>
            </a:extLst>
          </p:cNvPr>
          <p:cNvSpPr/>
          <p:nvPr/>
        </p:nvSpPr>
        <p:spPr>
          <a:xfrm>
            <a:off x="23532053" y="7345921"/>
            <a:ext cx="78391" cy="2708031"/>
          </a:xfrm>
          <a:prstGeom prst="rect">
            <a:avLst/>
          </a:prstGeom>
          <a:gradFill>
            <a:gsLst>
              <a:gs pos="0">
                <a:srgbClr val="DFE1EE"/>
              </a:gs>
              <a:gs pos="100000">
                <a:srgbClr val="787179"/>
              </a:gs>
              <a:gs pos="38000">
                <a:srgbClr val="A09F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41" name="正方形/長方形 4095">
            <a:extLst>
              <a:ext uri="{FF2B5EF4-FFF2-40B4-BE49-F238E27FC236}">
                <a16:creationId xmlns:a16="http://schemas.microsoft.com/office/drawing/2014/main" id="{BDF00E00-CDF8-3AB0-95B0-6CF512DE3265}"/>
              </a:ext>
            </a:extLst>
          </p:cNvPr>
          <p:cNvSpPr/>
          <p:nvPr/>
        </p:nvSpPr>
        <p:spPr>
          <a:xfrm>
            <a:off x="22627764" y="9995564"/>
            <a:ext cx="943484" cy="92039"/>
          </a:xfrm>
          <a:prstGeom prst="rect">
            <a:avLst/>
          </a:prstGeom>
          <a:solidFill>
            <a:srgbClr val="7972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42" name="正方形/長方形 4107">
            <a:extLst>
              <a:ext uri="{FF2B5EF4-FFF2-40B4-BE49-F238E27FC236}">
                <a16:creationId xmlns:a16="http://schemas.microsoft.com/office/drawing/2014/main" id="{A7079074-406E-9937-5843-BC28CF188B72}"/>
              </a:ext>
            </a:extLst>
          </p:cNvPr>
          <p:cNvSpPr/>
          <p:nvPr/>
        </p:nvSpPr>
        <p:spPr>
          <a:xfrm>
            <a:off x="22666958" y="7312270"/>
            <a:ext cx="943485" cy="108703"/>
          </a:xfrm>
          <a:prstGeom prst="rect">
            <a:avLst/>
          </a:prstGeom>
          <a:solidFill>
            <a:srgbClr val="D8DA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43" name="正方形/長方形 35">
            <a:extLst>
              <a:ext uri="{FF2B5EF4-FFF2-40B4-BE49-F238E27FC236}">
                <a16:creationId xmlns:a16="http://schemas.microsoft.com/office/drawing/2014/main" id="{8225344A-911E-E4D9-C135-ED3898A0E58B}"/>
              </a:ext>
            </a:extLst>
          </p:cNvPr>
          <p:cNvSpPr/>
          <p:nvPr/>
        </p:nvSpPr>
        <p:spPr>
          <a:xfrm>
            <a:off x="5037902" y="12234228"/>
            <a:ext cx="1691299" cy="159385"/>
          </a:xfrm>
          <a:prstGeom prst="rect">
            <a:avLst/>
          </a:prstGeom>
          <a:solidFill>
            <a:srgbClr val="595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45" name="正方形/長方形 37">
            <a:extLst>
              <a:ext uri="{FF2B5EF4-FFF2-40B4-BE49-F238E27FC236}">
                <a16:creationId xmlns:a16="http://schemas.microsoft.com/office/drawing/2014/main" id="{A3ACE4DD-0261-74B4-2043-0E084E4F3F30}"/>
              </a:ext>
            </a:extLst>
          </p:cNvPr>
          <p:cNvSpPr/>
          <p:nvPr/>
        </p:nvSpPr>
        <p:spPr>
          <a:xfrm>
            <a:off x="6675201" y="6857999"/>
            <a:ext cx="54000" cy="5535613"/>
          </a:xfrm>
          <a:prstGeom prst="rect">
            <a:avLst/>
          </a:prstGeom>
          <a:gradFill>
            <a:gsLst>
              <a:gs pos="26000">
                <a:srgbClr val="FEFEF1"/>
              </a:gs>
              <a:gs pos="100000">
                <a:srgbClr val="787179"/>
              </a:gs>
              <a:gs pos="47000">
                <a:srgbClr val="7F827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50"/>
          </a:p>
        </p:txBody>
      </p:sp>
      <p:sp>
        <p:nvSpPr>
          <p:cNvPr id="1046" name="正方形/長方形 38">
            <a:extLst>
              <a:ext uri="{FF2B5EF4-FFF2-40B4-BE49-F238E27FC236}">
                <a16:creationId xmlns:a16="http://schemas.microsoft.com/office/drawing/2014/main" id="{F50B42A8-49CE-6B50-75B1-EEF3B1DBFC03}"/>
              </a:ext>
            </a:extLst>
          </p:cNvPr>
          <p:cNvSpPr/>
          <p:nvPr/>
        </p:nvSpPr>
        <p:spPr>
          <a:xfrm>
            <a:off x="5042652" y="6858000"/>
            <a:ext cx="54000" cy="5535613"/>
          </a:xfrm>
          <a:prstGeom prst="rect">
            <a:avLst/>
          </a:prstGeom>
          <a:gradFill>
            <a:gsLst>
              <a:gs pos="27000">
                <a:srgbClr val="FEFEF1"/>
              </a:gs>
              <a:gs pos="100000">
                <a:srgbClr val="787179"/>
              </a:gs>
              <a:gs pos="47000">
                <a:srgbClr val="7F827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47" name="正方形/長方形 35">
            <a:extLst>
              <a:ext uri="{FF2B5EF4-FFF2-40B4-BE49-F238E27FC236}">
                <a16:creationId xmlns:a16="http://schemas.microsoft.com/office/drawing/2014/main" id="{8B80B044-B2D2-9424-C3BF-35E4755506DC}"/>
              </a:ext>
            </a:extLst>
          </p:cNvPr>
          <p:cNvSpPr/>
          <p:nvPr/>
        </p:nvSpPr>
        <p:spPr>
          <a:xfrm>
            <a:off x="12551532" y="12234228"/>
            <a:ext cx="1691299" cy="159385"/>
          </a:xfrm>
          <a:prstGeom prst="rect">
            <a:avLst/>
          </a:prstGeom>
          <a:solidFill>
            <a:srgbClr val="595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48" name="正方形/長方形 37">
            <a:extLst>
              <a:ext uri="{FF2B5EF4-FFF2-40B4-BE49-F238E27FC236}">
                <a16:creationId xmlns:a16="http://schemas.microsoft.com/office/drawing/2014/main" id="{8B371F49-3BD1-BD0E-D50F-0644A16D348D}"/>
              </a:ext>
            </a:extLst>
          </p:cNvPr>
          <p:cNvSpPr/>
          <p:nvPr/>
        </p:nvSpPr>
        <p:spPr>
          <a:xfrm>
            <a:off x="14188831" y="6857999"/>
            <a:ext cx="54000" cy="5535613"/>
          </a:xfrm>
          <a:prstGeom prst="rect">
            <a:avLst/>
          </a:prstGeom>
          <a:gradFill>
            <a:gsLst>
              <a:gs pos="26000">
                <a:srgbClr val="FEFEF1"/>
              </a:gs>
              <a:gs pos="100000">
                <a:srgbClr val="787179"/>
              </a:gs>
              <a:gs pos="47000">
                <a:srgbClr val="7F827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50"/>
          </a:p>
        </p:txBody>
      </p:sp>
      <p:sp>
        <p:nvSpPr>
          <p:cNvPr id="1049" name="正方形/長方形 38">
            <a:extLst>
              <a:ext uri="{FF2B5EF4-FFF2-40B4-BE49-F238E27FC236}">
                <a16:creationId xmlns:a16="http://schemas.microsoft.com/office/drawing/2014/main" id="{C967C65C-E186-EE96-D237-2EC27847DE47}"/>
              </a:ext>
            </a:extLst>
          </p:cNvPr>
          <p:cNvSpPr/>
          <p:nvPr/>
        </p:nvSpPr>
        <p:spPr>
          <a:xfrm>
            <a:off x="12556282" y="6858000"/>
            <a:ext cx="54000" cy="5535613"/>
          </a:xfrm>
          <a:prstGeom prst="rect">
            <a:avLst/>
          </a:prstGeom>
          <a:gradFill>
            <a:gsLst>
              <a:gs pos="27000">
                <a:srgbClr val="FEFEF1"/>
              </a:gs>
              <a:gs pos="100000">
                <a:srgbClr val="787179"/>
              </a:gs>
              <a:gs pos="47000">
                <a:srgbClr val="7F827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50" name="正方形/長方形 35">
            <a:extLst>
              <a:ext uri="{FF2B5EF4-FFF2-40B4-BE49-F238E27FC236}">
                <a16:creationId xmlns:a16="http://schemas.microsoft.com/office/drawing/2014/main" id="{620B6294-0473-08F5-78C7-9BF37D57910C}"/>
              </a:ext>
            </a:extLst>
          </p:cNvPr>
          <p:cNvSpPr/>
          <p:nvPr/>
        </p:nvSpPr>
        <p:spPr>
          <a:xfrm>
            <a:off x="19972462" y="12252960"/>
            <a:ext cx="1691299" cy="159385"/>
          </a:xfrm>
          <a:prstGeom prst="rect">
            <a:avLst/>
          </a:prstGeom>
          <a:solidFill>
            <a:srgbClr val="595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51" name="正方形/長方形 37">
            <a:extLst>
              <a:ext uri="{FF2B5EF4-FFF2-40B4-BE49-F238E27FC236}">
                <a16:creationId xmlns:a16="http://schemas.microsoft.com/office/drawing/2014/main" id="{3E134A54-8EFD-22A8-6E90-19015AE82F99}"/>
              </a:ext>
            </a:extLst>
          </p:cNvPr>
          <p:cNvSpPr/>
          <p:nvPr/>
        </p:nvSpPr>
        <p:spPr>
          <a:xfrm>
            <a:off x="21609761" y="6876731"/>
            <a:ext cx="54000" cy="5535613"/>
          </a:xfrm>
          <a:prstGeom prst="rect">
            <a:avLst/>
          </a:prstGeom>
          <a:gradFill>
            <a:gsLst>
              <a:gs pos="26000">
                <a:srgbClr val="FEFEF1"/>
              </a:gs>
              <a:gs pos="100000">
                <a:srgbClr val="787179"/>
              </a:gs>
              <a:gs pos="47000">
                <a:srgbClr val="7F827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50"/>
          </a:p>
        </p:txBody>
      </p:sp>
      <p:sp>
        <p:nvSpPr>
          <p:cNvPr id="1052" name="正方形/長方形 38">
            <a:extLst>
              <a:ext uri="{FF2B5EF4-FFF2-40B4-BE49-F238E27FC236}">
                <a16:creationId xmlns:a16="http://schemas.microsoft.com/office/drawing/2014/main" id="{048BD634-5FBD-76F7-7FDD-98A1E7F984A9}"/>
              </a:ext>
            </a:extLst>
          </p:cNvPr>
          <p:cNvSpPr/>
          <p:nvPr/>
        </p:nvSpPr>
        <p:spPr>
          <a:xfrm>
            <a:off x="19977212" y="6876732"/>
            <a:ext cx="54000" cy="5535613"/>
          </a:xfrm>
          <a:prstGeom prst="rect">
            <a:avLst/>
          </a:prstGeom>
          <a:gradFill>
            <a:gsLst>
              <a:gs pos="27000">
                <a:srgbClr val="FEFEF1"/>
              </a:gs>
              <a:gs pos="100000">
                <a:srgbClr val="787179"/>
              </a:gs>
              <a:gs pos="47000">
                <a:srgbClr val="7F827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2A02C2A6-9A50-C146-4C39-075A0505A506}"/>
              </a:ext>
            </a:extLst>
          </p:cNvPr>
          <p:cNvSpPr/>
          <p:nvPr/>
        </p:nvSpPr>
        <p:spPr>
          <a:xfrm>
            <a:off x="5104216" y="7420973"/>
            <a:ext cx="1570984" cy="480671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B2E4D2F5-59C2-B449-A544-020020FEC2A5}"/>
              </a:ext>
            </a:extLst>
          </p:cNvPr>
          <p:cNvSpPr/>
          <p:nvPr/>
        </p:nvSpPr>
        <p:spPr>
          <a:xfrm>
            <a:off x="12618159" y="7442751"/>
            <a:ext cx="1570984" cy="480671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71505540-0822-D7EF-EC76-15CFE622B706}"/>
              </a:ext>
            </a:extLst>
          </p:cNvPr>
          <p:cNvSpPr/>
          <p:nvPr/>
        </p:nvSpPr>
        <p:spPr>
          <a:xfrm>
            <a:off x="20055409" y="7420973"/>
            <a:ext cx="1570984" cy="480671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6" name="正方形/長方形 4105">
            <a:extLst>
              <a:ext uri="{FF2B5EF4-FFF2-40B4-BE49-F238E27FC236}">
                <a16:creationId xmlns:a16="http://schemas.microsoft.com/office/drawing/2014/main" id="{29DDAE8F-F199-D9E9-C5E2-EA916B59605E}"/>
              </a:ext>
            </a:extLst>
          </p:cNvPr>
          <p:cNvSpPr/>
          <p:nvPr/>
        </p:nvSpPr>
        <p:spPr>
          <a:xfrm>
            <a:off x="4334938" y="6795904"/>
            <a:ext cx="19430756" cy="79213"/>
          </a:xfrm>
          <a:prstGeom prst="rect">
            <a:avLst/>
          </a:prstGeom>
          <a:solidFill>
            <a:srgbClr val="B1AE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pic>
        <p:nvPicPr>
          <p:cNvPr id="1057" name="Picture 6" descr="各電鉄から様々なポスターセット商品が提供されてます">
            <a:extLst>
              <a:ext uri="{FF2B5EF4-FFF2-40B4-BE49-F238E27FC236}">
                <a16:creationId xmlns:a16="http://schemas.microsoft.com/office/drawing/2014/main" id="{A1E68667-9F30-BA3A-4CD0-33C146BA7C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43000"/>
                    </a14:imgEffect>
                    <a14:imgEffect>
                      <a14:brightnessContrast bright="-4000" contras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40" t="28878" r="4772" b="49110"/>
          <a:stretch/>
        </p:blipFill>
        <p:spPr bwMode="auto">
          <a:xfrm>
            <a:off x="5194672" y="6925273"/>
            <a:ext cx="1377757" cy="42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6" descr="各電鉄から様々なポスターセット商品が提供されてます">
            <a:extLst>
              <a:ext uri="{FF2B5EF4-FFF2-40B4-BE49-F238E27FC236}">
                <a16:creationId xmlns:a16="http://schemas.microsoft.com/office/drawing/2014/main" id="{7687BA52-BD2C-A23E-4FD0-6EB0A8346B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43000"/>
                    </a14:imgEffect>
                    <a14:imgEffect>
                      <a14:brightnessContrast bright="-4000" contras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40" t="28878" r="4772" b="49110"/>
          <a:stretch/>
        </p:blipFill>
        <p:spPr bwMode="auto">
          <a:xfrm>
            <a:off x="12693007" y="6903817"/>
            <a:ext cx="1377757" cy="42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6" descr="各電鉄から様々なポスターセット商品が提供されてます">
            <a:extLst>
              <a:ext uri="{FF2B5EF4-FFF2-40B4-BE49-F238E27FC236}">
                <a16:creationId xmlns:a16="http://schemas.microsoft.com/office/drawing/2014/main" id="{9E227C68-CDBC-807D-6EDD-BE871EA9CA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43000"/>
                    </a14:imgEffect>
                    <a14:imgEffect>
                      <a14:brightnessContrast bright="-4000" contras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40" t="28878" r="4772" b="49110"/>
          <a:stretch/>
        </p:blipFill>
        <p:spPr bwMode="auto">
          <a:xfrm>
            <a:off x="20126369" y="6916239"/>
            <a:ext cx="1377757" cy="42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正方形/長方形 4114">
            <a:extLst>
              <a:ext uri="{FF2B5EF4-FFF2-40B4-BE49-F238E27FC236}">
                <a16:creationId xmlns:a16="http://schemas.microsoft.com/office/drawing/2014/main" id="{4D55A2EA-8B26-64B4-D78E-EC50DB497B1A}"/>
              </a:ext>
            </a:extLst>
          </p:cNvPr>
          <p:cNvSpPr/>
          <p:nvPr/>
        </p:nvSpPr>
        <p:spPr>
          <a:xfrm>
            <a:off x="7247430" y="6903817"/>
            <a:ext cx="148644" cy="5450600"/>
          </a:xfrm>
          <a:prstGeom prst="rect">
            <a:avLst/>
          </a:prstGeom>
          <a:gradFill>
            <a:gsLst>
              <a:gs pos="17480">
                <a:srgbClr val="878374"/>
              </a:gs>
              <a:gs pos="0">
                <a:srgbClr val="FFFFFF"/>
              </a:gs>
              <a:gs pos="100000">
                <a:srgbClr val="787179"/>
              </a:gs>
              <a:gs pos="47000">
                <a:srgbClr val="BECFE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pic>
        <p:nvPicPr>
          <p:cNvPr id="1061" name="Picture 4" descr="東武20000系・20050系・20070系～その2 | わさびくま日記 - 楽天ブログ">
            <a:extLst>
              <a:ext uri="{FF2B5EF4-FFF2-40B4-BE49-F238E27FC236}">
                <a16:creationId xmlns:a16="http://schemas.microsoft.com/office/drawing/2014/main" id="{79AB197A-7E6A-3BFC-823A-EABF194962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7" t="14958" r="64095" b="22955"/>
          <a:stretch/>
        </p:blipFill>
        <p:spPr bwMode="auto">
          <a:xfrm>
            <a:off x="10895931" y="-1884591"/>
            <a:ext cx="2485954" cy="639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2" name="正方形/長方形 4114">
            <a:extLst>
              <a:ext uri="{FF2B5EF4-FFF2-40B4-BE49-F238E27FC236}">
                <a16:creationId xmlns:a16="http://schemas.microsoft.com/office/drawing/2014/main" id="{97F53E1F-1202-C288-B056-08B7E4667D99}"/>
              </a:ext>
            </a:extLst>
          </p:cNvPr>
          <p:cNvSpPr/>
          <p:nvPr/>
        </p:nvSpPr>
        <p:spPr>
          <a:xfrm>
            <a:off x="11761086" y="6919237"/>
            <a:ext cx="148644" cy="5450600"/>
          </a:xfrm>
          <a:prstGeom prst="rect">
            <a:avLst/>
          </a:prstGeom>
          <a:gradFill>
            <a:gsLst>
              <a:gs pos="17480">
                <a:srgbClr val="878374"/>
              </a:gs>
              <a:gs pos="0">
                <a:srgbClr val="FFFFFF"/>
              </a:gs>
              <a:gs pos="100000">
                <a:srgbClr val="787179"/>
              </a:gs>
              <a:gs pos="47000">
                <a:srgbClr val="BECFE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63" name="正方形/長方形 4139">
            <a:extLst>
              <a:ext uri="{FF2B5EF4-FFF2-40B4-BE49-F238E27FC236}">
                <a16:creationId xmlns:a16="http://schemas.microsoft.com/office/drawing/2014/main" id="{6A116F4E-F6E1-93CB-8316-0C2BB6D84EAE}"/>
              </a:ext>
            </a:extLst>
          </p:cNvPr>
          <p:cNvSpPr/>
          <p:nvPr/>
        </p:nvSpPr>
        <p:spPr>
          <a:xfrm>
            <a:off x="7247430" y="6974780"/>
            <a:ext cx="4662300" cy="276661"/>
          </a:xfrm>
          <a:prstGeom prst="rect">
            <a:avLst/>
          </a:prstGeom>
          <a:gradFill>
            <a:gsLst>
              <a:gs pos="58707">
                <a:srgbClr val="767575"/>
              </a:gs>
              <a:gs pos="0">
                <a:srgbClr val="CDCDCD"/>
              </a:gs>
              <a:gs pos="99000">
                <a:srgbClr val="9A949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75" name="正方形/長方形 16">
            <a:extLst>
              <a:ext uri="{FF2B5EF4-FFF2-40B4-BE49-F238E27FC236}">
                <a16:creationId xmlns:a16="http://schemas.microsoft.com/office/drawing/2014/main" id="{4D9AF9CB-C55D-3F36-F004-CA6F490582D8}"/>
              </a:ext>
            </a:extLst>
          </p:cNvPr>
          <p:cNvSpPr/>
          <p:nvPr/>
        </p:nvSpPr>
        <p:spPr>
          <a:xfrm>
            <a:off x="7371003" y="11578546"/>
            <a:ext cx="4390083" cy="786115"/>
          </a:xfrm>
          <a:prstGeom prst="rect">
            <a:avLst/>
          </a:prstGeom>
          <a:gradFill>
            <a:gsLst>
              <a:gs pos="100000">
                <a:srgbClr val="62534C"/>
              </a:gs>
              <a:gs pos="67000">
                <a:srgbClr val="2B2823"/>
              </a:gs>
              <a:gs pos="86000">
                <a:srgbClr val="A1918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pic>
        <p:nvPicPr>
          <p:cNvPr id="1073" name="Picture 1072">
            <a:extLst>
              <a:ext uri="{FF2B5EF4-FFF2-40B4-BE49-F238E27FC236}">
                <a16:creationId xmlns:a16="http://schemas.microsoft.com/office/drawing/2014/main" id="{AE4A3652-E98F-0216-A26D-8FCD45B916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3951" y="10113323"/>
            <a:ext cx="2237354" cy="1477669"/>
          </a:xfrm>
          <a:prstGeom prst="rect">
            <a:avLst/>
          </a:prstGeom>
        </p:spPr>
      </p:pic>
      <p:pic>
        <p:nvPicPr>
          <p:cNvPr id="1074" name="Picture 1073">
            <a:extLst>
              <a:ext uri="{FF2B5EF4-FFF2-40B4-BE49-F238E27FC236}">
                <a16:creationId xmlns:a16="http://schemas.microsoft.com/office/drawing/2014/main" id="{376E7FFC-E3EC-6881-9D9C-8B2A9C8DF0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7821" y="10112089"/>
            <a:ext cx="2174355" cy="1477669"/>
          </a:xfrm>
          <a:prstGeom prst="rect">
            <a:avLst/>
          </a:prstGeom>
        </p:spPr>
      </p:pic>
      <p:sp>
        <p:nvSpPr>
          <p:cNvPr id="1080" name="正方形/長方形 4114">
            <a:extLst>
              <a:ext uri="{FF2B5EF4-FFF2-40B4-BE49-F238E27FC236}">
                <a16:creationId xmlns:a16="http://schemas.microsoft.com/office/drawing/2014/main" id="{34429177-A6BD-18C1-6874-BF4AE8EC2145}"/>
              </a:ext>
            </a:extLst>
          </p:cNvPr>
          <p:cNvSpPr/>
          <p:nvPr/>
        </p:nvSpPr>
        <p:spPr>
          <a:xfrm>
            <a:off x="9558794" y="6982305"/>
            <a:ext cx="70957" cy="5450600"/>
          </a:xfrm>
          <a:prstGeom prst="rect">
            <a:avLst/>
          </a:prstGeom>
          <a:gradFill>
            <a:gsLst>
              <a:gs pos="17480">
                <a:srgbClr val="878374"/>
              </a:gs>
              <a:gs pos="0">
                <a:srgbClr val="FFFFFF"/>
              </a:gs>
              <a:gs pos="100000">
                <a:srgbClr val="787179"/>
              </a:gs>
              <a:gs pos="47000">
                <a:srgbClr val="BECFE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pic>
        <p:nvPicPr>
          <p:cNvPr id="2074" name="Picture 2073">
            <a:extLst>
              <a:ext uri="{FF2B5EF4-FFF2-40B4-BE49-F238E27FC236}">
                <a16:creationId xmlns:a16="http://schemas.microsoft.com/office/drawing/2014/main" id="{72D6D159-03C0-6E52-6625-00553D20A3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36775" y="6894560"/>
            <a:ext cx="4663844" cy="5462489"/>
          </a:xfrm>
          <a:prstGeom prst="rect">
            <a:avLst/>
          </a:prstGeom>
        </p:spPr>
      </p:pic>
      <p:sp>
        <p:nvSpPr>
          <p:cNvPr id="2089" name="正方形/長方形 49">
            <a:extLst>
              <a:ext uri="{FF2B5EF4-FFF2-40B4-BE49-F238E27FC236}">
                <a16:creationId xmlns:a16="http://schemas.microsoft.com/office/drawing/2014/main" id="{ABDD1922-8F84-5128-B67A-7A4B3E57C0D6}"/>
              </a:ext>
            </a:extLst>
          </p:cNvPr>
          <p:cNvSpPr/>
          <p:nvPr/>
        </p:nvSpPr>
        <p:spPr>
          <a:xfrm>
            <a:off x="2157046" y="5618877"/>
            <a:ext cx="2417310" cy="6893164"/>
          </a:xfrm>
          <a:prstGeom prst="rect">
            <a:avLst/>
          </a:prstGeom>
          <a:gradFill>
            <a:gsLst>
              <a:gs pos="49000">
                <a:srgbClr val="488A86"/>
              </a:gs>
              <a:gs pos="26000">
                <a:srgbClr val="4B908D"/>
              </a:gs>
              <a:gs pos="81000">
                <a:srgbClr val="2C5245"/>
              </a:gs>
              <a:gs pos="0">
                <a:srgbClr val="1C33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2090" name="Rectangle 2089">
            <a:extLst>
              <a:ext uri="{FF2B5EF4-FFF2-40B4-BE49-F238E27FC236}">
                <a16:creationId xmlns:a16="http://schemas.microsoft.com/office/drawing/2014/main" id="{16BC291C-B620-ED03-1CEA-0DF0E9776FA7}"/>
              </a:ext>
            </a:extLst>
          </p:cNvPr>
          <p:cNvSpPr/>
          <p:nvPr/>
        </p:nvSpPr>
        <p:spPr>
          <a:xfrm>
            <a:off x="3333656" y="7731422"/>
            <a:ext cx="477737" cy="204562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1" name="正方形/長方形 2">
            <a:extLst>
              <a:ext uri="{FF2B5EF4-FFF2-40B4-BE49-F238E27FC236}">
                <a16:creationId xmlns:a16="http://schemas.microsoft.com/office/drawing/2014/main" id="{1B681AF9-A7F2-1D40-E2BB-7BD516805623}"/>
              </a:ext>
            </a:extLst>
          </p:cNvPr>
          <p:cNvSpPr/>
          <p:nvPr/>
        </p:nvSpPr>
        <p:spPr>
          <a:xfrm>
            <a:off x="3195135" y="7324465"/>
            <a:ext cx="745446" cy="5056005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</p:spTree>
    <p:extLst>
      <p:ext uri="{BB962C8B-B14F-4D97-AF65-F5344CB8AC3E}">
        <p14:creationId xmlns:p14="http://schemas.microsoft.com/office/powerpoint/2010/main" val="121846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F7582-1D94-120A-E964-8ADD8F2D6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435AE97-0BC3-2F13-E674-38216BB74E32}"/>
              </a:ext>
            </a:extLst>
          </p:cNvPr>
          <p:cNvSpPr/>
          <p:nvPr/>
        </p:nvSpPr>
        <p:spPr>
          <a:xfrm>
            <a:off x="14417040" y="2788920"/>
            <a:ext cx="2606040" cy="550688"/>
          </a:xfrm>
          <a:prstGeom prst="rect">
            <a:avLst/>
          </a:prstGeom>
          <a:solidFill>
            <a:srgbClr val="1D24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走行音車内撮影】GTOインバーター制御 東武20050系 モハ22852 東武日光線 幸手→杉戸高野台 - YouTube">
            <a:extLst>
              <a:ext uri="{FF2B5EF4-FFF2-40B4-BE49-F238E27FC236}">
                <a16:creationId xmlns:a16="http://schemas.microsoft.com/office/drawing/2014/main" id="{6469AA0A-9319-B916-2E42-5E90B3D92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5" y="133319"/>
            <a:ext cx="7339583" cy="522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FB504DE-E4A4-4DC3-A73F-235194A6A22C}"/>
              </a:ext>
            </a:extLst>
          </p:cNvPr>
          <p:cNvSpPr/>
          <p:nvPr/>
        </p:nvSpPr>
        <p:spPr>
          <a:xfrm>
            <a:off x="600456" y="7303008"/>
            <a:ext cx="1167384" cy="4206240"/>
          </a:xfrm>
          <a:prstGeom prst="rect">
            <a:avLst/>
          </a:prstGeom>
          <a:solidFill>
            <a:srgbClr val="6B50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CE7BC2-B91B-8EC4-0CE6-39D6A6851626}"/>
              </a:ext>
            </a:extLst>
          </p:cNvPr>
          <p:cNvSpPr/>
          <p:nvPr/>
        </p:nvSpPr>
        <p:spPr>
          <a:xfrm>
            <a:off x="600456" y="7705344"/>
            <a:ext cx="1167384" cy="3346704"/>
          </a:xfrm>
          <a:prstGeom prst="rect">
            <a:avLst/>
          </a:prstGeom>
          <a:solidFill>
            <a:srgbClr val="8969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ABDB31-1C1F-90C4-FF87-222CC372B785}"/>
              </a:ext>
            </a:extLst>
          </p:cNvPr>
          <p:cNvSpPr/>
          <p:nvPr/>
        </p:nvSpPr>
        <p:spPr>
          <a:xfrm>
            <a:off x="600456" y="8071104"/>
            <a:ext cx="1167384" cy="2578608"/>
          </a:xfrm>
          <a:prstGeom prst="rect">
            <a:avLst/>
          </a:prstGeom>
          <a:solidFill>
            <a:srgbClr val="8965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E83C68-C27D-0B37-45B5-394C95661C56}"/>
              </a:ext>
            </a:extLst>
          </p:cNvPr>
          <p:cNvSpPr txBox="1"/>
          <p:nvPr/>
        </p:nvSpPr>
        <p:spPr>
          <a:xfrm>
            <a:off x="14750796" y="2970276"/>
            <a:ext cx="206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chemeClr val="bg1"/>
                </a:solidFill>
                <a:latin typeface="国鉄方向幕書体 OTF" panose="02000600000000000000" pitchFamily="50" charset="-128"/>
                <a:ea typeface="国鉄方向幕書体 OTF" panose="02000600000000000000" pitchFamily="50" charset="-128"/>
              </a:rPr>
              <a:t>DXDynamicTexture</a:t>
            </a:r>
            <a:endParaRPr kumimoji="1" lang="ja-JP" altLang="en-US" dirty="0">
              <a:solidFill>
                <a:schemeClr val="bg1"/>
              </a:solidFill>
              <a:latin typeface="国鉄方向幕書体 OTF" panose="02000600000000000000" pitchFamily="50" charset="-128"/>
              <a:ea typeface="国鉄方向幕書体 OTF" panose="02000600000000000000" pitchFamily="50" charset="-128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AD03AAD-5112-FF79-1F65-126EAEAC3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945" y="-2474261"/>
            <a:ext cx="21986063" cy="721193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3D38A12-C2F6-5897-DA43-DA0D496CA240}"/>
              </a:ext>
            </a:extLst>
          </p:cNvPr>
          <p:cNvSpPr/>
          <p:nvPr/>
        </p:nvSpPr>
        <p:spPr>
          <a:xfrm>
            <a:off x="2720240" y="5618876"/>
            <a:ext cx="21063304" cy="6893164"/>
          </a:xfrm>
          <a:prstGeom prst="rect">
            <a:avLst/>
          </a:prstGeom>
          <a:gradFill>
            <a:gsLst>
              <a:gs pos="0">
                <a:srgbClr val="C6BB9A"/>
              </a:gs>
              <a:gs pos="15000">
                <a:srgbClr val="FFFFFF"/>
              </a:gs>
              <a:gs pos="23000">
                <a:srgbClr val="E0DEC9"/>
              </a:gs>
              <a:gs pos="10000">
                <a:srgbClr val="E3DCB7"/>
              </a:gs>
              <a:gs pos="18000">
                <a:srgbClr val="E2E3D1"/>
              </a:gs>
              <a:gs pos="82000">
                <a:srgbClr val="B8B9A9"/>
              </a:gs>
              <a:gs pos="100000">
                <a:srgbClr val="82837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東武20000系・20050系・20070系～その2 | わさびくま日記 - 楽天ブログ">
            <a:extLst>
              <a:ext uri="{FF2B5EF4-FFF2-40B4-BE49-F238E27FC236}">
                <a16:creationId xmlns:a16="http://schemas.microsoft.com/office/drawing/2014/main" id="{AD6A6568-BE5B-3DE1-C0C5-C4CCB26BF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591" y="68373"/>
            <a:ext cx="7144512" cy="535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正方形/長方形 4096">
            <a:extLst>
              <a:ext uri="{FF2B5EF4-FFF2-40B4-BE49-F238E27FC236}">
                <a16:creationId xmlns:a16="http://schemas.microsoft.com/office/drawing/2014/main" id="{7E433F05-F88C-5892-0CC3-A7CCD78BC92F}"/>
              </a:ext>
            </a:extLst>
          </p:cNvPr>
          <p:cNvSpPr/>
          <p:nvPr/>
        </p:nvSpPr>
        <p:spPr>
          <a:xfrm>
            <a:off x="7476045" y="7303008"/>
            <a:ext cx="4132105" cy="271827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45" name="正方形/長方形 59">
            <a:extLst>
              <a:ext uri="{FF2B5EF4-FFF2-40B4-BE49-F238E27FC236}">
                <a16:creationId xmlns:a16="http://schemas.microsoft.com/office/drawing/2014/main" id="{582F4204-26CB-4876-51B8-3066C400D449}"/>
              </a:ext>
            </a:extLst>
          </p:cNvPr>
          <p:cNvSpPr/>
          <p:nvPr/>
        </p:nvSpPr>
        <p:spPr>
          <a:xfrm>
            <a:off x="7436850" y="7313253"/>
            <a:ext cx="78391" cy="2708031"/>
          </a:xfrm>
          <a:prstGeom prst="rect">
            <a:avLst/>
          </a:prstGeom>
          <a:gradFill>
            <a:gsLst>
              <a:gs pos="0">
                <a:srgbClr val="DFE1EE"/>
              </a:gs>
              <a:gs pos="100000">
                <a:srgbClr val="787179"/>
              </a:gs>
              <a:gs pos="38000">
                <a:srgbClr val="A09F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46" name="正方形/長方形 60">
            <a:extLst>
              <a:ext uri="{FF2B5EF4-FFF2-40B4-BE49-F238E27FC236}">
                <a16:creationId xmlns:a16="http://schemas.microsoft.com/office/drawing/2014/main" id="{4CCFE69E-EB71-4BC8-912B-0BD1BC23FEE0}"/>
              </a:ext>
            </a:extLst>
          </p:cNvPr>
          <p:cNvSpPr/>
          <p:nvPr/>
        </p:nvSpPr>
        <p:spPr>
          <a:xfrm>
            <a:off x="8499661" y="7313253"/>
            <a:ext cx="78391" cy="2708031"/>
          </a:xfrm>
          <a:prstGeom prst="rect">
            <a:avLst/>
          </a:prstGeom>
          <a:gradFill>
            <a:gsLst>
              <a:gs pos="0">
                <a:srgbClr val="DFE1EE"/>
              </a:gs>
              <a:gs pos="100000">
                <a:srgbClr val="787179"/>
              </a:gs>
              <a:gs pos="38000">
                <a:srgbClr val="A09F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47" name="正方形/長方形 61">
            <a:extLst>
              <a:ext uri="{FF2B5EF4-FFF2-40B4-BE49-F238E27FC236}">
                <a16:creationId xmlns:a16="http://schemas.microsoft.com/office/drawing/2014/main" id="{07537D6A-FC13-173D-17D8-707632597C00}"/>
              </a:ext>
            </a:extLst>
          </p:cNvPr>
          <p:cNvSpPr/>
          <p:nvPr/>
        </p:nvSpPr>
        <p:spPr>
          <a:xfrm>
            <a:off x="10611005" y="7313253"/>
            <a:ext cx="78391" cy="2708031"/>
          </a:xfrm>
          <a:prstGeom prst="rect">
            <a:avLst/>
          </a:prstGeom>
          <a:gradFill>
            <a:gsLst>
              <a:gs pos="0">
                <a:srgbClr val="DFE1EE"/>
              </a:gs>
              <a:gs pos="100000">
                <a:srgbClr val="787179"/>
              </a:gs>
              <a:gs pos="38000">
                <a:srgbClr val="A09F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24" name="正方形/長方形 62">
            <a:extLst>
              <a:ext uri="{FF2B5EF4-FFF2-40B4-BE49-F238E27FC236}">
                <a16:creationId xmlns:a16="http://schemas.microsoft.com/office/drawing/2014/main" id="{07D366B2-F72F-177C-713C-C1D6511DFF7B}"/>
              </a:ext>
            </a:extLst>
          </p:cNvPr>
          <p:cNvSpPr/>
          <p:nvPr/>
        </p:nvSpPr>
        <p:spPr>
          <a:xfrm>
            <a:off x="11608150" y="7324465"/>
            <a:ext cx="78391" cy="2708031"/>
          </a:xfrm>
          <a:prstGeom prst="rect">
            <a:avLst/>
          </a:prstGeom>
          <a:gradFill>
            <a:gsLst>
              <a:gs pos="0">
                <a:srgbClr val="DFE1EE"/>
              </a:gs>
              <a:gs pos="100000">
                <a:srgbClr val="787179"/>
              </a:gs>
              <a:gs pos="38000">
                <a:srgbClr val="A09F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25" name="正方形/長方形 4095">
            <a:extLst>
              <a:ext uri="{FF2B5EF4-FFF2-40B4-BE49-F238E27FC236}">
                <a16:creationId xmlns:a16="http://schemas.microsoft.com/office/drawing/2014/main" id="{5B862755-9F60-93E1-A359-9729E57D81F1}"/>
              </a:ext>
            </a:extLst>
          </p:cNvPr>
          <p:cNvSpPr/>
          <p:nvPr/>
        </p:nvSpPr>
        <p:spPr>
          <a:xfrm>
            <a:off x="7436850" y="10021284"/>
            <a:ext cx="4249691" cy="92039"/>
          </a:xfrm>
          <a:prstGeom prst="rect">
            <a:avLst/>
          </a:prstGeom>
          <a:solidFill>
            <a:srgbClr val="7972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27" name="正方形/長方形 4107">
            <a:extLst>
              <a:ext uri="{FF2B5EF4-FFF2-40B4-BE49-F238E27FC236}">
                <a16:creationId xmlns:a16="http://schemas.microsoft.com/office/drawing/2014/main" id="{CF225B08-4535-1950-7FC4-8487628300EB}"/>
              </a:ext>
            </a:extLst>
          </p:cNvPr>
          <p:cNvSpPr/>
          <p:nvPr/>
        </p:nvSpPr>
        <p:spPr>
          <a:xfrm>
            <a:off x="7429285" y="7275310"/>
            <a:ext cx="4257256" cy="108704"/>
          </a:xfrm>
          <a:prstGeom prst="rect">
            <a:avLst/>
          </a:prstGeom>
          <a:solidFill>
            <a:srgbClr val="D8DA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29" name="正方形/長方形 60">
            <a:extLst>
              <a:ext uri="{FF2B5EF4-FFF2-40B4-BE49-F238E27FC236}">
                <a16:creationId xmlns:a16="http://schemas.microsoft.com/office/drawing/2014/main" id="{293C3F35-84C2-F782-7E46-FC0C1C1BF175}"/>
              </a:ext>
            </a:extLst>
          </p:cNvPr>
          <p:cNvSpPr/>
          <p:nvPr/>
        </p:nvSpPr>
        <p:spPr>
          <a:xfrm>
            <a:off x="9515856" y="7313253"/>
            <a:ext cx="137199" cy="2708031"/>
          </a:xfrm>
          <a:prstGeom prst="rect">
            <a:avLst/>
          </a:prstGeom>
          <a:gradFill>
            <a:gsLst>
              <a:gs pos="0">
                <a:srgbClr val="DFE1EE"/>
              </a:gs>
              <a:gs pos="100000">
                <a:srgbClr val="787179"/>
              </a:gs>
              <a:gs pos="38000">
                <a:srgbClr val="A09F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30" name="正方形/長方形 4096">
            <a:extLst>
              <a:ext uri="{FF2B5EF4-FFF2-40B4-BE49-F238E27FC236}">
                <a16:creationId xmlns:a16="http://schemas.microsoft.com/office/drawing/2014/main" id="{C0EAB6AB-C868-227C-3562-84684983E3BE}"/>
              </a:ext>
            </a:extLst>
          </p:cNvPr>
          <p:cNvSpPr/>
          <p:nvPr/>
        </p:nvSpPr>
        <p:spPr>
          <a:xfrm>
            <a:off x="14957027" y="7324465"/>
            <a:ext cx="4132105" cy="271827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31" name="正方形/長方形 59">
            <a:extLst>
              <a:ext uri="{FF2B5EF4-FFF2-40B4-BE49-F238E27FC236}">
                <a16:creationId xmlns:a16="http://schemas.microsoft.com/office/drawing/2014/main" id="{AD163AEB-F0DB-D47C-9462-162312EE7A97}"/>
              </a:ext>
            </a:extLst>
          </p:cNvPr>
          <p:cNvSpPr/>
          <p:nvPr/>
        </p:nvSpPr>
        <p:spPr>
          <a:xfrm>
            <a:off x="14917832" y="7334710"/>
            <a:ext cx="78391" cy="2708031"/>
          </a:xfrm>
          <a:prstGeom prst="rect">
            <a:avLst/>
          </a:prstGeom>
          <a:gradFill>
            <a:gsLst>
              <a:gs pos="0">
                <a:srgbClr val="DFE1EE"/>
              </a:gs>
              <a:gs pos="100000">
                <a:srgbClr val="787179"/>
              </a:gs>
              <a:gs pos="38000">
                <a:srgbClr val="A09F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32" name="正方形/長方形 60">
            <a:extLst>
              <a:ext uri="{FF2B5EF4-FFF2-40B4-BE49-F238E27FC236}">
                <a16:creationId xmlns:a16="http://schemas.microsoft.com/office/drawing/2014/main" id="{C2AF6101-CC7B-C6C8-7B9E-B997D5C15CEA}"/>
              </a:ext>
            </a:extLst>
          </p:cNvPr>
          <p:cNvSpPr/>
          <p:nvPr/>
        </p:nvSpPr>
        <p:spPr>
          <a:xfrm>
            <a:off x="15980643" y="7334710"/>
            <a:ext cx="78391" cy="2708031"/>
          </a:xfrm>
          <a:prstGeom prst="rect">
            <a:avLst/>
          </a:prstGeom>
          <a:gradFill>
            <a:gsLst>
              <a:gs pos="0">
                <a:srgbClr val="DFE1EE"/>
              </a:gs>
              <a:gs pos="100000">
                <a:srgbClr val="787179"/>
              </a:gs>
              <a:gs pos="38000">
                <a:srgbClr val="A09F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33" name="正方形/長方形 61">
            <a:extLst>
              <a:ext uri="{FF2B5EF4-FFF2-40B4-BE49-F238E27FC236}">
                <a16:creationId xmlns:a16="http://schemas.microsoft.com/office/drawing/2014/main" id="{837DC90C-5456-1B70-6B44-70221E2F03BE}"/>
              </a:ext>
            </a:extLst>
          </p:cNvPr>
          <p:cNvSpPr/>
          <p:nvPr/>
        </p:nvSpPr>
        <p:spPr>
          <a:xfrm>
            <a:off x="18091987" y="7334710"/>
            <a:ext cx="78391" cy="2708031"/>
          </a:xfrm>
          <a:prstGeom prst="rect">
            <a:avLst/>
          </a:prstGeom>
          <a:gradFill>
            <a:gsLst>
              <a:gs pos="0">
                <a:srgbClr val="DFE1EE"/>
              </a:gs>
              <a:gs pos="100000">
                <a:srgbClr val="787179"/>
              </a:gs>
              <a:gs pos="38000">
                <a:srgbClr val="A09F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34" name="正方形/長方形 62">
            <a:extLst>
              <a:ext uri="{FF2B5EF4-FFF2-40B4-BE49-F238E27FC236}">
                <a16:creationId xmlns:a16="http://schemas.microsoft.com/office/drawing/2014/main" id="{6EF6B882-25CC-A860-44B1-A70DAFBA50FB}"/>
              </a:ext>
            </a:extLst>
          </p:cNvPr>
          <p:cNvSpPr/>
          <p:nvPr/>
        </p:nvSpPr>
        <p:spPr>
          <a:xfrm>
            <a:off x="19089132" y="7345922"/>
            <a:ext cx="78391" cy="2708031"/>
          </a:xfrm>
          <a:prstGeom prst="rect">
            <a:avLst/>
          </a:prstGeom>
          <a:gradFill>
            <a:gsLst>
              <a:gs pos="0">
                <a:srgbClr val="DFE1EE"/>
              </a:gs>
              <a:gs pos="100000">
                <a:srgbClr val="787179"/>
              </a:gs>
              <a:gs pos="38000">
                <a:srgbClr val="A09F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35" name="正方形/長方形 4095">
            <a:extLst>
              <a:ext uri="{FF2B5EF4-FFF2-40B4-BE49-F238E27FC236}">
                <a16:creationId xmlns:a16="http://schemas.microsoft.com/office/drawing/2014/main" id="{D924706B-4774-54E1-DA17-5F7384B1D560}"/>
              </a:ext>
            </a:extLst>
          </p:cNvPr>
          <p:cNvSpPr/>
          <p:nvPr/>
        </p:nvSpPr>
        <p:spPr>
          <a:xfrm>
            <a:off x="14917832" y="10042741"/>
            <a:ext cx="4249691" cy="92039"/>
          </a:xfrm>
          <a:prstGeom prst="rect">
            <a:avLst/>
          </a:prstGeom>
          <a:solidFill>
            <a:srgbClr val="7972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36" name="正方形/長方形 4107">
            <a:extLst>
              <a:ext uri="{FF2B5EF4-FFF2-40B4-BE49-F238E27FC236}">
                <a16:creationId xmlns:a16="http://schemas.microsoft.com/office/drawing/2014/main" id="{B71D4D88-99D4-4B56-CD6C-1E13D17FFB9D}"/>
              </a:ext>
            </a:extLst>
          </p:cNvPr>
          <p:cNvSpPr/>
          <p:nvPr/>
        </p:nvSpPr>
        <p:spPr>
          <a:xfrm>
            <a:off x="14910267" y="7296767"/>
            <a:ext cx="4257256" cy="108704"/>
          </a:xfrm>
          <a:prstGeom prst="rect">
            <a:avLst/>
          </a:prstGeom>
          <a:solidFill>
            <a:srgbClr val="D8DA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37" name="正方形/長方形 60">
            <a:extLst>
              <a:ext uri="{FF2B5EF4-FFF2-40B4-BE49-F238E27FC236}">
                <a16:creationId xmlns:a16="http://schemas.microsoft.com/office/drawing/2014/main" id="{5CEC5FBA-F8A8-1D68-92EB-E6111D138552}"/>
              </a:ext>
            </a:extLst>
          </p:cNvPr>
          <p:cNvSpPr/>
          <p:nvPr/>
        </p:nvSpPr>
        <p:spPr>
          <a:xfrm>
            <a:off x="16996838" y="7334710"/>
            <a:ext cx="137199" cy="2708031"/>
          </a:xfrm>
          <a:prstGeom prst="rect">
            <a:avLst/>
          </a:prstGeom>
          <a:gradFill>
            <a:gsLst>
              <a:gs pos="0">
                <a:srgbClr val="DFE1EE"/>
              </a:gs>
              <a:gs pos="100000">
                <a:srgbClr val="787179"/>
              </a:gs>
              <a:gs pos="38000">
                <a:srgbClr val="A09F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38" name="正方形/長方形 4096">
            <a:extLst>
              <a:ext uri="{FF2B5EF4-FFF2-40B4-BE49-F238E27FC236}">
                <a16:creationId xmlns:a16="http://schemas.microsoft.com/office/drawing/2014/main" id="{8EB14ED8-F4A0-FCA1-4B85-251965FA1290}"/>
              </a:ext>
            </a:extLst>
          </p:cNvPr>
          <p:cNvSpPr/>
          <p:nvPr/>
        </p:nvSpPr>
        <p:spPr>
          <a:xfrm>
            <a:off x="22666960" y="7349027"/>
            <a:ext cx="943484" cy="271827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39" name="正方形/長方形 59">
            <a:extLst>
              <a:ext uri="{FF2B5EF4-FFF2-40B4-BE49-F238E27FC236}">
                <a16:creationId xmlns:a16="http://schemas.microsoft.com/office/drawing/2014/main" id="{0E073A09-3102-689D-6B12-4D411D2EC582}"/>
              </a:ext>
            </a:extLst>
          </p:cNvPr>
          <p:cNvSpPr/>
          <p:nvPr/>
        </p:nvSpPr>
        <p:spPr>
          <a:xfrm>
            <a:off x="22627764" y="7345921"/>
            <a:ext cx="78391" cy="2708031"/>
          </a:xfrm>
          <a:prstGeom prst="rect">
            <a:avLst/>
          </a:prstGeom>
          <a:gradFill>
            <a:gsLst>
              <a:gs pos="0">
                <a:srgbClr val="DFE1EE"/>
              </a:gs>
              <a:gs pos="100000">
                <a:srgbClr val="787179"/>
              </a:gs>
              <a:gs pos="38000">
                <a:srgbClr val="A09F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40" name="正方形/長方形 59">
            <a:extLst>
              <a:ext uri="{FF2B5EF4-FFF2-40B4-BE49-F238E27FC236}">
                <a16:creationId xmlns:a16="http://schemas.microsoft.com/office/drawing/2014/main" id="{9EB1ACFC-3BB1-31F3-BCFF-178E25EFB02E}"/>
              </a:ext>
            </a:extLst>
          </p:cNvPr>
          <p:cNvSpPr/>
          <p:nvPr/>
        </p:nvSpPr>
        <p:spPr>
          <a:xfrm>
            <a:off x="23532053" y="7345921"/>
            <a:ext cx="78391" cy="2724695"/>
          </a:xfrm>
          <a:prstGeom prst="rect">
            <a:avLst/>
          </a:prstGeom>
          <a:gradFill>
            <a:gsLst>
              <a:gs pos="0">
                <a:srgbClr val="DFE1EE"/>
              </a:gs>
              <a:gs pos="100000">
                <a:srgbClr val="787179"/>
              </a:gs>
              <a:gs pos="38000">
                <a:srgbClr val="A09F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41" name="正方形/長方形 4095">
            <a:extLst>
              <a:ext uri="{FF2B5EF4-FFF2-40B4-BE49-F238E27FC236}">
                <a16:creationId xmlns:a16="http://schemas.microsoft.com/office/drawing/2014/main" id="{0C71580F-6FB5-D2AA-57F6-58D6DD116457}"/>
              </a:ext>
            </a:extLst>
          </p:cNvPr>
          <p:cNvSpPr/>
          <p:nvPr/>
        </p:nvSpPr>
        <p:spPr>
          <a:xfrm>
            <a:off x="22627764" y="9995564"/>
            <a:ext cx="943484" cy="92039"/>
          </a:xfrm>
          <a:prstGeom prst="rect">
            <a:avLst/>
          </a:prstGeom>
          <a:solidFill>
            <a:srgbClr val="7972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42" name="正方形/長方形 4107">
            <a:extLst>
              <a:ext uri="{FF2B5EF4-FFF2-40B4-BE49-F238E27FC236}">
                <a16:creationId xmlns:a16="http://schemas.microsoft.com/office/drawing/2014/main" id="{A0E8D0B3-3CB5-8C5E-E348-E0AB4AF07FAE}"/>
              </a:ext>
            </a:extLst>
          </p:cNvPr>
          <p:cNvSpPr/>
          <p:nvPr/>
        </p:nvSpPr>
        <p:spPr>
          <a:xfrm>
            <a:off x="22666958" y="7312270"/>
            <a:ext cx="943485" cy="108703"/>
          </a:xfrm>
          <a:prstGeom prst="rect">
            <a:avLst/>
          </a:prstGeom>
          <a:solidFill>
            <a:srgbClr val="D8DA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43" name="正方形/長方形 35">
            <a:extLst>
              <a:ext uri="{FF2B5EF4-FFF2-40B4-BE49-F238E27FC236}">
                <a16:creationId xmlns:a16="http://schemas.microsoft.com/office/drawing/2014/main" id="{971E5019-5E89-172B-D837-4A8C7BC9CC30}"/>
              </a:ext>
            </a:extLst>
          </p:cNvPr>
          <p:cNvSpPr/>
          <p:nvPr/>
        </p:nvSpPr>
        <p:spPr>
          <a:xfrm>
            <a:off x="5037902" y="12234228"/>
            <a:ext cx="1691299" cy="159385"/>
          </a:xfrm>
          <a:prstGeom prst="rect">
            <a:avLst/>
          </a:prstGeom>
          <a:solidFill>
            <a:srgbClr val="595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45" name="正方形/長方形 37">
            <a:extLst>
              <a:ext uri="{FF2B5EF4-FFF2-40B4-BE49-F238E27FC236}">
                <a16:creationId xmlns:a16="http://schemas.microsoft.com/office/drawing/2014/main" id="{0C682979-05EF-0BB2-1870-D8CF29DFAF8B}"/>
              </a:ext>
            </a:extLst>
          </p:cNvPr>
          <p:cNvSpPr/>
          <p:nvPr/>
        </p:nvSpPr>
        <p:spPr>
          <a:xfrm>
            <a:off x="6675201" y="6857999"/>
            <a:ext cx="54000" cy="5535613"/>
          </a:xfrm>
          <a:prstGeom prst="rect">
            <a:avLst/>
          </a:prstGeom>
          <a:gradFill>
            <a:gsLst>
              <a:gs pos="26000">
                <a:srgbClr val="FEFEF1"/>
              </a:gs>
              <a:gs pos="100000">
                <a:srgbClr val="787179"/>
              </a:gs>
              <a:gs pos="47000">
                <a:srgbClr val="7F827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50"/>
          </a:p>
        </p:txBody>
      </p:sp>
      <p:sp>
        <p:nvSpPr>
          <p:cNvPr id="1046" name="正方形/長方形 38">
            <a:extLst>
              <a:ext uri="{FF2B5EF4-FFF2-40B4-BE49-F238E27FC236}">
                <a16:creationId xmlns:a16="http://schemas.microsoft.com/office/drawing/2014/main" id="{6FE4A517-E97E-40F1-E3EA-3BF2A9B5D4AD}"/>
              </a:ext>
            </a:extLst>
          </p:cNvPr>
          <p:cNvSpPr/>
          <p:nvPr/>
        </p:nvSpPr>
        <p:spPr>
          <a:xfrm>
            <a:off x="5042652" y="6858000"/>
            <a:ext cx="54000" cy="5535613"/>
          </a:xfrm>
          <a:prstGeom prst="rect">
            <a:avLst/>
          </a:prstGeom>
          <a:gradFill>
            <a:gsLst>
              <a:gs pos="27000">
                <a:srgbClr val="FEFEF1"/>
              </a:gs>
              <a:gs pos="100000">
                <a:srgbClr val="787179"/>
              </a:gs>
              <a:gs pos="47000">
                <a:srgbClr val="7F827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47" name="正方形/長方形 35">
            <a:extLst>
              <a:ext uri="{FF2B5EF4-FFF2-40B4-BE49-F238E27FC236}">
                <a16:creationId xmlns:a16="http://schemas.microsoft.com/office/drawing/2014/main" id="{EBE39452-7AFE-7DC9-27F1-EC5420883B1A}"/>
              </a:ext>
            </a:extLst>
          </p:cNvPr>
          <p:cNvSpPr/>
          <p:nvPr/>
        </p:nvSpPr>
        <p:spPr>
          <a:xfrm>
            <a:off x="12551532" y="12234228"/>
            <a:ext cx="1691299" cy="159385"/>
          </a:xfrm>
          <a:prstGeom prst="rect">
            <a:avLst/>
          </a:prstGeom>
          <a:solidFill>
            <a:srgbClr val="595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48" name="正方形/長方形 37">
            <a:extLst>
              <a:ext uri="{FF2B5EF4-FFF2-40B4-BE49-F238E27FC236}">
                <a16:creationId xmlns:a16="http://schemas.microsoft.com/office/drawing/2014/main" id="{88B3FF73-4BE2-3362-FE10-AEE703E976B4}"/>
              </a:ext>
            </a:extLst>
          </p:cNvPr>
          <p:cNvSpPr/>
          <p:nvPr/>
        </p:nvSpPr>
        <p:spPr>
          <a:xfrm>
            <a:off x="14188831" y="6857999"/>
            <a:ext cx="54000" cy="5535613"/>
          </a:xfrm>
          <a:prstGeom prst="rect">
            <a:avLst/>
          </a:prstGeom>
          <a:gradFill>
            <a:gsLst>
              <a:gs pos="26000">
                <a:srgbClr val="FEFEF1"/>
              </a:gs>
              <a:gs pos="100000">
                <a:srgbClr val="787179"/>
              </a:gs>
              <a:gs pos="47000">
                <a:srgbClr val="7F827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50"/>
          </a:p>
        </p:txBody>
      </p:sp>
      <p:sp>
        <p:nvSpPr>
          <p:cNvPr id="1049" name="正方形/長方形 38">
            <a:extLst>
              <a:ext uri="{FF2B5EF4-FFF2-40B4-BE49-F238E27FC236}">
                <a16:creationId xmlns:a16="http://schemas.microsoft.com/office/drawing/2014/main" id="{41C46C85-DACB-22EC-51D1-555B1CAE223E}"/>
              </a:ext>
            </a:extLst>
          </p:cNvPr>
          <p:cNvSpPr/>
          <p:nvPr/>
        </p:nvSpPr>
        <p:spPr>
          <a:xfrm>
            <a:off x="12556282" y="6858000"/>
            <a:ext cx="54000" cy="5535613"/>
          </a:xfrm>
          <a:prstGeom prst="rect">
            <a:avLst/>
          </a:prstGeom>
          <a:gradFill>
            <a:gsLst>
              <a:gs pos="27000">
                <a:srgbClr val="FEFEF1"/>
              </a:gs>
              <a:gs pos="100000">
                <a:srgbClr val="787179"/>
              </a:gs>
              <a:gs pos="47000">
                <a:srgbClr val="7F827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50" name="正方形/長方形 35">
            <a:extLst>
              <a:ext uri="{FF2B5EF4-FFF2-40B4-BE49-F238E27FC236}">
                <a16:creationId xmlns:a16="http://schemas.microsoft.com/office/drawing/2014/main" id="{4C9CABB0-4C08-5545-85DD-67D88005AF74}"/>
              </a:ext>
            </a:extLst>
          </p:cNvPr>
          <p:cNvSpPr/>
          <p:nvPr/>
        </p:nvSpPr>
        <p:spPr>
          <a:xfrm>
            <a:off x="19972462" y="12252960"/>
            <a:ext cx="1691299" cy="159385"/>
          </a:xfrm>
          <a:prstGeom prst="rect">
            <a:avLst/>
          </a:prstGeom>
          <a:solidFill>
            <a:srgbClr val="595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51" name="正方形/長方形 37">
            <a:extLst>
              <a:ext uri="{FF2B5EF4-FFF2-40B4-BE49-F238E27FC236}">
                <a16:creationId xmlns:a16="http://schemas.microsoft.com/office/drawing/2014/main" id="{C0C040A7-233B-A38B-F401-CA7597FEA425}"/>
              </a:ext>
            </a:extLst>
          </p:cNvPr>
          <p:cNvSpPr/>
          <p:nvPr/>
        </p:nvSpPr>
        <p:spPr>
          <a:xfrm>
            <a:off x="21609761" y="6876731"/>
            <a:ext cx="54000" cy="5535613"/>
          </a:xfrm>
          <a:prstGeom prst="rect">
            <a:avLst/>
          </a:prstGeom>
          <a:gradFill>
            <a:gsLst>
              <a:gs pos="26000">
                <a:srgbClr val="FEFEF1"/>
              </a:gs>
              <a:gs pos="100000">
                <a:srgbClr val="787179"/>
              </a:gs>
              <a:gs pos="47000">
                <a:srgbClr val="7F827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50"/>
          </a:p>
        </p:txBody>
      </p:sp>
      <p:sp>
        <p:nvSpPr>
          <p:cNvPr id="1052" name="正方形/長方形 38">
            <a:extLst>
              <a:ext uri="{FF2B5EF4-FFF2-40B4-BE49-F238E27FC236}">
                <a16:creationId xmlns:a16="http://schemas.microsoft.com/office/drawing/2014/main" id="{C4ECB3CA-5F05-D49B-C769-985E22002AF9}"/>
              </a:ext>
            </a:extLst>
          </p:cNvPr>
          <p:cNvSpPr/>
          <p:nvPr/>
        </p:nvSpPr>
        <p:spPr>
          <a:xfrm>
            <a:off x="19977212" y="6876732"/>
            <a:ext cx="54000" cy="5535613"/>
          </a:xfrm>
          <a:prstGeom prst="rect">
            <a:avLst/>
          </a:prstGeom>
          <a:gradFill>
            <a:gsLst>
              <a:gs pos="27000">
                <a:srgbClr val="FEFEF1"/>
              </a:gs>
              <a:gs pos="100000">
                <a:srgbClr val="787179"/>
              </a:gs>
              <a:gs pos="47000">
                <a:srgbClr val="7F827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50B91B69-467C-8AC3-84F3-92E98A6AAB9B}"/>
              </a:ext>
            </a:extLst>
          </p:cNvPr>
          <p:cNvSpPr/>
          <p:nvPr/>
        </p:nvSpPr>
        <p:spPr>
          <a:xfrm>
            <a:off x="5104216" y="7420973"/>
            <a:ext cx="1570984" cy="480671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13FABB3E-F146-59EF-7DC3-EAD7DFA827E7}"/>
              </a:ext>
            </a:extLst>
          </p:cNvPr>
          <p:cNvSpPr/>
          <p:nvPr/>
        </p:nvSpPr>
        <p:spPr>
          <a:xfrm>
            <a:off x="12618159" y="7442751"/>
            <a:ext cx="1570984" cy="480671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CA8256FA-45EB-664B-4142-FE0C8FBDAE97}"/>
              </a:ext>
            </a:extLst>
          </p:cNvPr>
          <p:cNvSpPr/>
          <p:nvPr/>
        </p:nvSpPr>
        <p:spPr>
          <a:xfrm>
            <a:off x="20055409" y="7420973"/>
            <a:ext cx="1570984" cy="480671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6" name="正方形/長方形 4105">
            <a:extLst>
              <a:ext uri="{FF2B5EF4-FFF2-40B4-BE49-F238E27FC236}">
                <a16:creationId xmlns:a16="http://schemas.microsoft.com/office/drawing/2014/main" id="{392242E2-7E01-4E28-98A6-EF89897A77F2}"/>
              </a:ext>
            </a:extLst>
          </p:cNvPr>
          <p:cNvSpPr/>
          <p:nvPr/>
        </p:nvSpPr>
        <p:spPr>
          <a:xfrm>
            <a:off x="2720239" y="6795904"/>
            <a:ext cx="21045455" cy="107912"/>
          </a:xfrm>
          <a:prstGeom prst="rect">
            <a:avLst/>
          </a:prstGeom>
          <a:solidFill>
            <a:srgbClr val="B1AE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pic>
        <p:nvPicPr>
          <p:cNvPr id="1057" name="Picture 6" descr="各電鉄から様々なポスターセット商品が提供されてます">
            <a:extLst>
              <a:ext uri="{FF2B5EF4-FFF2-40B4-BE49-F238E27FC236}">
                <a16:creationId xmlns:a16="http://schemas.microsoft.com/office/drawing/2014/main" id="{635BC839-0550-972D-F0CC-1CCCD4B532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43000"/>
                    </a14:imgEffect>
                    <a14:imgEffect>
                      <a14:brightnessContrast bright="-4000" contras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40" t="28878" r="4772" b="49110"/>
          <a:stretch/>
        </p:blipFill>
        <p:spPr bwMode="auto">
          <a:xfrm>
            <a:off x="5194672" y="6925273"/>
            <a:ext cx="1377757" cy="42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6" descr="各電鉄から様々なポスターセット商品が提供されてます">
            <a:extLst>
              <a:ext uri="{FF2B5EF4-FFF2-40B4-BE49-F238E27FC236}">
                <a16:creationId xmlns:a16="http://schemas.microsoft.com/office/drawing/2014/main" id="{E8D94462-0F5A-A0A4-9F42-2C2BE47C79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43000"/>
                    </a14:imgEffect>
                    <a14:imgEffect>
                      <a14:brightnessContrast bright="-4000" contras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40" t="28878" r="4772" b="49110"/>
          <a:stretch/>
        </p:blipFill>
        <p:spPr bwMode="auto">
          <a:xfrm>
            <a:off x="12693007" y="6903817"/>
            <a:ext cx="1377757" cy="42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6" descr="各電鉄から様々なポスターセット商品が提供されてます">
            <a:extLst>
              <a:ext uri="{FF2B5EF4-FFF2-40B4-BE49-F238E27FC236}">
                <a16:creationId xmlns:a16="http://schemas.microsoft.com/office/drawing/2014/main" id="{D895016F-0CB8-4D19-C2F5-D8F15543E4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43000"/>
                    </a14:imgEffect>
                    <a14:imgEffect>
                      <a14:brightnessContrast bright="-4000" contras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40" t="28878" r="4772" b="49110"/>
          <a:stretch/>
        </p:blipFill>
        <p:spPr bwMode="auto">
          <a:xfrm>
            <a:off x="20126369" y="6916239"/>
            <a:ext cx="1377757" cy="42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正方形/長方形 4114">
            <a:extLst>
              <a:ext uri="{FF2B5EF4-FFF2-40B4-BE49-F238E27FC236}">
                <a16:creationId xmlns:a16="http://schemas.microsoft.com/office/drawing/2014/main" id="{F1D3D7C1-BF3A-DAF6-2BC2-4E2FF72817B7}"/>
              </a:ext>
            </a:extLst>
          </p:cNvPr>
          <p:cNvSpPr/>
          <p:nvPr/>
        </p:nvSpPr>
        <p:spPr>
          <a:xfrm>
            <a:off x="7247430" y="6903817"/>
            <a:ext cx="148644" cy="5450600"/>
          </a:xfrm>
          <a:prstGeom prst="rect">
            <a:avLst/>
          </a:prstGeom>
          <a:gradFill>
            <a:gsLst>
              <a:gs pos="17480">
                <a:srgbClr val="878374"/>
              </a:gs>
              <a:gs pos="0">
                <a:srgbClr val="FFFFFF"/>
              </a:gs>
              <a:gs pos="100000">
                <a:srgbClr val="787179"/>
              </a:gs>
              <a:gs pos="47000">
                <a:srgbClr val="BECFE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pic>
        <p:nvPicPr>
          <p:cNvPr id="1061" name="Picture 4" descr="東武20000系・20050系・20070系～その2 | わさびくま日記 - 楽天ブログ">
            <a:extLst>
              <a:ext uri="{FF2B5EF4-FFF2-40B4-BE49-F238E27FC236}">
                <a16:creationId xmlns:a16="http://schemas.microsoft.com/office/drawing/2014/main" id="{52F083DE-AE44-9833-F560-461097E8C8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7" t="14958" r="64095" b="22955"/>
          <a:stretch/>
        </p:blipFill>
        <p:spPr bwMode="auto">
          <a:xfrm>
            <a:off x="10895931" y="-1884591"/>
            <a:ext cx="2485954" cy="639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2" name="正方形/長方形 4114">
            <a:extLst>
              <a:ext uri="{FF2B5EF4-FFF2-40B4-BE49-F238E27FC236}">
                <a16:creationId xmlns:a16="http://schemas.microsoft.com/office/drawing/2014/main" id="{34FF398F-D4A6-BA0F-6747-8D7967A586D8}"/>
              </a:ext>
            </a:extLst>
          </p:cNvPr>
          <p:cNvSpPr/>
          <p:nvPr/>
        </p:nvSpPr>
        <p:spPr>
          <a:xfrm>
            <a:off x="11761086" y="6919237"/>
            <a:ext cx="148644" cy="5450600"/>
          </a:xfrm>
          <a:prstGeom prst="rect">
            <a:avLst/>
          </a:prstGeom>
          <a:gradFill>
            <a:gsLst>
              <a:gs pos="17480">
                <a:srgbClr val="878374"/>
              </a:gs>
              <a:gs pos="0">
                <a:srgbClr val="FFFFFF"/>
              </a:gs>
              <a:gs pos="100000">
                <a:srgbClr val="787179"/>
              </a:gs>
              <a:gs pos="47000">
                <a:srgbClr val="BECFE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63" name="正方形/長方形 4139">
            <a:extLst>
              <a:ext uri="{FF2B5EF4-FFF2-40B4-BE49-F238E27FC236}">
                <a16:creationId xmlns:a16="http://schemas.microsoft.com/office/drawing/2014/main" id="{A34BD8A4-1291-1D90-7C00-219B5E2A65D7}"/>
              </a:ext>
            </a:extLst>
          </p:cNvPr>
          <p:cNvSpPr/>
          <p:nvPr/>
        </p:nvSpPr>
        <p:spPr>
          <a:xfrm>
            <a:off x="7247430" y="6974780"/>
            <a:ext cx="4662300" cy="276661"/>
          </a:xfrm>
          <a:prstGeom prst="rect">
            <a:avLst/>
          </a:prstGeom>
          <a:gradFill>
            <a:gsLst>
              <a:gs pos="58707">
                <a:srgbClr val="767575"/>
              </a:gs>
              <a:gs pos="0">
                <a:srgbClr val="CDCDCD"/>
              </a:gs>
              <a:gs pos="99000">
                <a:srgbClr val="9A949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75" name="正方形/長方形 16">
            <a:extLst>
              <a:ext uri="{FF2B5EF4-FFF2-40B4-BE49-F238E27FC236}">
                <a16:creationId xmlns:a16="http://schemas.microsoft.com/office/drawing/2014/main" id="{9E4E22F1-4280-01B9-4C6B-89C99FB83625}"/>
              </a:ext>
            </a:extLst>
          </p:cNvPr>
          <p:cNvSpPr/>
          <p:nvPr/>
        </p:nvSpPr>
        <p:spPr>
          <a:xfrm>
            <a:off x="7371003" y="11578546"/>
            <a:ext cx="4390083" cy="786115"/>
          </a:xfrm>
          <a:prstGeom prst="rect">
            <a:avLst/>
          </a:prstGeom>
          <a:gradFill>
            <a:gsLst>
              <a:gs pos="100000">
                <a:srgbClr val="62534C"/>
              </a:gs>
              <a:gs pos="67000">
                <a:srgbClr val="2B2823"/>
              </a:gs>
              <a:gs pos="86000">
                <a:srgbClr val="A1918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pic>
        <p:nvPicPr>
          <p:cNvPr id="1073" name="Picture 1072">
            <a:extLst>
              <a:ext uri="{FF2B5EF4-FFF2-40B4-BE49-F238E27FC236}">
                <a16:creationId xmlns:a16="http://schemas.microsoft.com/office/drawing/2014/main" id="{82AB10CD-E160-936F-D794-99DF128A5A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3951" y="10113323"/>
            <a:ext cx="2237354" cy="1477669"/>
          </a:xfrm>
          <a:prstGeom prst="rect">
            <a:avLst/>
          </a:prstGeom>
        </p:spPr>
      </p:pic>
      <p:pic>
        <p:nvPicPr>
          <p:cNvPr id="1074" name="Picture 1073">
            <a:extLst>
              <a:ext uri="{FF2B5EF4-FFF2-40B4-BE49-F238E27FC236}">
                <a16:creationId xmlns:a16="http://schemas.microsoft.com/office/drawing/2014/main" id="{6EA41CF9-83D0-BF9E-8E5B-CFE21D97CF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7821" y="10112089"/>
            <a:ext cx="2174355" cy="1477669"/>
          </a:xfrm>
          <a:prstGeom prst="rect">
            <a:avLst/>
          </a:prstGeom>
        </p:spPr>
      </p:pic>
      <p:sp>
        <p:nvSpPr>
          <p:cNvPr id="1080" name="正方形/長方形 4114">
            <a:extLst>
              <a:ext uri="{FF2B5EF4-FFF2-40B4-BE49-F238E27FC236}">
                <a16:creationId xmlns:a16="http://schemas.microsoft.com/office/drawing/2014/main" id="{D1D7B9F3-8958-CDC7-F5F4-92A86C980425}"/>
              </a:ext>
            </a:extLst>
          </p:cNvPr>
          <p:cNvSpPr/>
          <p:nvPr/>
        </p:nvSpPr>
        <p:spPr>
          <a:xfrm>
            <a:off x="9558794" y="6982305"/>
            <a:ext cx="70957" cy="5450600"/>
          </a:xfrm>
          <a:prstGeom prst="rect">
            <a:avLst/>
          </a:prstGeom>
          <a:gradFill>
            <a:gsLst>
              <a:gs pos="17480">
                <a:srgbClr val="878374"/>
              </a:gs>
              <a:gs pos="0">
                <a:srgbClr val="FFFFFF"/>
              </a:gs>
              <a:gs pos="100000">
                <a:srgbClr val="787179"/>
              </a:gs>
              <a:gs pos="47000">
                <a:srgbClr val="BECFE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pic>
        <p:nvPicPr>
          <p:cNvPr id="2074" name="Picture 2073">
            <a:extLst>
              <a:ext uri="{FF2B5EF4-FFF2-40B4-BE49-F238E27FC236}">
                <a16:creationId xmlns:a16="http://schemas.microsoft.com/office/drawing/2014/main" id="{10314992-ADDF-8AF7-CAF6-0E33C3F376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36775" y="6894560"/>
            <a:ext cx="4663844" cy="5462489"/>
          </a:xfrm>
          <a:prstGeom prst="rect">
            <a:avLst/>
          </a:prstGeom>
        </p:spPr>
      </p:pic>
      <p:sp>
        <p:nvSpPr>
          <p:cNvPr id="4" name="正方形/長方形 4096">
            <a:extLst>
              <a:ext uri="{FF2B5EF4-FFF2-40B4-BE49-F238E27FC236}">
                <a16:creationId xmlns:a16="http://schemas.microsoft.com/office/drawing/2014/main" id="{01708802-B414-1B5D-E0AF-7571E6C66774}"/>
              </a:ext>
            </a:extLst>
          </p:cNvPr>
          <p:cNvSpPr/>
          <p:nvPr/>
        </p:nvSpPr>
        <p:spPr>
          <a:xfrm>
            <a:off x="3053925" y="7349027"/>
            <a:ext cx="943484" cy="271827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5" name="正方形/長方形 59">
            <a:extLst>
              <a:ext uri="{FF2B5EF4-FFF2-40B4-BE49-F238E27FC236}">
                <a16:creationId xmlns:a16="http://schemas.microsoft.com/office/drawing/2014/main" id="{B795EEA1-9FFE-2030-58CC-DB5F8FE67A31}"/>
              </a:ext>
            </a:extLst>
          </p:cNvPr>
          <p:cNvSpPr/>
          <p:nvPr/>
        </p:nvSpPr>
        <p:spPr>
          <a:xfrm>
            <a:off x="3014729" y="7345921"/>
            <a:ext cx="78391" cy="2708031"/>
          </a:xfrm>
          <a:prstGeom prst="rect">
            <a:avLst/>
          </a:prstGeom>
          <a:gradFill>
            <a:gsLst>
              <a:gs pos="0">
                <a:srgbClr val="DFE1EE"/>
              </a:gs>
              <a:gs pos="100000">
                <a:srgbClr val="787179"/>
              </a:gs>
              <a:gs pos="38000">
                <a:srgbClr val="A09F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6" name="正方形/長方形 59">
            <a:extLst>
              <a:ext uri="{FF2B5EF4-FFF2-40B4-BE49-F238E27FC236}">
                <a16:creationId xmlns:a16="http://schemas.microsoft.com/office/drawing/2014/main" id="{9BDC3F78-B0A5-6EE1-0F10-C062D63614E5}"/>
              </a:ext>
            </a:extLst>
          </p:cNvPr>
          <p:cNvSpPr/>
          <p:nvPr/>
        </p:nvSpPr>
        <p:spPr>
          <a:xfrm>
            <a:off x="3919018" y="7345921"/>
            <a:ext cx="78391" cy="2708031"/>
          </a:xfrm>
          <a:prstGeom prst="rect">
            <a:avLst/>
          </a:prstGeom>
          <a:gradFill>
            <a:gsLst>
              <a:gs pos="0">
                <a:srgbClr val="DFE1EE"/>
              </a:gs>
              <a:gs pos="100000">
                <a:srgbClr val="787179"/>
              </a:gs>
              <a:gs pos="38000">
                <a:srgbClr val="A09F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7" name="正方形/長方形 4095">
            <a:extLst>
              <a:ext uri="{FF2B5EF4-FFF2-40B4-BE49-F238E27FC236}">
                <a16:creationId xmlns:a16="http://schemas.microsoft.com/office/drawing/2014/main" id="{5E075694-22C7-E809-FAF0-EE5850E90FF2}"/>
              </a:ext>
            </a:extLst>
          </p:cNvPr>
          <p:cNvSpPr/>
          <p:nvPr/>
        </p:nvSpPr>
        <p:spPr>
          <a:xfrm>
            <a:off x="3014729" y="9995564"/>
            <a:ext cx="943484" cy="92039"/>
          </a:xfrm>
          <a:prstGeom prst="rect">
            <a:avLst/>
          </a:prstGeom>
          <a:solidFill>
            <a:srgbClr val="7972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8" name="正方形/長方形 4107">
            <a:extLst>
              <a:ext uri="{FF2B5EF4-FFF2-40B4-BE49-F238E27FC236}">
                <a16:creationId xmlns:a16="http://schemas.microsoft.com/office/drawing/2014/main" id="{5FED8F40-811B-BE46-AC0E-93646380EF62}"/>
              </a:ext>
            </a:extLst>
          </p:cNvPr>
          <p:cNvSpPr/>
          <p:nvPr/>
        </p:nvSpPr>
        <p:spPr>
          <a:xfrm>
            <a:off x="3053923" y="7312270"/>
            <a:ext cx="943485" cy="108703"/>
          </a:xfrm>
          <a:prstGeom prst="rect">
            <a:avLst/>
          </a:prstGeom>
          <a:solidFill>
            <a:srgbClr val="D8DA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9" name="正方形/長方形 16">
            <a:extLst>
              <a:ext uri="{FF2B5EF4-FFF2-40B4-BE49-F238E27FC236}">
                <a16:creationId xmlns:a16="http://schemas.microsoft.com/office/drawing/2014/main" id="{258DDEAD-B243-0BE8-2FF2-361071DBC3DC}"/>
              </a:ext>
            </a:extLst>
          </p:cNvPr>
          <p:cNvSpPr/>
          <p:nvPr/>
        </p:nvSpPr>
        <p:spPr>
          <a:xfrm>
            <a:off x="2720238" y="11639376"/>
            <a:ext cx="1600662" cy="715042"/>
          </a:xfrm>
          <a:prstGeom prst="rect">
            <a:avLst/>
          </a:prstGeom>
          <a:gradFill>
            <a:gsLst>
              <a:gs pos="100000">
                <a:srgbClr val="62534C"/>
              </a:gs>
              <a:gs pos="67000">
                <a:srgbClr val="2B2823"/>
              </a:gs>
              <a:gs pos="86000">
                <a:srgbClr val="A1918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8D1113-68DB-9BBC-5204-9535848994C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26266"/>
          <a:stretch/>
        </p:blipFill>
        <p:spPr>
          <a:xfrm>
            <a:off x="2720239" y="10087604"/>
            <a:ext cx="1600661" cy="1564218"/>
          </a:xfrm>
          <a:prstGeom prst="rect">
            <a:avLst/>
          </a:prstGeom>
        </p:spPr>
      </p:pic>
      <p:sp>
        <p:nvSpPr>
          <p:cNvPr id="11" name="正方形/長方形 16">
            <a:extLst>
              <a:ext uri="{FF2B5EF4-FFF2-40B4-BE49-F238E27FC236}">
                <a16:creationId xmlns:a16="http://schemas.microsoft.com/office/drawing/2014/main" id="{9F24B9E2-3FC0-2838-A1AC-0D0CE0314C8C}"/>
              </a:ext>
            </a:extLst>
          </p:cNvPr>
          <p:cNvSpPr/>
          <p:nvPr/>
        </p:nvSpPr>
        <p:spPr>
          <a:xfrm>
            <a:off x="22203597" y="11614082"/>
            <a:ext cx="1579597" cy="715042"/>
          </a:xfrm>
          <a:prstGeom prst="rect">
            <a:avLst/>
          </a:prstGeom>
          <a:gradFill>
            <a:gsLst>
              <a:gs pos="100000">
                <a:srgbClr val="62534C"/>
              </a:gs>
              <a:gs pos="67000">
                <a:srgbClr val="2B2823"/>
              </a:gs>
              <a:gs pos="86000">
                <a:srgbClr val="A1918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66E297-E33C-3EA2-AD4A-0B6AF259B10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26266"/>
          <a:stretch/>
        </p:blipFill>
        <p:spPr>
          <a:xfrm>
            <a:off x="22203947" y="10065786"/>
            <a:ext cx="1579248" cy="1564218"/>
          </a:xfrm>
          <a:prstGeom prst="rect">
            <a:avLst/>
          </a:prstGeom>
        </p:spPr>
      </p:pic>
      <p:sp>
        <p:nvSpPr>
          <p:cNvPr id="13" name="正方形/長方形 4139">
            <a:extLst>
              <a:ext uri="{FF2B5EF4-FFF2-40B4-BE49-F238E27FC236}">
                <a16:creationId xmlns:a16="http://schemas.microsoft.com/office/drawing/2014/main" id="{390CEDB4-B7DA-C468-C1EF-7840040DDCF7}"/>
              </a:ext>
            </a:extLst>
          </p:cNvPr>
          <p:cNvSpPr/>
          <p:nvPr/>
        </p:nvSpPr>
        <p:spPr>
          <a:xfrm>
            <a:off x="22087890" y="6986894"/>
            <a:ext cx="1686073" cy="264547"/>
          </a:xfrm>
          <a:prstGeom prst="rect">
            <a:avLst/>
          </a:prstGeom>
          <a:gradFill>
            <a:gsLst>
              <a:gs pos="58707">
                <a:srgbClr val="767575"/>
              </a:gs>
              <a:gs pos="0">
                <a:srgbClr val="CDCDCD"/>
              </a:gs>
              <a:gs pos="99000">
                <a:srgbClr val="9A949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4" name="正方形/長方形 4114">
            <a:extLst>
              <a:ext uri="{FF2B5EF4-FFF2-40B4-BE49-F238E27FC236}">
                <a16:creationId xmlns:a16="http://schemas.microsoft.com/office/drawing/2014/main" id="{EBB75244-DF71-DB3D-8AF0-10BE9E6A3F18}"/>
              </a:ext>
            </a:extLst>
          </p:cNvPr>
          <p:cNvSpPr/>
          <p:nvPr/>
        </p:nvSpPr>
        <p:spPr>
          <a:xfrm>
            <a:off x="22087890" y="6878524"/>
            <a:ext cx="148644" cy="5450600"/>
          </a:xfrm>
          <a:prstGeom prst="rect">
            <a:avLst/>
          </a:prstGeom>
          <a:gradFill>
            <a:gsLst>
              <a:gs pos="17480">
                <a:srgbClr val="878374"/>
              </a:gs>
              <a:gs pos="0">
                <a:srgbClr val="FFFFFF"/>
              </a:gs>
              <a:gs pos="100000">
                <a:srgbClr val="787179"/>
              </a:gs>
              <a:gs pos="47000">
                <a:srgbClr val="BECFE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5" name="正方形/長方形 4114">
            <a:extLst>
              <a:ext uri="{FF2B5EF4-FFF2-40B4-BE49-F238E27FC236}">
                <a16:creationId xmlns:a16="http://schemas.microsoft.com/office/drawing/2014/main" id="{C67EFB66-E5C3-E62B-6974-E0C8140076F3}"/>
              </a:ext>
            </a:extLst>
          </p:cNvPr>
          <p:cNvSpPr/>
          <p:nvPr/>
        </p:nvSpPr>
        <p:spPr>
          <a:xfrm>
            <a:off x="4306895" y="6923414"/>
            <a:ext cx="148644" cy="5450600"/>
          </a:xfrm>
          <a:prstGeom prst="rect">
            <a:avLst/>
          </a:prstGeom>
          <a:gradFill>
            <a:gsLst>
              <a:gs pos="17480">
                <a:srgbClr val="878374"/>
              </a:gs>
              <a:gs pos="0">
                <a:srgbClr val="FFFFFF"/>
              </a:gs>
              <a:gs pos="100000">
                <a:srgbClr val="787179"/>
              </a:gs>
              <a:gs pos="47000">
                <a:srgbClr val="BECFE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</p:spTree>
    <p:extLst>
      <p:ext uri="{BB962C8B-B14F-4D97-AF65-F5344CB8AC3E}">
        <p14:creationId xmlns:p14="http://schemas.microsoft.com/office/powerpoint/2010/main" val="3536295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4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>
            <a:extLst>
              <a:ext uri="{FF2B5EF4-FFF2-40B4-BE49-F238E27FC236}">
                <a16:creationId xmlns:a16="http://schemas.microsoft.com/office/drawing/2014/main" id="{BE91484D-E73D-FF04-FB04-B48B92E34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8741"/>
            <a:ext cx="24384000" cy="7998518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2AE0073E-D276-7D29-0411-86CCCC12CF21}"/>
              </a:ext>
            </a:extLst>
          </p:cNvPr>
          <p:cNvSpPr/>
          <p:nvPr/>
        </p:nvSpPr>
        <p:spPr>
          <a:xfrm>
            <a:off x="5693048" y="4693919"/>
            <a:ext cx="5005432" cy="3139442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20000"/>
                </a:schemeClr>
              </a:gs>
              <a:gs pos="51000">
                <a:schemeClr val="bg1">
                  <a:lumMod val="95000"/>
                  <a:alpha val="15000"/>
                </a:schemeClr>
              </a:gs>
              <a:gs pos="93000">
                <a:schemeClr val="tx1">
                  <a:lumMod val="95000"/>
                  <a:lumOff val="5000"/>
                  <a:alpha val="2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5936876-7723-75C0-C9F0-06B6DED62BD3}"/>
              </a:ext>
            </a:extLst>
          </p:cNvPr>
          <p:cNvSpPr/>
          <p:nvPr/>
        </p:nvSpPr>
        <p:spPr>
          <a:xfrm>
            <a:off x="14029328" y="4785359"/>
            <a:ext cx="5005432" cy="3139442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20000"/>
                </a:schemeClr>
              </a:gs>
              <a:gs pos="51000">
                <a:schemeClr val="bg1">
                  <a:lumMod val="95000"/>
                  <a:alpha val="15000"/>
                </a:schemeClr>
              </a:gs>
              <a:gs pos="93000">
                <a:schemeClr val="tx1">
                  <a:lumMod val="95000"/>
                  <a:lumOff val="5000"/>
                  <a:alpha val="2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010C14-3C1A-B78A-25AF-C531F461B26C}"/>
              </a:ext>
            </a:extLst>
          </p:cNvPr>
          <p:cNvSpPr/>
          <p:nvPr/>
        </p:nvSpPr>
        <p:spPr>
          <a:xfrm>
            <a:off x="22037040" y="4785359"/>
            <a:ext cx="1813560" cy="3139442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20000"/>
                </a:schemeClr>
              </a:gs>
              <a:gs pos="51000">
                <a:schemeClr val="bg1">
                  <a:lumMod val="95000"/>
                  <a:alpha val="15000"/>
                </a:schemeClr>
              </a:gs>
              <a:gs pos="93000">
                <a:schemeClr val="tx1">
                  <a:lumMod val="95000"/>
                  <a:lumOff val="5000"/>
                  <a:alpha val="2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BEACD27-1B02-0F9E-ED63-4900D888FF31}"/>
              </a:ext>
            </a:extLst>
          </p:cNvPr>
          <p:cNvSpPr/>
          <p:nvPr/>
        </p:nvSpPr>
        <p:spPr>
          <a:xfrm>
            <a:off x="978808" y="4958079"/>
            <a:ext cx="1093832" cy="3139442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20000"/>
                </a:schemeClr>
              </a:gs>
              <a:gs pos="51000">
                <a:schemeClr val="bg1">
                  <a:lumMod val="95000"/>
                  <a:alpha val="15000"/>
                </a:schemeClr>
              </a:gs>
              <a:gs pos="93000">
                <a:schemeClr val="tx1">
                  <a:lumMod val="95000"/>
                  <a:lumOff val="5000"/>
                  <a:alpha val="2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</p:spTree>
    <p:extLst>
      <p:ext uri="{BB962C8B-B14F-4D97-AF65-F5344CB8AC3E}">
        <p14:creationId xmlns:p14="http://schemas.microsoft.com/office/powerpoint/2010/main" val="1177145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18651</TotalTime>
  <Words>16</Words>
  <Application>Microsoft Office PowerPoint</Application>
  <PresentationFormat>Custom</PresentationFormat>
  <Paragraphs>12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ＴＲＭフォント ＴＱ</vt:lpstr>
      <vt:lpstr>国鉄方向幕書体 OTF</vt:lpstr>
      <vt:lpstr>游ゴシック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wattz</dc:creator>
  <cp:lastModifiedBy>麻呂 wattz</cp:lastModifiedBy>
  <cp:revision>162</cp:revision>
  <dcterms:created xsi:type="dcterms:W3CDTF">2024-10-03T05:23:50Z</dcterms:created>
  <dcterms:modified xsi:type="dcterms:W3CDTF">2025-02-04T07:13:10Z</dcterms:modified>
</cp:coreProperties>
</file>