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1F2E"/>
    <a:srgbClr val="B1515D"/>
    <a:srgbClr val="44393D"/>
    <a:srgbClr val="2C1C1C"/>
    <a:srgbClr val="7E7D81"/>
    <a:srgbClr val="94848B"/>
    <a:srgbClr val="9EA4B2"/>
    <a:srgbClr val="FF40FF"/>
    <a:srgbClr val="657277"/>
    <a:srgbClr val="F9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710"/>
  </p:normalViewPr>
  <p:slideViewPr>
    <p:cSldViewPr snapToGrid="0">
      <p:cViewPr varScale="1">
        <p:scale>
          <a:sx n="80" d="100"/>
          <a:sy n="80" d="100"/>
        </p:scale>
        <p:origin x="8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59FC7-5C8E-B840-9A04-4A93374CFFBA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F652-13F7-1249-948B-C8F0C710C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90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8F652-13F7-1249-948B-C8F0C710CA0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75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59B40-D140-7DFA-8E32-EBABFC586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5F4B2A-0EC9-436D-29C0-A9FAF7288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496BE6-C11B-20A4-ED21-F20D558B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A9EA03-8C44-BAC8-7F57-3ADE1B30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0BC48-8665-A4EB-5F9E-D45AA063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35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1CD49-EF6F-30A9-5BDB-06B90CF3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4A41E4-0948-47FB-8D69-7A64FEB33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6D1D8-3E12-FDB6-FB19-9FD95967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4456BB-A6D0-9990-9BA2-D9CA4D0B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CA43C4-00D8-0DEE-FCDD-517FC376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28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DC5E3C-6DF8-6A26-39C3-020DB0C9A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03DFE3-67B0-065C-D993-75BA1D50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94312E-3C50-7582-9B5A-071C0D3B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67E502-43C2-1E81-9C9E-353E1C3C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C8597D-D657-F922-D793-A75873A9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3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82119-3655-7DBB-2655-3873DED2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2E81EB-1028-AA34-2386-76EE5FD6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E501-83AB-5F12-8D5E-357C4439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65480D-9105-215C-DF68-974A9271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EA078-8AE3-B171-4621-7E3C5580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6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907F9-C4A2-2BDA-85A4-04977775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5AD487-E29F-9D16-E324-81791281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CB5E19-DEC0-F5B7-5E0A-91F24662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B6A480-56F8-ECDD-695B-0B53E6CA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D8409C-FB61-1FFB-7F2E-43013575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19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20811-658E-5E48-050E-4DAE6253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936382-F13D-6599-5A56-10E669551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8BCA44-48F1-A3D9-6970-5F387F836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C438B0-021D-C639-2031-C205F908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1C29A3-7BE4-BD3E-038A-A220FF0E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B9AC3-5BFC-2AC0-43D4-4880ABC1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89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70F5E-BEA2-E011-D40F-A97D63E7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3DDAB3-1251-FDA8-141E-CC030777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FD40C4-CB32-CD26-8AF0-1E6C0962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E289F1-2506-623B-8FF6-067F8F114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E33A836-0479-4400-45CB-6D351F5C7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930920-1D7D-1B76-50B3-9F03BDA7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103ADB-DDCC-62B4-1A41-79930C25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E28BAE-C59D-2378-630A-AC767EE0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0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11C53A-BAC8-DC43-CF07-60F4F468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CFFC24-8687-E217-45CF-3B5E35A8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3ED079-F472-2304-A94F-93E2D855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75CE1C-692D-2485-623E-262C07F2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75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46AC8F-7F08-D039-8E61-69D2AE7F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BC9F02-54A3-4C5E-D75E-E1CAC04A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536B7B-E4B0-D8AE-568C-39CB3190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19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2BAC7-A3FD-09D6-8436-1744F276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AFCD78-7942-DBAA-9CF3-17D9D3F0F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DB6F6A-13C2-67AB-5345-DC05F600D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E57A-1F84-62E7-EE77-A6E18863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2E7FE0-DF78-42AC-5324-558CD2FC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C842F9-4586-F669-EF8E-52E98CD2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4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1078DF-28E7-18FD-FE40-3C3522F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43FD7FC-F541-95DC-DEAE-7F5E41CA4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53F3CF-F4F3-44D5-F142-67B1430B2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F61EC0-C75B-D7D7-31CE-7A14184B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AC926F-E0FC-1DF2-892D-C697A3CE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F88845-9684-918C-FD55-965D23C5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9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7693B6-B235-6C00-3FA4-026C9CEC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85BB35-B2E8-7ED6-3387-D5C17C62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E60043-3911-3320-F0A0-7540F032D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2EF4F-E16A-E542-8C8C-D67B31D85CC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1DC6B-417B-6312-1AB6-5F40516FA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5BE17-01BC-3864-C423-D9CA49806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08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D3E0C5A-4B75-DA91-357F-7FB1B0756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760" y="-353873"/>
            <a:ext cx="1625600" cy="1625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A88B965-47CE-B521-8BD6-2964971C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427" y="2121472"/>
            <a:ext cx="1463604" cy="365901"/>
          </a:xfrm>
          <a:prstGeom prst="rect">
            <a:avLst/>
          </a:prstGeom>
        </p:spPr>
      </p:pic>
      <p:pic>
        <p:nvPicPr>
          <p:cNvPr id="1026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D4FCB575-4457-E468-B446-FC6FDDC94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" t="34471" r="2286" b="19468"/>
          <a:stretch/>
        </p:blipFill>
        <p:spPr bwMode="auto">
          <a:xfrm>
            <a:off x="-1766939" y="-3388347"/>
            <a:ext cx="16018910" cy="583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A5A85F9-1765-8039-BC97-B09A24715A71}"/>
              </a:ext>
            </a:extLst>
          </p:cNvPr>
          <p:cNvSpPr/>
          <p:nvPr/>
        </p:nvSpPr>
        <p:spPr>
          <a:xfrm>
            <a:off x="-75234" y="2121472"/>
            <a:ext cx="11683003" cy="4736528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E0B611C-CE23-F959-C543-FF4FB91297CE}"/>
              </a:ext>
            </a:extLst>
          </p:cNvPr>
          <p:cNvSpPr/>
          <p:nvPr/>
        </p:nvSpPr>
        <p:spPr>
          <a:xfrm>
            <a:off x="-75233" y="2458586"/>
            <a:ext cx="12267233" cy="57573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FC0B0EA-9907-2FAE-65E7-E1AF29F10A86}"/>
              </a:ext>
            </a:extLst>
          </p:cNvPr>
          <p:cNvSpPr/>
          <p:nvPr/>
        </p:nvSpPr>
        <p:spPr>
          <a:xfrm>
            <a:off x="-75234" y="2412457"/>
            <a:ext cx="12267233" cy="45719"/>
          </a:xfrm>
          <a:prstGeom prst="rect">
            <a:avLst/>
          </a:prstGeom>
          <a:gradFill>
            <a:gsLst>
              <a:gs pos="100000">
                <a:srgbClr val="878787"/>
              </a:gs>
              <a:gs pos="44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B943F67-0F6A-D2C3-66FD-75F123CDBE7A}"/>
              </a:ext>
            </a:extLst>
          </p:cNvPr>
          <p:cNvSpPr/>
          <p:nvPr/>
        </p:nvSpPr>
        <p:spPr>
          <a:xfrm>
            <a:off x="-75234" y="2719493"/>
            <a:ext cx="12267233" cy="57573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6873F89-A88D-2B98-8219-13F3117E8710}"/>
              </a:ext>
            </a:extLst>
          </p:cNvPr>
          <p:cNvSpPr/>
          <p:nvPr/>
        </p:nvSpPr>
        <p:spPr>
          <a:xfrm>
            <a:off x="-75235" y="2675441"/>
            <a:ext cx="12267233" cy="41564"/>
          </a:xfrm>
          <a:prstGeom prst="rect">
            <a:avLst/>
          </a:prstGeom>
          <a:gradFill>
            <a:gsLst>
              <a:gs pos="100000">
                <a:srgbClr val="878787"/>
              </a:gs>
              <a:gs pos="44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CB84F8-255A-A25F-5A94-8460FB445C82}"/>
              </a:ext>
            </a:extLst>
          </p:cNvPr>
          <p:cNvSpPr/>
          <p:nvPr/>
        </p:nvSpPr>
        <p:spPr>
          <a:xfrm>
            <a:off x="-75234" y="2942337"/>
            <a:ext cx="12267233" cy="57573"/>
          </a:xfrm>
          <a:prstGeom prst="rect">
            <a:avLst/>
          </a:prstGeom>
          <a:gradFill>
            <a:gsLst>
              <a:gs pos="0">
                <a:srgbClr val="878787"/>
              </a:gs>
              <a:gs pos="41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0B071E1-660F-3B26-E516-9422EEA251D4}"/>
              </a:ext>
            </a:extLst>
          </p:cNvPr>
          <p:cNvSpPr/>
          <p:nvPr/>
        </p:nvSpPr>
        <p:spPr>
          <a:xfrm>
            <a:off x="-75235" y="2898285"/>
            <a:ext cx="12267233" cy="41564"/>
          </a:xfrm>
          <a:prstGeom prst="rect">
            <a:avLst/>
          </a:prstGeom>
          <a:gradFill>
            <a:gsLst>
              <a:gs pos="100000">
                <a:srgbClr val="878787"/>
              </a:gs>
              <a:gs pos="44000">
                <a:srgbClr val="F1F1F1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9E7362-6D06-96A9-D581-E4A05FD328A4}"/>
              </a:ext>
            </a:extLst>
          </p:cNvPr>
          <p:cNvSpPr/>
          <p:nvPr/>
        </p:nvSpPr>
        <p:spPr>
          <a:xfrm>
            <a:off x="-75235" y="5580108"/>
            <a:ext cx="12267233" cy="57573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5E1080E-4DEC-303D-C620-5E7AC9843B8C}"/>
              </a:ext>
            </a:extLst>
          </p:cNvPr>
          <p:cNvSpPr/>
          <p:nvPr/>
        </p:nvSpPr>
        <p:spPr>
          <a:xfrm>
            <a:off x="-75236" y="5536056"/>
            <a:ext cx="12267233" cy="41564"/>
          </a:xfrm>
          <a:prstGeom prst="rect">
            <a:avLst/>
          </a:prstGeom>
          <a:gradFill>
            <a:gsLst>
              <a:gs pos="100000">
                <a:srgbClr val="878787"/>
              </a:gs>
              <a:gs pos="44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1BA73CB-46AA-B254-9813-BACC57414779}"/>
              </a:ext>
            </a:extLst>
          </p:cNvPr>
          <p:cNvSpPr/>
          <p:nvPr/>
        </p:nvSpPr>
        <p:spPr>
          <a:xfrm>
            <a:off x="-75236" y="6115260"/>
            <a:ext cx="12267233" cy="57573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6667F67-32F3-6225-58F3-615CE3FCE0AA}"/>
              </a:ext>
            </a:extLst>
          </p:cNvPr>
          <p:cNvSpPr/>
          <p:nvPr/>
        </p:nvSpPr>
        <p:spPr>
          <a:xfrm>
            <a:off x="-75237" y="6011147"/>
            <a:ext cx="12267233" cy="101625"/>
          </a:xfrm>
          <a:prstGeom prst="rect">
            <a:avLst/>
          </a:prstGeom>
          <a:gradFill>
            <a:gsLst>
              <a:gs pos="9000">
                <a:srgbClr val="ABABAB"/>
              </a:gs>
              <a:gs pos="100000">
                <a:srgbClr val="878787"/>
              </a:gs>
              <a:gs pos="73000">
                <a:srgbClr val="E7E7E7"/>
              </a:gs>
              <a:gs pos="46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CE96075-9215-1043-BD4F-9DB4D3169287}"/>
              </a:ext>
            </a:extLst>
          </p:cNvPr>
          <p:cNvSpPr/>
          <p:nvPr/>
        </p:nvSpPr>
        <p:spPr>
          <a:xfrm>
            <a:off x="-75238" y="5052305"/>
            <a:ext cx="12267233" cy="139072"/>
          </a:xfrm>
          <a:prstGeom prst="rect">
            <a:avLst/>
          </a:prstGeom>
          <a:gradFill>
            <a:gsLst>
              <a:gs pos="90000">
                <a:srgbClr val="D8DCDA"/>
              </a:gs>
              <a:gs pos="15000">
                <a:srgbClr val="D9DEDC"/>
              </a:gs>
              <a:gs pos="0">
                <a:srgbClr val="878787">
                  <a:alpha val="74256"/>
                </a:srgbClr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57FEFFA-E347-DB8C-956E-0776B01713AF}"/>
              </a:ext>
            </a:extLst>
          </p:cNvPr>
          <p:cNvSpPr/>
          <p:nvPr/>
        </p:nvSpPr>
        <p:spPr>
          <a:xfrm>
            <a:off x="-75237" y="6599380"/>
            <a:ext cx="12267233" cy="57573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4449569-098B-5087-5EB5-64780319B11B}"/>
              </a:ext>
            </a:extLst>
          </p:cNvPr>
          <p:cNvSpPr/>
          <p:nvPr/>
        </p:nvSpPr>
        <p:spPr>
          <a:xfrm>
            <a:off x="-75238" y="6544193"/>
            <a:ext cx="12267233" cy="45719"/>
          </a:xfrm>
          <a:prstGeom prst="rect">
            <a:avLst/>
          </a:prstGeom>
          <a:gradFill>
            <a:gsLst>
              <a:gs pos="0">
                <a:srgbClr val="ABABAB"/>
              </a:gs>
              <a:gs pos="100000">
                <a:srgbClr val="878787"/>
              </a:gs>
              <a:gs pos="73000">
                <a:srgbClr val="E7E7E7"/>
              </a:gs>
              <a:gs pos="21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C8AA9D-9973-01B2-5208-1D7E9D1685F7}"/>
              </a:ext>
            </a:extLst>
          </p:cNvPr>
          <p:cNvSpPr/>
          <p:nvPr/>
        </p:nvSpPr>
        <p:spPr>
          <a:xfrm>
            <a:off x="-75238" y="5191377"/>
            <a:ext cx="11683008" cy="344679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03B24450-3BB5-2FD7-F7F7-6BC6C3DA3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1954319" y="2694667"/>
            <a:ext cx="1260830" cy="401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25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角丸四角形 2050">
            <a:extLst>
              <a:ext uri="{FF2B5EF4-FFF2-40B4-BE49-F238E27FC236}">
                <a16:creationId xmlns:a16="http://schemas.microsoft.com/office/drawing/2014/main" id="{D937CAA1-1461-1344-14F6-981C206004E1}"/>
              </a:ext>
            </a:extLst>
          </p:cNvPr>
          <p:cNvSpPr/>
          <p:nvPr/>
        </p:nvSpPr>
        <p:spPr>
          <a:xfrm>
            <a:off x="9028210" y="4286572"/>
            <a:ext cx="131202" cy="1352004"/>
          </a:xfrm>
          <a:prstGeom prst="roundRect">
            <a:avLst>
              <a:gd name="adj" fmla="val 14169"/>
            </a:avLst>
          </a:prstGeom>
          <a:gradFill>
            <a:gsLst>
              <a:gs pos="86000">
                <a:srgbClr val="A48F7E"/>
              </a:gs>
              <a:gs pos="37000">
                <a:srgbClr val="D1CECC"/>
              </a:gs>
              <a:gs pos="47000">
                <a:srgbClr val="9B8878"/>
              </a:gs>
              <a:gs pos="100000">
                <a:srgbClr val="91807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28A5C3-3194-C0A7-29E7-2C7DE507C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372" r="5348" b="372"/>
          <a:stretch/>
        </p:blipFill>
        <p:spPr>
          <a:xfrm>
            <a:off x="859870" y="3429433"/>
            <a:ext cx="8173862" cy="2459317"/>
          </a:xfrm>
          <a:prstGeom prst="rect">
            <a:avLst/>
          </a:prstGeom>
        </p:spPr>
      </p:pic>
      <p:sp>
        <p:nvSpPr>
          <p:cNvPr id="7" name="平行四辺形 6">
            <a:extLst>
              <a:ext uri="{FF2B5EF4-FFF2-40B4-BE49-F238E27FC236}">
                <a16:creationId xmlns:a16="http://schemas.microsoft.com/office/drawing/2014/main" id="{8AE5596D-EB48-2FEE-804C-453B36B8E466}"/>
              </a:ext>
            </a:extLst>
          </p:cNvPr>
          <p:cNvSpPr/>
          <p:nvPr/>
        </p:nvSpPr>
        <p:spPr>
          <a:xfrm>
            <a:off x="1130215" y="5248250"/>
            <a:ext cx="604007" cy="224364"/>
          </a:xfrm>
          <a:prstGeom prst="parallelogram">
            <a:avLst>
              <a:gd name="adj" fmla="val 28105"/>
            </a:avLst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4D39FE7-D7AE-D259-7D8A-6007E06AE4D5}"/>
              </a:ext>
            </a:extLst>
          </p:cNvPr>
          <p:cNvSpPr/>
          <p:nvPr/>
        </p:nvSpPr>
        <p:spPr>
          <a:xfrm>
            <a:off x="855060" y="5248237"/>
            <a:ext cx="411553" cy="224364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7A7331-EAC7-D0F3-DDCC-1C35A71DBF98}"/>
              </a:ext>
            </a:extLst>
          </p:cNvPr>
          <p:cNvSpPr/>
          <p:nvPr/>
        </p:nvSpPr>
        <p:spPr>
          <a:xfrm>
            <a:off x="849084" y="5888316"/>
            <a:ext cx="8173863" cy="126639"/>
          </a:xfrm>
          <a:prstGeom prst="rect">
            <a:avLst/>
          </a:prstGeom>
          <a:solidFill>
            <a:srgbClr val="D3D3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95AB21E-DCD1-9D8A-04C2-A3290CBFE72D}"/>
              </a:ext>
            </a:extLst>
          </p:cNvPr>
          <p:cNvSpPr/>
          <p:nvPr/>
        </p:nvSpPr>
        <p:spPr>
          <a:xfrm>
            <a:off x="3973310" y="3605734"/>
            <a:ext cx="307743" cy="219075"/>
          </a:xfrm>
          <a:prstGeom prst="rect">
            <a:avLst/>
          </a:prstGeom>
          <a:solidFill>
            <a:srgbClr val="FF40FF"/>
          </a:solidFill>
          <a:ln w="25400">
            <a:solidFill>
              <a:srgbClr val="ABAA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FD5EFC9B-11A5-C9DC-80FA-9E4125DB8B93}"/>
              </a:ext>
            </a:extLst>
          </p:cNvPr>
          <p:cNvSpPr/>
          <p:nvPr/>
        </p:nvSpPr>
        <p:spPr>
          <a:xfrm>
            <a:off x="-253564" y="3944209"/>
            <a:ext cx="664535" cy="2057401"/>
          </a:xfrm>
          <a:prstGeom prst="roundRect">
            <a:avLst>
              <a:gd name="adj" fmla="val 8408"/>
            </a:avLst>
          </a:prstGeom>
          <a:gradFill>
            <a:gsLst>
              <a:gs pos="0">
                <a:srgbClr val="BDBDBD"/>
              </a:gs>
              <a:gs pos="15000">
                <a:srgbClr val="939393"/>
              </a:gs>
              <a:gs pos="82000">
                <a:srgbClr val="969593"/>
              </a:gs>
              <a:gs pos="94000">
                <a:srgbClr val="B7B6B6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97D7D90-5D02-7117-743C-C5ACD229471F}"/>
              </a:ext>
            </a:extLst>
          </p:cNvPr>
          <p:cNvSpPr/>
          <p:nvPr/>
        </p:nvSpPr>
        <p:spPr>
          <a:xfrm>
            <a:off x="-627303" y="4391472"/>
            <a:ext cx="627303" cy="1903244"/>
          </a:xfrm>
          <a:prstGeom prst="roundRect">
            <a:avLst>
              <a:gd name="adj" fmla="val 11566"/>
            </a:avLst>
          </a:prstGeom>
          <a:gradFill>
            <a:gsLst>
              <a:gs pos="2000">
                <a:srgbClr val="BCBCBC"/>
              </a:gs>
              <a:gs pos="0">
                <a:srgbClr val="717171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25A2F5B8-FB33-CD29-47D1-C264BDDF3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1843064" y="3869547"/>
            <a:ext cx="658541" cy="202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E043F947-A3F5-6413-9F22-1A14F51A2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4726477" y="3869547"/>
            <a:ext cx="658541" cy="201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0FF0EB09-87B3-65A7-2A4C-A63C3BDA0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34471" r="396" b="19468"/>
          <a:stretch/>
        </p:blipFill>
        <p:spPr bwMode="auto">
          <a:xfrm>
            <a:off x="847535" y="108553"/>
            <a:ext cx="8336222" cy="299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9D723E23-5453-BC6C-B3F2-17B8A9567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7561521" y="3869546"/>
            <a:ext cx="658541" cy="201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C4D06C91-3EF2-AFAF-2916-C79BA5A5AEF2}"/>
              </a:ext>
            </a:extLst>
          </p:cNvPr>
          <p:cNvSpPr/>
          <p:nvPr/>
        </p:nvSpPr>
        <p:spPr>
          <a:xfrm>
            <a:off x="1917700" y="4046220"/>
            <a:ext cx="190999" cy="890474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82372392-5C95-3087-8D68-C349AC20EF32}"/>
              </a:ext>
            </a:extLst>
          </p:cNvPr>
          <p:cNvSpPr/>
          <p:nvPr/>
        </p:nvSpPr>
        <p:spPr>
          <a:xfrm>
            <a:off x="2227120" y="4046220"/>
            <a:ext cx="190999" cy="890474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C665C450-6C62-C011-1CE9-873E12451A40}"/>
              </a:ext>
            </a:extLst>
          </p:cNvPr>
          <p:cNvSpPr/>
          <p:nvPr/>
        </p:nvSpPr>
        <p:spPr>
          <a:xfrm>
            <a:off x="4805220" y="4046220"/>
            <a:ext cx="190999" cy="890474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3E060FC-4DB5-2C1F-A33A-04F9D1CB232E}"/>
              </a:ext>
            </a:extLst>
          </p:cNvPr>
          <p:cNvSpPr/>
          <p:nvPr/>
        </p:nvSpPr>
        <p:spPr>
          <a:xfrm>
            <a:off x="5111163" y="4046220"/>
            <a:ext cx="190999" cy="890474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2C3C41BE-DACF-23FA-ACF9-303429B9C1A4}"/>
              </a:ext>
            </a:extLst>
          </p:cNvPr>
          <p:cNvSpPr/>
          <p:nvPr/>
        </p:nvSpPr>
        <p:spPr>
          <a:xfrm>
            <a:off x="7640896" y="4046220"/>
            <a:ext cx="190999" cy="890474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A4CDD87E-0EC7-488E-1A69-A63561E90AEB}"/>
              </a:ext>
            </a:extLst>
          </p:cNvPr>
          <p:cNvSpPr/>
          <p:nvPr/>
        </p:nvSpPr>
        <p:spPr>
          <a:xfrm>
            <a:off x="7952359" y="4046220"/>
            <a:ext cx="190999" cy="890474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2153B2D6-CD53-E6C0-A054-BC4AB24ED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9" t="43935" r="71187" b="24317"/>
          <a:stretch/>
        </p:blipFill>
        <p:spPr bwMode="auto">
          <a:xfrm>
            <a:off x="1106063" y="3863141"/>
            <a:ext cx="354566" cy="202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B460FE4-48E3-0C4D-4730-7CBEDBCB8FF7}"/>
              </a:ext>
            </a:extLst>
          </p:cNvPr>
          <p:cNvSpPr/>
          <p:nvPr/>
        </p:nvSpPr>
        <p:spPr>
          <a:xfrm>
            <a:off x="1166349" y="4967655"/>
            <a:ext cx="232625" cy="542520"/>
          </a:xfrm>
          <a:prstGeom prst="rect">
            <a:avLst/>
          </a:prstGeom>
          <a:gradFill>
            <a:gsLst>
              <a:gs pos="0">
                <a:srgbClr val="C1C3C2"/>
              </a:gs>
              <a:gs pos="100000">
                <a:srgbClr val="BDBFB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F96D055-1E59-58D0-8DB1-7626E3761C1E}"/>
              </a:ext>
            </a:extLst>
          </p:cNvPr>
          <p:cNvSpPr/>
          <p:nvPr/>
        </p:nvSpPr>
        <p:spPr>
          <a:xfrm>
            <a:off x="1166349" y="5037136"/>
            <a:ext cx="232625" cy="180975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5F25340-ED40-7B1A-69E7-D8998BE1FA3C}"/>
              </a:ext>
            </a:extLst>
          </p:cNvPr>
          <p:cNvSpPr/>
          <p:nvPr/>
        </p:nvSpPr>
        <p:spPr>
          <a:xfrm>
            <a:off x="1163420" y="5248238"/>
            <a:ext cx="241532" cy="224363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AA7E3B6-8B67-2F69-9F45-F9A5F3418126}"/>
              </a:ext>
            </a:extLst>
          </p:cNvPr>
          <p:cNvSpPr/>
          <p:nvPr/>
        </p:nvSpPr>
        <p:spPr>
          <a:xfrm>
            <a:off x="1873498" y="5035549"/>
            <a:ext cx="279401" cy="180975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9FE9CEA-1EBF-EC9D-D6DB-772C968BA0FB}"/>
              </a:ext>
            </a:extLst>
          </p:cNvPr>
          <p:cNvSpPr/>
          <p:nvPr/>
        </p:nvSpPr>
        <p:spPr>
          <a:xfrm>
            <a:off x="2182918" y="5035978"/>
            <a:ext cx="279401" cy="180975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CD17982-0D55-59D0-E60F-5D06975B4E9D}"/>
              </a:ext>
            </a:extLst>
          </p:cNvPr>
          <p:cNvSpPr/>
          <p:nvPr/>
        </p:nvSpPr>
        <p:spPr>
          <a:xfrm>
            <a:off x="4752161" y="5035549"/>
            <a:ext cx="279401" cy="180975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9195D9-B7EC-429A-089B-4C8CFED1CD09}"/>
              </a:ext>
            </a:extLst>
          </p:cNvPr>
          <p:cNvSpPr/>
          <p:nvPr/>
        </p:nvSpPr>
        <p:spPr>
          <a:xfrm>
            <a:off x="5068589" y="5035549"/>
            <a:ext cx="279401" cy="180975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76D9EDE-D8D6-0E46-07BE-8E7087D4ACA8}"/>
              </a:ext>
            </a:extLst>
          </p:cNvPr>
          <p:cNvSpPr/>
          <p:nvPr/>
        </p:nvSpPr>
        <p:spPr>
          <a:xfrm>
            <a:off x="7596694" y="5035549"/>
            <a:ext cx="279401" cy="180975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E1FE079-4470-4BD8-D215-D4FB4E963C33}"/>
              </a:ext>
            </a:extLst>
          </p:cNvPr>
          <p:cNvSpPr/>
          <p:nvPr/>
        </p:nvSpPr>
        <p:spPr>
          <a:xfrm>
            <a:off x="7908378" y="5037136"/>
            <a:ext cx="279401" cy="180975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F9ED5C8-A389-343D-0659-BF078BB68ADD}"/>
              </a:ext>
            </a:extLst>
          </p:cNvPr>
          <p:cNvSpPr/>
          <p:nvPr/>
        </p:nvSpPr>
        <p:spPr>
          <a:xfrm>
            <a:off x="1209675" y="4111625"/>
            <a:ext cx="142875" cy="74930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7FCF68FA-A672-62CF-4A23-D19F70892C15}"/>
              </a:ext>
            </a:extLst>
          </p:cNvPr>
          <p:cNvSpPr/>
          <p:nvPr/>
        </p:nvSpPr>
        <p:spPr>
          <a:xfrm>
            <a:off x="2801857" y="893735"/>
            <a:ext cx="769749" cy="1022888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C790AE3D-CA44-84DA-E695-C212CA716993}"/>
              </a:ext>
            </a:extLst>
          </p:cNvPr>
          <p:cNvSpPr/>
          <p:nvPr/>
        </p:nvSpPr>
        <p:spPr>
          <a:xfrm>
            <a:off x="2815801" y="926534"/>
            <a:ext cx="741859" cy="95729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354A514-9318-3978-6CD1-AFA4D18795FE}"/>
              </a:ext>
            </a:extLst>
          </p:cNvPr>
          <p:cNvSpPr/>
          <p:nvPr/>
        </p:nvSpPr>
        <p:spPr>
          <a:xfrm>
            <a:off x="3163870" y="926534"/>
            <a:ext cx="45719" cy="95729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FC16B089-290A-CA8C-8A64-E934FEB09DAC}"/>
              </a:ext>
            </a:extLst>
          </p:cNvPr>
          <p:cNvSpPr/>
          <p:nvPr/>
        </p:nvSpPr>
        <p:spPr>
          <a:xfrm>
            <a:off x="2803479" y="3939686"/>
            <a:ext cx="769749" cy="1022888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540FEF36-2D7F-77BB-CAE3-EE76ECB2A015}"/>
              </a:ext>
            </a:extLst>
          </p:cNvPr>
          <p:cNvSpPr/>
          <p:nvPr/>
        </p:nvSpPr>
        <p:spPr>
          <a:xfrm>
            <a:off x="2817423" y="3972485"/>
            <a:ext cx="741859" cy="95729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371305-BD89-7475-E451-AD8977DEDB1E}"/>
              </a:ext>
            </a:extLst>
          </p:cNvPr>
          <p:cNvSpPr/>
          <p:nvPr/>
        </p:nvSpPr>
        <p:spPr>
          <a:xfrm>
            <a:off x="3165492" y="3972485"/>
            <a:ext cx="45719" cy="95729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F5375C2B-FBCD-6E4A-C1BD-64260742789E}"/>
              </a:ext>
            </a:extLst>
          </p:cNvPr>
          <p:cNvSpPr/>
          <p:nvPr/>
        </p:nvSpPr>
        <p:spPr>
          <a:xfrm>
            <a:off x="3609902" y="3946605"/>
            <a:ext cx="769749" cy="1022888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D8A4FF36-7503-5D5D-33A2-11F7A389F4DA}"/>
              </a:ext>
            </a:extLst>
          </p:cNvPr>
          <p:cNvSpPr/>
          <p:nvPr/>
        </p:nvSpPr>
        <p:spPr>
          <a:xfrm>
            <a:off x="3623846" y="3979404"/>
            <a:ext cx="741859" cy="95729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7033CA9-9A9B-A85D-2399-06ED8994DF19}"/>
              </a:ext>
            </a:extLst>
          </p:cNvPr>
          <p:cNvSpPr/>
          <p:nvPr/>
        </p:nvSpPr>
        <p:spPr>
          <a:xfrm>
            <a:off x="3971915" y="3979404"/>
            <a:ext cx="45719" cy="95729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2F778AE7-3424-E001-9586-BFA8A0F52B68}"/>
              </a:ext>
            </a:extLst>
          </p:cNvPr>
          <p:cNvSpPr/>
          <p:nvPr/>
        </p:nvSpPr>
        <p:spPr>
          <a:xfrm>
            <a:off x="5676441" y="3946605"/>
            <a:ext cx="769749" cy="1022888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4348E743-4DF5-FF2C-C6AA-8A0FEF28B499}"/>
              </a:ext>
            </a:extLst>
          </p:cNvPr>
          <p:cNvSpPr/>
          <p:nvPr/>
        </p:nvSpPr>
        <p:spPr>
          <a:xfrm>
            <a:off x="5690385" y="3979404"/>
            <a:ext cx="741859" cy="95729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7283837-0698-26A7-D355-796B3F8499AF}"/>
              </a:ext>
            </a:extLst>
          </p:cNvPr>
          <p:cNvSpPr/>
          <p:nvPr/>
        </p:nvSpPr>
        <p:spPr>
          <a:xfrm>
            <a:off x="6038454" y="3979404"/>
            <a:ext cx="45719" cy="95729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00EDFE6D-C4A5-BAC3-3F31-BAC5539D8BD9}"/>
              </a:ext>
            </a:extLst>
          </p:cNvPr>
          <p:cNvSpPr/>
          <p:nvPr/>
        </p:nvSpPr>
        <p:spPr>
          <a:xfrm>
            <a:off x="6479003" y="3939686"/>
            <a:ext cx="769749" cy="1022888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4D7A3780-4AA4-BC7A-2FAA-98BEDFA6E9D3}"/>
              </a:ext>
            </a:extLst>
          </p:cNvPr>
          <p:cNvSpPr/>
          <p:nvPr/>
        </p:nvSpPr>
        <p:spPr>
          <a:xfrm>
            <a:off x="6492947" y="3972485"/>
            <a:ext cx="741859" cy="95729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CB16CD4-6547-259E-9065-1547E6FAAE21}"/>
              </a:ext>
            </a:extLst>
          </p:cNvPr>
          <p:cNvSpPr/>
          <p:nvPr/>
        </p:nvSpPr>
        <p:spPr>
          <a:xfrm>
            <a:off x="6841016" y="3972485"/>
            <a:ext cx="45719" cy="95729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0C150B01-C28B-EAEC-D7B5-9E56A8755105}"/>
              </a:ext>
            </a:extLst>
          </p:cNvPr>
          <p:cNvSpPr/>
          <p:nvPr/>
        </p:nvSpPr>
        <p:spPr>
          <a:xfrm>
            <a:off x="8585199" y="1000125"/>
            <a:ext cx="371232" cy="1046259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5DD98837-52D2-966F-B03B-2FD66E69881C}"/>
              </a:ext>
            </a:extLst>
          </p:cNvPr>
          <p:cNvSpPr/>
          <p:nvPr/>
        </p:nvSpPr>
        <p:spPr>
          <a:xfrm>
            <a:off x="9376199" y="1273209"/>
            <a:ext cx="323167" cy="95729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1427A8FA-74B0-A9DD-1836-DE2ADF44D9CB}"/>
              </a:ext>
            </a:extLst>
          </p:cNvPr>
          <p:cNvSpPr/>
          <p:nvPr/>
        </p:nvSpPr>
        <p:spPr>
          <a:xfrm>
            <a:off x="8585199" y="3923847"/>
            <a:ext cx="371232" cy="1046259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74A11AE8-3CD7-1B95-4807-E9E1EECD339A}"/>
              </a:ext>
            </a:extLst>
          </p:cNvPr>
          <p:cNvSpPr/>
          <p:nvPr/>
        </p:nvSpPr>
        <p:spPr>
          <a:xfrm>
            <a:off x="8603396" y="3968331"/>
            <a:ext cx="323167" cy="95729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1C54C1-E85D-33A3-DF84-6DD34031223D}"/>
              </a:ext>
            </a:extLst>
          </p:cNvPr>
          <p:cNvSpPr/>
          <p:nvPr/>
        </p:nvSpPr>
        <p:spPr>
          <a:xfrm>
            <a:off x="5931984" y="287345"/>
            <a:ext cx="63246" cy="26138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8FDEB87B-8DA2-068B-0AFE-847B030DDC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0052" y="46279"/>
            <a:ext cx="1028700" cy="1358900"/>
          </a:xfrm>
          <a:prstGeom prst="rect">
            <a:avLst/>
          </a:prstGeom>
        </p:spPr>
      </p:pic>
      <p:sp>
        <p:nvSpPr>
          <p:cNvPr id="51" name="円/楕円 50">
            <a:extLst>
              <a:ext uri="{FF2B5EF4-FFF2-40B4-BE49-F238E27FC236}">
                <a16:creationId xmlns:a16="http://schemas.microsoft.com/office/drawing/2014/main" id="{81DD1728-6A90-BF38-4AAC-16DB558A2DA5}"/>
              </a:ext>
            </a:extLst>
          </p:cNvPr>
          <p:cNvSpPr/>
          <p:nvPr/>
        </p:nvSpPr>
        <p:spPr>
          <a:xfrm>
            <a:off x="5940747" y="316660"/>
            <a:ext cx="45719" cy="101375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FA7B8BCE-8BA0-C82E-9874-7ECD8960F5FA}"/>
              </a:ext>
            </a:extLst>
          </p:cNvPr>
          <p:cNvSpPr/>
          <p:nvPr/>
        </p:nvSpPr>
        <p:spPr>
          <a:xfrm>
            <a:off x="5940746" y="430666"/>
            <a:ext cx="45719" cy="101375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15F1844-5626-C465-90AC-732093CCC385}"/>
              </a:ext>
            </a:extLst>
          </p:cNvPr>
          <p:cNvSpPr/>
          <p:nvPr/>
        </p:nvSpPr>
        <p:spPr>
          <a:xfrm>
            <a:off x="5906999" y="3600787"/>
            <a:ext cx="63246" cy="26138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0C0C8168-25AB-05A2-AC74-4CE1B364883B}"/>
              </a:ext>
            </a:extLst>
          </p:cNvPr>
          <p:cNvSpPr/>
          <p:nvPr/>
        </p:nvSpPr>
        <p:spPr>
          <a:xfrm>
            <a:off x="5915762" y="3630102"/>
            <a:ext cx="45720" cy="81207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C5B9FFCD-CB4B-6101-B331-DD02FD0FEFD0}"/>
              </a:ext>
            </a:extLst>
          </p:cNvPr>
          <p:cNvSpPr/>
          <p:nvPr/>
        </p:nvSpPr>
        <p:spPr>
          <a:xfrm>
            <a:off x="5915761" y="3744108"/>
            <a:ext cx="45720" cy="75859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B5E078F-B449-6B84-D3F9-FE49D05094F0}"/>
              </a:ext>
            </a:extLst>
          </p:cNvPr>
          <p:cNvSpPr/>
          <p:nvPr/>
        </p:nvSpPr>
        <p:spPr>
          <a:xfrm>
            <a:off x="852258" y="5472601"/>
            <a:ext cx="251002" cy="412512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36B7827-40AD-C20F-AC5C-C7955D55E4D6}"/>
              </a:ext>
            </a:extLst>
          </p:cNvPr>
          <p:cNvSpPr/>
          <p:nvPr/>
        </p:nvSpPr>
        <p:spPr>
          <a:xfrm>
            <a:off x="860119" y="4616771"/>
            <a:ext cx="251002" cy="412512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893C89A-B795-C1D6-DE80-CDB8C3D6B711}"/>
              </a:ext>
            </a:extLst>
          </p:cNvPr>
          <p:cNvSpPr/>
          <p:nvPr/>
        </p:nvSpPr>
        <p:spPr>
          <a:xfrm>
            <a:off x="741679" y="3255264"/>
            <a:ext cx="114263" cy="2759690"/>
          </a:xfrm>
          <a:prstGeom prst="rect">
            <a:avLst/>
          </a:prstGeom>
          <a:gradFill>
            <a:gsLst>
              <a:gs pos="2000">
                <a:srgbClr val="B7B4AF"/>
              </a:gs>
              <a:gs pos="9000">
                <a:srgbClr val="E2DFDC"/>
              </a:gs>
              <a:gs pos="4000">
                <a:srgbClr val="FFFCF7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A1D076F-6A53-E9DD-837A-3FCC05D34937}"/>
              </a:ext>
            </a:extLst>
          </p:cNvPr>
          <p:cNvSpPr/>
          <p:nvPr/>
        </p:nvSpPr>
        <p:spPr>
          <a:xfrm>
            <a:off x="749078" y="3429000"/>
            <a:ext cx="109667" cy="2462519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C95FBFF-D99A-46AD-8153-C4C41A07E988}"/>
              </a:ext>
            </a:extLst>
          </p:cNvPr>
          <p:cNvSpPr/>
          <p:nvPr/>
        </p:nvSpPr>
        <p:spPr>
          <a:xfrm>
            <a:off x="814171" y="3429000"/>
            <a:ext cx="45719" cy="2585954"/>
          </a:xfrm>
          <a:prstGeom prst="rect">
            <a:avLst/>
          </a:prstGeom>
          <a:gradFill>
            <a:gsLst>
              <a:gs pos="100000">
                <a:srgbClr val="4A4A4A"/>
              </a:gs>
              <a:gs pos="46000">
                <a:srgbClr val="C1C1B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6DA0CEC-34B4-8FF0-7A14-6BC6BFD4C4E4}"/>
              </a:ext>
            </a:extLst>
          </p:cNvPr>
          <p:cNvSpPr/>
          <p:nvPr/>
        </p:nvSpPr>
        <p:spPr>
          <a:xfrm>
            <a:off x="745607" y="5032803"/>
            <a:ext cx="86864" cy="180975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2AF2237A-D201-CB36-F134-C142D468224A}"/>
              </a:ext>
            </a:extLst>
          </p:cNvPr>
          <p:cNvSpPr/>
          <p:nvPr/>
        </p:nvSpPr>
        <p:spPr>
          <a:xfrm>
            <a:off x="746701" y="5248266"/>
            <a:ext cx="81640" cy="224363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8" name="正方形/長方形 2047">
            <a:extLst>
              <a:ext uri="{FF2B5EF4-FFF2-40B4-BE49-F238E27FC236}">
                <a16:creationId xmlns:a16="http://schemas.microsoft.com/office/drawing/2014/main" id="{168CDE83-3A2B-864E-59C7-6AAC06DC5F7E}"/>
              </a:ext>
            </a:extLst>
          </p:cNvPr>
          <p:cNvSpPr/>
          <p:nvPr/>
        </p:nvSpPr>
        <p:spPr>
          <a:xfrm>
            <a:off x="854348" y="3256565"/>
            <a:ext cx="8173862" cy="181109"/>
          </a:xfrm>
          <a:prstGeom prst="rect">
            <a:avLst/>
          </a:prstGeom>
          <a:gradFill>
            <a:gsLst>
              <a:gs pos="0">
                <a:srgbClr val="9C9396"/>
              </a:gs>
              <a:gs pos="100000">
                <a:srgbClr val="9B8F8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6BD367C-1EFB-D73D-2AFE-F5DDE80AA401}"/>
              </a:ext>
            </a:extLst>
          </p:cNvPr>
          <p:cNvSpPr/>
          <p:nvPr/>
        </p:nvSpPr>
        <p:spPr>
          <a:xfrm>
            <a:off x="854348" y="5035011"/>
            <a:ext cx="256773" cy="17876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E4E46B5-498B-E23D-D7A8-751FEDCA1C82}"/>
              </a:ext>
            </a:extLst>
          </p:cNvPr>
          <p:cNvSpPr/>
          <p:nvPr/>
        </p:nvSpPr>
        <p:spPr>
          <a:xfrm>
            <a:off x="858745" y="5248224"/>
            <a:ext cx="252376" cy="221174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2" name="正方形/長方形 2051">
            <a:extLst>
              <a:ext uri="{FF2B5EF4-FFF2-40B4-BE49-F238E27FC236}">
                <a16:creationId xmlns:a16="http://schemas.microsoft.com/office/drawing/2014/main" id="{4FDA0A74-3DF0-6D0A-AB05-5F4928AC6490}"/>
              </a:ext>
            </a:extLst>
          </p:cNvPr>
          <p:cNvSpPr/>
          <p:nvPr/>
        </p:nvSpPr>
        <p:spPr>
          <a:xfrm>
            <a:off x="1460629" y="5248224"/>
            <a:ext cx="269521" cy="221174"/>
          </a:xfrm>
          <a:custGeom>
            <a:avLst/>
            <a:gdLst>
              <a:gd name="connsiteX0" fmla="*/ 0 w 252376"/>
              <a:gd name="connsiteY0" fmla="*/ 0 h 221174"/>
              <a:gd name="connsiteX1" fmla="*/ 252376 w 252376"/>
              <a:gd name="connsiteY1" fmla="*/ 0 h 221174"/>
              <a:gd name="connsiteX2" fmla="*/ 252376 w 252376"/>
              <a:gd name="connsiteY2" fmla="*/ 221174 h 221174"/>
              <a:gd name="connsiteX3" fmla="*/ 0 w 252376"/>
              <a:gd name="connsiteY3" fmla="*/ 221174 h 221174"/>
              <a:gd name="connsiteX4" fmla="*/ 0 w 252376"/>
              <a:gd name="connsiteY4" fmla="*/ 0 h 221174"/>
              <a:gd name="connsiteX0" fmla="*/ 0 w 252376"/>
              <a:gd name="connsiteY0" fmla="*/ 0 h 221174"/>
              <a:gd name="connsiteX1" fmla="*/ 252376 w 252376"/>
              <a:gd name="connsiteY1" fmla="*/ 0 h 221174"/>
              <a:gd name="connsiteX2" fmla="*/ 210466 w 252376"/>
              <a:gd name="connsiteY2" fmla="*/ 219269 h 221174"/>
              <a:gd name="connsiteX3" fmla="*/ 0 w 252376"/>
              <a:gd name="connsiteY3" fmla="*/ 221174 h 221174"/>
              <a:gd name="connsiteX4" fmla="*/ 0 w 252376"/>
              <a:gd name="connsiteY4" fmla="*/ 0 h 221174"/>
              <a:gd name="connsiteX0" fmla="*/ 0 w 273331"/>
              <a:gd name="connsiteY0" fmla="*/ 1905 h 223079"/>
              <a:gd name="connsiteX1" fmla="*/ 273331 w 273331"/>
              <a:gd name="connsiteY1" fmla="*/ 0 h 223079"/>
              <a:gd name="connsiteX2" fmla="*/ 210466 w 273331"/>
              <a:gd name="connsiteY2" fmla="*/ 221174 h 223079"/>
              <a:gd name="connsiteX3" fmla="*/ 0 w 273331"/>
              <a:gd name="connsiteY3" fmla="*/ 223079 h 223079"/>
              <a:gd name="connsiteX4" fmla="*/ 0 w 273331"/>
              <a:gd name="connsiteY4" fmla="*/ 1905 h 223079"/>
              <a:gd name="connsiteX0" fmla="*/ 0 w 269521"/>
              <a:gd name="connsiteY0" fmla="*/ 0 h 221174"/>
              <a:gd name="connsiteX1" fmla="*/ 269521 w 269521"/>
              <a:gd name="connsiteY1" fmla="*/ 0 h 221174"/>
              <a:gd name="connsiteX2" fmla="*/ 210466 w 269521"/>
              <a:gd name="connsiteY2" fmla="*/ 219269 h 221174"/>
              <a:gd name="connsiteX3" fmla="*/ 0 w 269521"/>
              <a:gd name="connsiteY3" fmla="*/ 221174 h 221174"/>
              <a:gd name="connsiteX4" fmla="*/ 0 w 269521"/>
              <a:gd name="connsiteY4" fmla="*/ 0 h 22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521" h="221174">
                <a:moveTo>
                  <a:pt x="0" y="0"/>
                </a:moveTo>
                <a:lnTo>
                  <a:pt x="269521" y="0"/>
                </a:lnTo>
                <a:lnTo>
                  <a:pt x="210466" y="219269"/>
                </a:lnTo>
                <a:lnTo>
                  <a:pt x="0" y="221174"/>
                </a:lnTo>
                <a:lnTo>
                  <a:pt x="0" y="0"/>
                </a:lnTo>
                <a:close/>
              </a:path>
            </a:pathLst>
          </a:cu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4" name="正方形/長方形 2053">
            <a:extLst>
              <a:ext uri="{FF2B5EF4-FFF2-40B4-BE49-F238E27FC236}">
                <a16:creationId xmlns:a16="http://schemas.microsoft.com/office/drawing/2014/main" id="{B0442147-E85C-45F3-7CEF-3F2C64D32E20}"/>
              </a:ext>
            </a:extLst>
          </p:cNvPr>
          <p:cNvSpPr/>
          <p:nvPr/>
        </p:nvSpPr>
        <p:spPr>
          <a:xfrm>
            <a:off x="1460340" y="5035978"/>
            <a:ext cx="380875" cy="17876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5" name="正方形/長方形 2054">
            <a:extLst>
              <a:ext uri="{FF2B5EF4-FFF2-40B4-BE49-F238E27FC236}">
                <a16:creationId xmlns:a16="http://schemas.microsoft.com/office/drawing/2014/main" id="{6AC15BF1-957E-F656-DA6B-54AB4BC0EB4F}"/>
              </a:ext>
            </a:extLst>
          </p:cNvPr>
          <p:cNvSpPr/>
          <p:nvPr/>
        </p:nvSpPr>
        <p:spPr>
          <a:xfrm>
            <a:off x="1871592" y="5035978"/>
            <a:ext cx="281307" cy="17876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6" name="正方形/長方形 2055">
            <a:extLst>
              <a:ext uri="{FF2B5EF4-FFF2-40B4-BE49-F238E27FC236}">
                <a16:creationId xmlns:a16="http://schemas.microsoft.com/office/drawing/2014/main" id="{F7EB05A6-9D66-EA53-9B02-E919AF5024BB}"/>
              </a:ext>
            </a:extLst>
          </p:cNvPr>
          <p:cNvSpPr/>
          <p:nvPr/>
        </p:nvSpPr>
        <p:spPr>
          <a:xfrm>
            <a:off x="2181964" y="5035978"/>
            <a:ext cx="279401" cy="1778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7" name="正方形/長方形 2056">
            <a:extLst>
              <a:ext uri="{FF2B5EF4-FFF2-40B4-BE49-F238E27FC236}">
                <a16:creationId xmlns:a16="http://schemas.microsoft.com/office/drawing/2014/main" id="{5B7A9810-0833-B43B-1775-1E16BBB0032C}"/>
              </a:ext>
            </a:extLst>
          </p:cNvPr>
          <p:cNvSpPr/>
          <p:nvPr/>
        </p:nvSpPr>
        <p:spPr>
          <a:xfrm>
            <a:off x="2505624" y="5034390"/>
            <a:ext cx="2218998" cy="1778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8" name="正方形/長方形 2057">
            <a:extLst>
              <a:ext uri="{FF2B5EF4-FFF2-40B4-BE49-F238E27FC236}">
                <a16:creationId xmlns:a16="http://schemas.microsoft.com/office/drawing/2014/main" id="{5B3D21E8-A683-D4EE-CB55-DB9BBD4EE19F}"/>
              </a:ext>
            </a:extLst>
          </p:cNvPr>
          <p:cNvSpPr/>
          <p:nvPr/>
        </p:nvSpPr>
        <p:spPr>
          <a:xfrm>
            <a:off x="4755000" y="5034390"/>
            <a:ext cx="292079" cy="1778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9" name="正方形/長方形 2058">
            <a:extLst>
              <a:ext uri="{FF2B5EF4-FFF2-40B4-BE49-F238E27FC236}">
                <a16:creationId xmlns:a16="http://schemas.microsoft.com/office/drawing/2014/main" id="{3E06B429-7A31-33F7-7CD3-FA197D1047F9}"/>
              </a:ext>
            </a:extLst>
          </p:cNvPr>
          <p:cNvSpPr/>
          <p:nvPr/>
        </p:nvSpPr>
        <p:spPr>
          <a:xfrm>
            <a:off x="5063845" y="5035978"/>
            <a:ext cx="292079" cy="1778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0" name="正方形/長方形 2059">
            <a:extLst>
              <a:ext uri="{FF2B5EF4-FFF2-40B4-BE49-F238E27FC236}">
                <a16:creationId xmlns:a16="http://schemas.microsoft.com/office/drawing/2014/main" id="{CCEAF2F3-9AA2-674C-1D02-76B8B9440F52}"/>
              </a:ext>
            </a:extLst>
          </p:cNvPr>
          <p:cNvSpPr/>
          <p:nvPr/>
        </p:nvSpPr>
        <p:spPr>
          <a:xfrm>
            <a:off x="5386730" y="5034390"/>
            <a:ext cx="2174791" cy="1778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1" name="正方形/長方形 2060">
            <a:extLst>
              <a:ext uri="{FF2B5EF4-FFF2-40B4-BE49-F238E27FC236}">
                <a16:creationId xmlns:a16="http://schemas.microsoft.com/office/drawing/2014/main" id="{FA4E77C2-91B8-F533-A707-BD4A9AF3C03B}"/>
              </a:ext>
            </a:extLst>
          </p:cNvPr>
          <p:cNvSpPr/>
          <p:nvPr/>
        </p:nvSpPr>
        <p:spPr>
          <a:xfrm>
            <a:off x="7582211" y="5029283"/>
            <a:ext cx="292079" cy="186349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2" name="正方形/長方形 2061">
            <a:extLst>
              <a:ext uri="{FF2B5EF4-FFF2-40B4-BE49-F238E27FC236}">
                <a16:creationId xmlns:a16="http://schemas.microsoft.com/office/drawing/2014/main" id="{A5CEFDCD-2BA2-6A12-4576-D82506260F32}"/>
              </a:ext>
            </a:extLst>
          </p:cNvPr>
          <p:cNvSpPr/>
          <p:nvPr/>
        </p:nvSpPr>
        <p:spPr>
          <a:xfrm>
            <a:off x="7900234" y="5032195"/>
            <a:ext cx="292079" cy="186349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3" name="正方形/長方形 2062">
            <a:extLst>
              <a:ext uri="{FF2B5EF4-FFF2-40B4-BE49-F238E27FC236}">
                <a16:creationId xmlns:a16="http://schemas.microsoft.com/office/drawing/2014/main" id="{6EA7069C-1BFD-73CF-C8F2-FDEED80492FA}"/>
              </a:ext>
            </a:extLst>
          </p:cNvPr>
          <p:cNvSpPr/>
          <p:nvPr/>
        </p:nvSpPr>
        <p:spPr>
          <a:xfrm>
            <a:off x="8220062" y="5032195"/>
            <a:ext cx="813670" cy="179995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36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5927562-DCB6-533C-96C6-D1FEB0B45D64}"/>
              </a:ext>
            </a:extLst>
          </p:cNvPr>
          <p:cNvSpPr/>
          <p:nvPr/>
        </p:nvSpPr>
        <p:spPr>
          <a:xfrm>
            <a:off x="1497930" y="1936253"/>
            <a:ext cx="3401873" cy="3496737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6CE2DD-93D9-907E-DAF0-60D329211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30" y="2029198"/>
            <a:ext cx="3401873" cy="3401873"/>
          </a:xfrm>
          <a:prstGeom prst="rect">
            <a:avLst/>
          </a:prstGeom>
          <a:ln>
            <a:noFill/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C6AD7D-986F-DDB3-8D92-60A14C884B90}"/>
              </a:ext>
            </a:extLst>
          </p:cNvPr>
          <p:cNvSpPr/>
          <p:nvPr/>
        </p:nvSpPr>
        <p:spPr>
          <a:xfrm>
            <a:off x="10449272" y="929999"/>
            <a:ext cx="1680130" cy="3630425"/>
          </a:xfrm>
          <a:prstGeom prst="rect">
            <a:avLst/>
          </a:prstGeom>
          <a:gradFill>
            <a:gsLst>
              <a:gs pos="2000">
                <a:srgbClr val="B7B4AF"/>
              </a:gs>
              <a:gs pos="9000">
                <a:srgbClr val="E2DFDC"/>
              </a:gs>
              <a:gs pos="4000">
                <a:srgbClr val="FFFCF7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9C9053-891C-65CD-66B4-677F332EA67A}"/>
              </a:ext>
            </a:extLst>
          </p:cNvPr>
          <p:cNvSpPr/>
          <p:nvPr/>
        </p:nvSpPr>
        <p:spPr>
          <a:xfrm>
            <a:off x="10456671" y="1103736"/>
            <a:ext cx="1612551" cy="3239491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EABC9C-4CE2-AA45-DF87-2AD8F9B4D494}"/>
              </a:ext>
            </a:extLst>
          </p:cNvPr>
          <p:cNvSpPr/>
          <p:nvPr/>
        </p:nvSpPr>
        <p:spPr>
          <a:xfrm>
            <a:off x="10521764" y="1103736"/>
            <a:ext cx="672254" cy="3401872"/>
          </a:xfrm>
          <a:prstGeom prst="rect">
            <a:avLst/>
          </a:prstGeom>
          <a:gradFill>
            <a:gsLst>
              <a:gs pos="100000">
                <a:srgbClr val="4A4A4A"/>
              </a:gs>
              <a:gs pos="46000">
                <a:srgbClr val="C1C1B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15F66B-27DB-0895-4ECE-D9FFCE896165}"/>
              </a:ext>
            </a:extLst>
          </p:cNvPr>
          <p:cNvSpPr/>
          <p:nvPr/>
        </p:nvSpPr>
        <p:spPr>
          <a:xfrm>
            <a:off x="10453200" y="2707539"/>
            <a:ext cx="1277256" cy="238076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5E45C20-BB11-D0C2-BCAA-8F75717395C7}"/>
              </a:ext>
            </a:extLst>
          </p:cNvPr>
          <p:cNvSpPr/>
          <p:nvPr/>
        </p:nvSpPr>
        <p:spPr>
          <a:xfrm>
            <a:off x="10454294" y="2923002"/>
            <a:ext cx="1200434" cy="295154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D901B90-9621-FC4F-77AF-5F90FCBE7BFB}"/>
              </a:ext>
            </a:extLst>
          </p:cNvPr>
          <p:cNvSpPr/>
          <p:nvPr/>
        </p:nvSpPr>
        <p:spPr>
          <a:xfrm>
            <a:off x="4907202" y="2027277"/>
            <a:ext cx="3394474" cy="3401873"/>
          </a:xfrm>
          <a:prstGeom prst="rect">
            <a:avLst/>
          </a:prstGeom>
          <a:gradFill>
            <a:gsLst>
              <a:gs pos="2000">
                <a:srgbClr val="B7B4AF"/>
              </a:gs>
              <a:gs pos="9000">
                <a:srgbClr val="E2DFDC"/>
              </a:gs>
              <a:gs pos="4000">
                <a:srgbClr val="FFFCF7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CC4BFF7-D720-7598-8E61-AE1859FC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742"/>
          <a:stretch/>
        </p:blipFill>
        <p:spPr>
          <a:xfrm>
            <a:off x="8626376" y="2118666"/>
            <a:ext cx="947692" cy="3303171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F222180-3A2D-1540-445F-B6E30BC60199}"/>
              </a:ext>
            </a:extLst>
          </p:cNvPr>
          <p:cNvSpPr/>
          <p:nvPr/>
        </p:nvSpPr>
        <p:spPr>
          <a:xfrm>
            <a:off x="4899803" y="4505608"/>
            <a:ext cx="3409271" cy="275943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41C8335-0E0C-D370-F965-A0FD4DEEEE72}"/>
              </a:ext>
            </a:extLst>
          </p:cNvPr>
          <p:cNvSpPr/>
          <p:nvPr/>
        </p:nvSpPr>
        <p:spPr>
          <a:xfrm>
            <a:off x="4892405" y="4246058"/>
            <a:ext cx="3409271" cy="223072"/>
          </a:xfrm>
          <a:prstGeom prst="rect">
            <a:avLst/>
          </a:prstGeom>
          <a:gradFill>
            <a:gsLst>
              <a:gs pos="88000">
                <a:srgbClr val="9B1F2E"/>
              </a:gs>
              <a:gs pos="6000">
                <a:srgbClr val="9B1F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0B7A2FC-0E8D-3938-3BC1-4CF0877766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6159"/>
          <a:stretch/>
        </p:blipFill>
        <p:spPr>
          <a:xfrm>
            <a:off x="4899803" y="1932505"/>
            <a:ext cx="3403600" cy="485164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3D8CBCD-1A80-4BDC-B4BF-21FB0EBAB47B}"/>
              </a:ext>
            </a:extLst>
          </p:cNvPr>
          <p:cNvSpPr/>
          <p:nvPr/>
        </p:nvSpPr>
        <p:spPr>
          <a:xfrm>
            <a:off x="5060861" y="2178835"/>
            <a:ext cx="1008835" cy="3000375"/>
          </a:xfrm>
          <a:custGeom>
            <a:avLst/>
            <a:gdLst>
              <a:gd name="connsiteX0" fmla="*/ 0 w 990600"/>
              <a:gd name="connsiteY0" fmla="*/ 165103 h 1150620"/>
              <a:gd name="connsiteX1" fmla="*/ 165103 w 990600"/>
              <a:gd name="connsiteY1" fmla="*/ 0 h 1150620"/>
              <a:gd name="connsiteX2" fmla="*/ 825497 w 990600"/>
              <a:gd name="connsiteY2" fmla="*/ 0 h 1150620"/>
              <a:gd name="connsiteX3" fmla="*/ 990600 w 990600"/>
              <a:gd name="connsiteY3" fmla="*/ 165103 h 1150620"/>
              <a:gd name="connsiteX4" fmla="*/ 990600 w 990600"/>
              <a:gd name="connsiteY4" fmla="*/ 985517 h 1150620"/>
              <a:gd name="connsiteX5" fmla="*/ 825497 w 990600"/>
              <a:gd name="connsiteY5" fmla="*/ 1150620 h 1150620"/>
              <a:gd name="connsiteX6" fmla="*/ 165103 w 990600"/>
              <a:gd name="connsiteY6" fmla="*/ 1150620 h 1150620"/>
              <a:gd name="connsiteX7" fmla="*/ 0 w 990600"/>
              <a:gd name="connsiteY7" fmla="*/ 985517 h 1150620"/>
              <a:gd name="connsiteX8" fmla="*/ 0 w 990600"/>
              <a:gd name="connsiteY8" fmla="*/ 165103 h 1150620"/>
              <a:gd name="connsiteX0" fmla="*/ 0 w 998220"/>
              <a:gd name="connsiteY0" fmla="*/ 47890 h 1174377"/>
              <a:gd name="connsiteX1" fmla="*/ 172723 w 998220"/>
              <a:gd name="connsiteY1" fmla="*/ 23757 h 1174377"/>
              <a:gd name="connsiteX2" fmla="*/ 833117 w 998220"/>
              <a:gd name="connsiteY2" fmla="*/ 23757 h 1174377"/>
              <a:gd name="connsiteX3" fmla="*/ 998220 w 998220"/>
              <a:gd name="connsiteY3" fmla="*/ 188860 h 1174377"/>
              <a:gd name="connsiteX4" fmla="*/ 998220 w 998220"/>
              <a:gd name="connsiteY4" fmla="*/ 1009274 h 1174377"/>
              <a:gd name="connsiteX5" fmla="*/ 833117 w 998220"/>
              <a:gd name="connsiteY5" fmla="*/ 1174377 h 1174377"/>
              <a:gd name="connsiteX6" fmla="*/ 172723 w 998220"/>
              <a:gd name="connsiteY6" fmla="*/ 1174377 h 1174377"/>
              <a:gd name="connsiteX7" fmla="*/ 7620 w 998220"/>
              <a:gd name="connsiteY7" fmla="*/ 1009274 h 1174377"/>
              <a:gd name="connsiteX8" fmla="*/ 0 w 998220"/>
              <a:gd name="connsiteY8" fmla="*/ 47890 h 1174377"/>
              <a:gd name="connsiteX0" fmla="*/ 0 w 998220"/>
              <a:gd name="connsiteY0" fmla="*/ 245113 h 1371600"/>
              <a:gd name="connsiteX1" fmla="*/ 184153 w 998220"/>
              <a:gd name="connsiteY1" fmla="*/ 0 h 1371600"/>
              <a:gd name="connsiteX2" fmla="*/ 833117 w 998220"/>
              <a:gd name="connsiteY2" fmla="*/ 220980 h 1371600"/>
              <a:gd name="connsiteX3" fmla="*/ 998220 w 998220"/>
              <a:gd name="connsiteY3" fmla="*/ 386083 h 1371600"/>
              <a:gd name="connsiteX4" fmla="*/ 998220 w 998220"/>
              <a:gd name="connsiteY4" fmla="*/ 1206497 h 1371600"/>
              <a:gd name="connsiteX5" fmla="*/ 833117 w 998220"/>
              <a:gd name="connsiteY5" fmla="*/ 1371600 h 1371600"/>
              <a:gd name="connsiteX6" fmla="*/ 172723 w 998220"/>
              <a:gd name="connsiteY6" fmla="*/ 1371600 h 1371600"/>
              <a:gd name="connsiteX7" fmla="*/ 7620 w 998220"/>
              <a:gd name="connsiteY7" fmla="*/ 1206497 h 1371600"/>
              <a:gd name="connsiteX8" fmla="*/ 0 w 998220"/>
              <a:gd name="connsiteY8" fmla="*/ 245113 h 1371600"/>
              <a:gd name="connsiteX0" fmla="*/ 0 w 1015017"/>
              <a:gd name="connsiteY0" fmla="*/ 332743 h 1459230"/>
              <a:gd name="connsiteX1" fmla="*/ 184153 w 1015017"/>
              <a:gd name="connsiteY1" fmla="*/ 87630 h 1459230"/>
              <a:gd name="connsiteX2" fmla="*/ 962657 w 1015017"/>
              <a:gd name="connsiteY2" fmla="*/ 0 h 1459230"/>
              <a:gd name="connsiteX3" fmla="*/ 998220 w 1015017"/>
              <a:gd name="connsiteY3" fmla="*/ 473713 h 1459230"/>
              <a:gd name="connsiteX4" fmla="*/ 998220 w 1015017"/>
              <a:gd name="connsiteY4" fmla="*/ 1294127 h 1459230"/>
              <a:gd name="connsiteX5" fmla="*/ 833117 w 1015017"/>
              <a:gd name="connsiteY5" fmla="*/ 1459230 h 1459230"/>
              <a:gd name="connsiteX6" fmla="*/ 172723 w 1015017"/>
              <a:gd name="connsiteY6" fmla="*/ 1459230 h 1459230"/>
              <a:gd name="connsiteX7" fmla="*/ 7620 w 1015017"/>
              <a:gd name="connsiteY7" fmla="*/ 1294127 h 1459230"/>
              <a:gd name="connsiteX8" fmla="*/ 0 w 1015017"/>
              <a:gd name="connsiteY8" fmla="*/ 332743 h 1459230"/>
              <a:gd name="connsiteX0" fmla="*/ 0 w 1015017"/>
              <a:gd name="connsiteY0" fmla="*/ 332743 h 1459230"/>
              <a:gd name="connsiteX1" fmla="*/ 178438 w 1015017"/>
              <a:gd name="connsiteY1" fmla="*/ 70485 h 1459230"/>
              <a:gd name="connsiteX2" fmla="*/ 962657 w 1015017"/>
              <a:gd name="connsiteY2" fmla="*/ 0 h 1459230"/>
              <a:gd name="connsiteX3" fmla="*/ 998220 w 1015017"/>
              <a:gd name="connsiteY3" fmla="*/ 473713 h 1459230"/>
              <a:gd name="connsiteX4" fmla="*/ 998220 w 1015017"/>
              <a:gd name="connsiteY4" fmla="*/ 1294127 h 1459230"/>
              <a:gd name="connsiteX5" fmla="*/ 833117 w 1015017"/>
              <a:gd name="connsiteY5" fmla="*/ 1459230 h 1459230"/>
              <a:gd name="connsiteX6" fmla="*/ 172723 w 1015017"/>
              <a:gd name="connsiteY6" fmla="*/ 1459230 h 1459230"/>
              <a:gd name="connsiteX7" fmla="*/ 7620 w 1015017"/>
              <a:gd name="connsiteY7" fmla="*/ 1294127 h 1459230"/>
              <a:gd name="connsiteX8" fmla="*/ 0 w 1015017"/>
              <a:gd name="connsiteY8" fmla="*/ 332743 h 1459230"/>
              <a:gd name="connsiteX0" fmla="*/ 0 w 1015841"/>
              <a:gd name="connsiteY0" fmla="*/ 332743 h 1459230"/>
              <a:gd name="connsiteX1" fmla="*/ 178438 w 1015841"/>
              <a:gd name="connsiteY1" fmla="*/ 70485 h 1459230"/>
              <a:gd name="connsiteX2" fmla="*/ 962657 w 1015841"/>
              <a:gd name="connsiteY2" fmla="*/ 0 h 1459230"/>
              <a:gd name="connsiteX3" fmla="*/ 1000125 w 1015841"/>
              <a:gd name="connsiteY3" fmla="*/ 128908 h 1459230"/>
              <a:gd name="connsiteX4" fmla="*/ 998220 w 1015841"/>
              <a:gd name="connsiteY4" fmla="*/ 1294127 h 1459230"/>
              <a:gd name="connsiteX5" fmla="*/ 833117 w 1015841"/>
              <a:gd name="connsiteY5" fmla="*/ 1459230 h 1459230"/>
              <a:gd name="connsiteX6" fmla="*/ 172723 w 1015841"/>
              <a:gd name="connsiteY6" fmla="*/ 1459230 h 1459230"/>
              <a:gd name="connsiteX7" fmla="*/ 7620 w 1015841"/>
              <a:gd name="connsiteY7" fmla="*/ 1294127 h 1459230"/>
              <a:gd name="connsiteX8" fmla="*/ 0 w 1015841"/>
              <a:gd name="connsiteY8" fmla="*/ 332743 h 1459230"/>
              <a:gd name="connsiteX0" fmla="*/ 0 w 1006592"/>
              <a:gd name="connsiteY0" fmla="*/ 332743 h 1459230"/>
              <a:gd name="connsiteX1" fmla="*/ 178438 w 1006592"/>
              <a:gd name="connsiteY1" fmla="*/ 70485 h 1459230"/>
              <a:gd name="connsiteX2" fmla="*/ 943607 w 1006592"/>
              <a:gd name="connsiteY2" fmla="*/ 0 h 1459230"/>
              <a:gd name="connsiteX3" fmla="*/ 1000125 w 1006592"/>
              <a:gd name="connsiteY3" fmla="*/ 128908 h 1459230"/>
              <a:gd name="connsiteX4" fmla="*/ 998220 w 1006592"/>
              <a:gd name="connsiteY4" fmla="*/ 1294127 h 1459230"/>
              <a:gd name="connsiteX5" fmla="*/ 833117 w 1006592"/>
              <a:gd name="connsiteY5" fmla="*/ 1459230 h 1459230"/>
              <a:gd name="connsiteX6" fmla="*/ 172723 w 1006592"/>
              <a:gd name="connsiteY6" fmla="*/ 1459230 h 1459230"/>
              <a:gd name="connsiteX7" fmla="*/ 7620 w 1006592"/>
              <a:gd name="connsiteY7" fmla="*/ 1294127 h 1459230"/>
              <a:gd name="connsiteX8" fmla="*/ 0 w 1006592"/>
              <a:gd name="connsiteY8" fmla="*/ 332743 h 1459230"/>
              <a:gd name="connsiteX0" fmla="*/ 0 w 1003318"/>
              <a:gd name="connsiteY0" fmla="*/ 332743 h 1459230"/>
              <a:gd name="connsiteX1" fmla="*/ 178438 w 1003318"/>
              <a:gd name="connsiteY1" fmla="*/ 70485 h 1459230"/>
              <a:gd name="connsiteX2" fmla="*/ 943607 w 1003318"/>
              <a:gd name="connsiteY2" fmla="*/ 0 h 1459230"/>
              <a:gd name="connsiteX3" fmla="*/ 994410 w 1003318"/>
              <a:gd name="connsiteY3" fmla="*/ 178438 h 1459230"/>
              <a:gd name="connsiteX4" fmla="*/ 998220 w 1003318"/>
              <a:gd name="connsiteY4" fmla="*/ 1294127 h 1459230"/>
              <a:gd name="connsiteX5" fmla="*/ 833117 w 1003318"/>
              <a:gd name="connsiteY5" fmla="*/ 1459230 h 1459230"/>
              <a:gd name="connsiteX6" fmla="*/ 172723 w 1003318"/>
              <a:gd name="connsiteY6" fmla="*/ 1459230 h 1459230"/>
              <a:gd name="connsiteX7" fmla="*/ 7620 w 1003318"/>
              <a:gd name="connsiteY7" fmla="*/ 1294127 h 1459230"/>
              <a:gd name="connsiteX8" fmla="*/ 0 w 1003318"/>
              <a:gd name="connsiteY8" fmla="*/ 332743 h 1459230"/>
              <a:gd name="connsiteX0" fmla="*/ 0 w 998220"/>
              <a:gd name="connsiteY0" fmla="*/ 332743 h 1459230"/>
              <a:gd name="connsiteX1" fmla="*/ 178438 w 998220"/>
              <a:gd name="connsiteY1" fmla="*/ 70485 h 1459230"/>
              <a:gd name="connsiteX2" fmla="*/ 943607 w 998220"/>
              <a:gd name="connsiteY2" fmla="*/ 0 h 1459230"/>
              <a:gd name="connsiteX3" fmla="*/ 882015 w 998220"/>
              <a:gd name="connsiteY3" fmla="*/ 207013 h 1459230"/>
              <a:gd name="connsiteX4" fmla="*/ 998220 w 998220"/>
              <a:gd name="connsiteY4" fmla="*/ 1294127 h 1459230"/>
              <a:gd name="connsiteX5" fmla="*/ 833117 w 998220"/>
              <a:gd name="connsiteY5" fmla="*/ 1459230 h 1459230"/>
              <a:gd name="connsiteX6" fmla="*/ 172723 w 998220"/>
              <a:gd name="connsiteY6" fmla="*/ 1459230 h 1459230"/>
              <a:gd name="connsiteX7" fmla="*/ 7620 w 998220"/>
              <a:gd name="connsiteY7" fmla="*/ 1294127 h 1459230"/>
              <a:gd name="connsiteX8" fmla="*/ 0 w 998220"/>
              <a:gd name="connsiteY8" fmla="*/ 332743 h 1459230"/>
              <a:gd name="connsiteX0" fmla="*/ 0 w 998220"/>
              <a:gd name="connsiteY0" fmla="*/ 323218 h 1449705"/>
              <a:gd name="connsiteX1" fmla="*/ 178438 w 998220"/>
              <a:gd name="connsiteY1" fmla="*/ 60960 h 1449705"/>
              <a:gd name="connsiteX2" fmla="*/ 924557 w 998220"/>
              <a:gd name="connsiteY2" fmla="*/ 0 h 1449705"/>
              <a:gd name="connsiteX3" fmla="*/ 882015 w 998220"/>
              <a:gd name="connsiteY3" fmla="*/ 197488 h 1449705"/>
              <a:gd name="connsiteX4" fmla="*/ 998220 w 998220"/>
              <a:gd name="connsiteY4" fmla="*/ 1284602 h 1449705"/>
              <a:gd name="connsiteX5" fmla="*/ 833117 w 998220"/>
              <a:gd name="connsiteY5" fmla="*/ 1449705 h 1449705"/>
              <a:gd name="connsiteX6" fmla="*/ 172723 w 998220"/>
              <a:gd name="connsiteY6" fmla="*/ 1449705 h 1449705"/>
              <a:gd name="connsiteX7" fmla="*/ 7620 w 998220"/>
              <a:gd name="connsiteY7" fmla="*/ 1284602 h 1449705"/>
              <a:gd name="connsiteX8" fmla="*/ 0 w 998220"/>
              <a:gd name="connsiteY8" fmla="*/ 323218 h 1449705"/>
              <a:gd name="connsiteX0" fmla="*/ 0 w 998220"/>
              <a:gd name="connsiteY0" fmla="*/ 323218 h 1449705"/>
              <a:gd name="connsiteX1" fmla="*/ 178438 w 998220"/>
              <a:gd name="connsiteY1" fmla="*/ 60960 h 1449705"/>
              <a:gd name="connsiteX2" fmla="*/ 924557 w 998220"/>
              <a:gd name="connsiteY2" fmla="*/ 0 h 1449705"/>
              <a:gd name="connsiteX3" fmla="*/ 986790 w 998220"/>
              <a:gd name="connsiteY3" fmla="*/ 132718 h 1449705"/>
              <a:gd name="connsiteX4" fmla="*/ 998220 w 998220"/>
              <a:gd name="connsiteY4" fmla="*/ 1284602 h 1449705"/>
              <a:gd name="connsiteX5" fmla="*/ 833117 w 998220"/>
              <a:gd name="connsiteY5" fmla="*/ 1449705 h 1449705"/>
              <a:gd name="connsiteX6" fmla="*/ 172723 w 998220"/>
              <a:gd name="connsiteY6" fmla="*/ 1449705 h 1449705"/>
              <a:gd name="connsiteX7" fmla="*/ 7620 w 998220"/>
              <a:gd name="connsiteY7" fmla="*/ 1284602 h 1449705"/>
              <a:gd name="connsiteX8" fmla="*/ 0 w 998220"/>
              <a:gd name="connsiteY8" fmla="*/ 323218 h 1449705"/>
              <a:gd name="connsiteX0" fmla="*/ 0 w 998220"/>
              <a:gd name="connsiteY0" fmla="*/ 323218 h 1449705"/>
              <a:gd name="connsiteX1" fmla="*/ 178438 w 998220"/>
              <a:gd name="connsiteY1" fmla="*/ 60960 h 1449705"/>
              <a:gd name="connsiteX2" fmla="*/ 924557 w 998220"/>
              <a:gd name="connsiteY2" fmla="*/ 0 h 1449705"/>
              <a:gd name="connsiteX3" fmla="*/ 994410 w 998220"/>
              <a:gd name="connsiteY3" fmla="*/ 130813 h 1449705"/>
              <a:gd name="connsiteX4" fmla="*/ 998220 w 998220"/>
              <a:gd name="connsiteY4" fmla="*/ 1284602 h 1449705"/>
              <a:gd name="connsiteX5" fmla="*/ 833117 w 998220"/>
              <a:gd name="connsiteY5" fmla="*/ 1449705 h 1449705"/>
              <a:gd name="connsiteX6" fmla="*/ 172723 w 998220"/>
              <a:gd name="connsiteY6" fmla="*/ 1449705 h 1449705"/>
              <a:gd name="connsiteX7" fmla="*/ 7620 w 998220"/>
              <a:gd name="connsiteY7" fmla="*/ 1284602 h 1449705"/>
              <a:gd name="connsiteX8" fmla="*/ 0 w 998220"/>
              <a:gd name="connsiteY8" fmla="*/ 323218 h 1449705"/>
              <a:gd name="connsiteX0" fmla="*/ 0 w 998220"/>
              <a:gd name="connsiteY0" fmla="*/ 323218 h 2973705"/>
              <a:gd name="connsiteX1" fmla="*/ 178438 w 998220"/>
              <a:gd name="connsiteY1" fmla="*/ 60960 h 2973705"/>
              <a:gd name="connsiteX2" fmla="*/ 924557 w 998220"/>
              <a:gd name="connsiteY2" fmla="*/ 0 h 2973705"/>
              <a:gd name="connsiteX3" fmla="*/ 994410 w 998220"/>
              <a:gd name="connsiteY3" fmla="*/ 130813 h 2973705"/>
              <a:gd name="connsiteX4" fmla="*/ 998220 w 998220"/>
              <a:gd name="connsiteY4" fmla="*/ 1284602 h 2973705"/>
              <a:gd name="connsiteX5" fmla="*/ 833117 w 998220"/>
              <a:gd name="connsiteY5" fmla="*/ 1449705 h 2973705"/>
              <a:gd name="connsiteX6" fmla="*/ 177803 w 998220"/>
              <a:gd name="connsiteY6" fmla="*/ 2973705 h 2973705"/>
              <a:gd name="connsiteX7" fmla="*/ 7620 w 998220"/>
              <a:gd name="connsiteY7" fmla="*/ 1284602 h 2973705"/>
              <a:gd name="connsiteX8" fmla="*/ 0 w 998220"/>
              <a:gd name="connsiteY8" fmla="*/ 323218 h 2973705"/>
              <a:gd name="connsiteX0" fmla="*/ 0 w 998220"/>
              <a:gd name="connsiteY0" fmla="*/ 323218 h 2995058"/>
              <a:gd name="connsiteX1" fmla="*/ 178438 w 998220"/>
              <a:gd name="connsiteY1" fmla="*/ 60960 h 2995058"/>
              <a:gd name="connsiteX2" fmla="*/ 924557 w 998220"/>
              <a:gd name="connsiteY2" fmla="*/ 0 h 2995058"/>
              <a:gd name="connsiteX3" fmla="*/ 994410 w 998220"/>
              <a:gd name="connsiteY3" fmla="*/ 130813 h 2995058"/>
              <a:gd name="connsiteX4" fmla="*/ 998220 w 998220"/>
              <a:gd name="connsiteY4" fmla="*/ 1284602 h 2995058"/>
              <a:gd name="connsiteX5" fmla="*/ 833117 w 998220"/>
              <a:gd name="connsiteY5" fmla="*/ 1449705 h 2995058"/>
              <a:gd name="connsiteX6" fmla="*/ 177803 w 998220"/>
              <a:gd name="connsiteY6" fmla="*/ 2973705 h 2995058"/>
              <a:gd name="connsiteX7" fmla="*/ 7620 w 998220"/>
              <a:gd name="connsiteY7" fmla="*/ 2945762 h 2995058"/>
              <a:gd name="connsiteX8" fmla="*/ 0 w 998220"/>
              <a:gd name="connsiteY8" fmla="*/ 323218 h 2995058"/>
              <a:gd name="connsiteX0" fmla="*/ 5715 w 1003935"/>
              <a:gd name="connsiteY0" fmla="*/ 323218 h 2999942"/>
              <a:gd name="connsiteX1" fmla="*/ 184153 w 1003935"/>
              <a:gd name="connsiteY1" fmla="*/ 60960 h 2999942"/>
              <a:gd name="connsiteX2" fmla="*/ 930272 w 1003935"/>
              <a:gd name="connsiteY2" fmla="*/ 0 h 2999942"/>
              <a:gd name="connsiteX3" fmla="*/ 1000125 w 1003935"/>
              <a:gd name="connsiteY3" fmla="*/ 130813 h 2999942"/>
              <a:gd name="connsiteX4" fmla="*/ 1003935 w 1003935"/>
              <a:gd name="connsiteY4" fmla="*/ 1284602 h 2999942"/>
              <a:gd name="connsiteX5" fmla="*/ 838832 w 1003935"/>
              <a:gd name="connsiteY5" fmla="*/ 1449705 h 2999942"/>
              <a:gd name="connsiteX6" fmla="*/ 183518 w 1003935"/>
              <a:gd name="connsiteY6" fmla="*/ 2973705 h 2999942"/>
              <a:gd name="connsiteX7" fmla="*/ 0 w 1003935"/>
              <a:gd name="connsiteY7" fmla="*/ 2953382 h 2999942"/>
              <a:gd name="connsiteX8" fmla="*/ 5715 w 1003935"/>
              <a:gd name="connsiteY8" fmla="*/ 323218 h 2999942"/>
              <a:gd name="connsiteX0" fmla="*/ 5715 w 1003935"/>
              <a:gd name="connsiteY0" fmla="*/ 323218 h 3011080"/>
              <a:gd name="connsiteX1" fmla="*/ 184153 w 1003935"/>
              <a:gd name="connsiteY1" fmla="*/ 60960 h 3011080"/>
              <a:gd name="connsiteX2" fmla="*/ 930272 w 1003935"/>
              <a:gd name="connsiteY2" fmla="*/ 0 h 3011080"/>
              <a:gd name="connsiteX3" fmla="*/ 1000125 w 1003935"/>
              <a:gd name="connsiteY3" fmla="*/ 130813 h 3011080"/>
              <a:gd name="connsiteX4" fmla="*/ 1003935 w 1003935"/>
              <a:gd name="connsiteY4" fmla="*/ 1284602 h 3011080"/>
              <a:gd name="connsiteX5" fmla="*/ 838832 w 1003935"/>
              <a:gd name="connsiteY5" fmla="*/ 1449705 h 3011080"/>
              <a:gd name="connsiteX6" fmla="*/ 183518 w 1003935"/>
              <a:gd name="connsiteY6" fmla="*/ 3000375 h 3011080"/>
              <a:gd name="connsiteX7" fmla="*/ 0 w 1003935"/>
              <a:gd name="connsiteY7" fmla="*/ 2953382 h 3011080"/>
              <a:gd name="connsiteX8" fmla="*/ 5715 w 1003935"/>
              <a:gd name="connsiteY8" fmla="*/ 323218 h 3011080"/>
              <a:gd name="connsiteX0" fmla="*/ 9525 w 1007745"/>
              <a:gd name="connsiteY0" fmla="*/ 323218 h 3000380"/>
              <a:gd name="connsiteX1" fmla="*/ 187963 w 1007745"/>
              <a:gd name="connsiteY1" fmla="*/ 60960 h 3000380"/>
              <a:gd name="connsiteX2" fmla="*/ 934082 w 1007745"/>
              <a:gd name="connsiteY2" fmla="*/ 0 h 3000380"/>
              <a:gd name="connsiteX3" fmla="*/ 1003935 w 1007745"/>
              <a:gd name="connsiteY3" fmla="*/ 130813 h 3000380"/>
              <a:gd name="connsiteX4" fmla="*/ 1007745 w 1007745"/>
              <a:gd name="connsiteY4" fmla="*/ 1284602 h 3000380"/>
              <a:gd name="connsiteX5" fmla="*/ 842642 w 1007745"/>
              <a:gd name="connsiteY5" fmla="*/ 1449705 h 3000380"/>
              <a:gd name="connsiteX6" fmla="*/ 187328 w 1007745"/>
              <a:gd name="connsiteY6" fmla="*/ 3000375 h 3000380"/>
              <a:gd name="connsiteX7" fmla="*/ 0 w 1007745"/>
              <a:gd name="connsiteY7" fmla="*/ 2911472 h 3000380"/>
              <a:gd name="connsiteX8" fmla="*/ 9525 w 1007745"/>
              <a:gd name="connsiteY8" fmla="*/ 323218 h 3000380"/>
              <a:gd name="connsiteX0" fmla="*/ 9525 w 1026021"/>
              <a:gd name="connsiteY0" fmla="*/ 323218 h 3000380"/>
              <a:gd name="connsiteX1" fmla="*/ 187963 w 1026021"/>
              <a:gd name="connsiteY1" fmla="*/ 60960 h 3000380"/>
              <a:gd name="connsiteX2" fmla="*/ 934082 w 1026021"/>
              <a:gd name="connsiteY2" fmla="*/ 0 h 3000380"/>
              <a:gd name="connsiteX3" fmla="*/ 1003935 w 1026021"/>
              <a:gd name="connsiteY3" fmla="*/ 130813 h 3000380"/>
              <a:gd name="connsiteX4" fmla="*/ 1007745 w 1026021"/>
              <a:gd name="connsiteY4" fmla="*/ 1284602 h 3000380"/>
              <a:gd name="connsiteX5" fmla="*/ 974722 w 1026021"/>
              <a:gd name="connsiteY5" fmla="*/ 2994025 h 3000380"/>
              <a:gd name="connsiteX6" fmla="*/ 187328 w 1026021"/>
              <a:gd name="connsiteY6" fmla="*/ 3000375 h 3000380"/>
              <a:gd name="connsiteX7" fmla="*/ 0 w 1026021"/>
              <a:gd name="connsiteY7" fmla="*/ 2911472 h 3000380"/>
              <a:gd name="connsiteX8" fmla="*/ 9525 w 1026021"/>
              <a:gd name="connsiteY8" fmla="*/ 323218 h 3000380"/>
              <a:gd name="connsiteX0" fmla="*/ 9525 w 1030530"/>
              <a:gd name="connsiteY0" fmla="*/ 323218 h 3000380"/>
              <a:gd name="connsiteX1" fmla="*/ 187963 w 1030530"/>
              <a:gd name="connsiteY1" fmla="*/ 60960 h 3000380"/>
              <a:gd name="connsiteX2" fmla="*/ 934082 w 1030530"/>
              <a:gd name="connsiteY2" fmla="*/ 0 h 3000380"/>
              <a:gd name="connsiteX3" fmla="*/ 1003935 w 1030530"/>
              <a:gd name="connsiteY3" fmla="*/ 130813 h 3000380"/>
              <a:gd name="connsiteX4" fmla="*/ 1017905 w 1030530"/>
              <a:gd name="connsiteY4" fmla="*/ 2889882 h 3000380"/>
              <a:gd name="connsiteX5" fmla="*/ 974722 w 1030530"/>
              <a:gd name="connsiteY5" fmla="*/ 2994025 h 3000380"/>
              <a:gd name="connsiteX6" fmla="*/ 187328 w 1030530"/>
              <a:gd name="connsiteY6" fmla="*/ 3000375 h 3000380"/>
              <a:gd name="connsiteX7" fmla="*/ 0 w 1030530"/>
              <a:gd name="connsiteY7" fmla="*/ 2911472 h 3000380"/>
              <a:gd name="connsiteX8" fmla="*/ 9525 w 1030530"/>
              <a:gd name="connsiteY8" fmla="*/ 323218 h 3000380"/>
              <a:gd name="connsiteX0" fmla="*/ 9525 w 1017905"/>
              <a:gd name="connsiteY0" fmla="*/ 323218 h 3000380"/>
              <a:gd name="connsiteX1" fmla="*/ 187963 w 1017905"/>
              <a:gd name="connsiteY1" fmla="*/ 60960 h 3000380"/>
              <a:gd name="connsiteX2" fmla="*/ 934082 w 1017905"/>
              <a:gd name="connsiteY2" fmla="*/ 0 h 3000380"/>
              <a:gd name="connsiteX3" fmla="*/ 1003935 w 1017905"/>
              <a:gd name="connsiteY3" fmla="*/ 130813 h 3000380"/>
              <a:gd name="connsiteX4" fmla="*/ 1017905 w 1017905"/>
              <a:gd name="connsiteY4" fmla="*/ 2889882 h 3000380"/>
              <a:gd name="connsiteX5" fmla="*/ 909952 w 1017905"/>
              <a:gd name="connsiteY5" fmla="*/ 2997835 h 3000380"/>
              <a:gd name="connsiteX6" fmla="*/ 187328 w 1017905"/>
              <a:gd name="connsiteY6" fmla="*/ 3000375 h 3000380"/>
              <a:gd name="connsiteX7" fmla="*/ 0 w 1017905"/>
              <a:gd name="connsiteY7" fmla="*/ 2911472 h 3000380"/>
              <a:gd name="connsiteX8" fmla="*/ 9525 w 1017905"/>
              <a:gd name="connsiteY8" fmla="*/ 323218 h 3000380"/>
              <a:gd name="connsiteX0" fmla="*/ 9525 w 1006102"/>
              <a:gd name="connsiteY0" fmla="*/ 323218 h 3000380"/>
              <a:gd name="connsiteX1" fmla="*/ 187963 w 1006102"/>
              <a:gd name="connsiteY1" fmla="*/ 60960 h 3000380"/>
              <a:gd name="connsiteX2" fmla="*/ 934082 w 1006102"/>
              <a:gd name="connsiteY2" fmla="*/ 0 h 3000380"/>
              <a:gd name="connsiteX3" fmla="*/ 1003935 w 1006102"/>
              <a:gd name="connsiteY3" fmla="*/ 130813 h 3000380"/>
              <a:gd name="connsiteX4" fmla="*/ 995045 w 1006102"/>
              <a:gd name="connsiteY4" fmla="*/ 2889882 h 3000380"/>
              <a:gd name="connsiteX5" fmla="*/ 909952 w 1006102"/>
              <a:gd name="connsiteY5" fmla="*/ 2997835 h 3000380"/>
              <a:gd name="connsiteX6" fmla="*/ 187328 w 1006102"/>
              <a:gd name="connsiteY6" fmla="*/ 3000375 h 3000380"/>
              <a:gd name="connsiteX7" fmla="*/ 0 w 1006102"/>
              <a:gd name="connsiteY7" fmla="*/ 2911472 h 3000380"/>
              <a:gd name="connsiteX8" fmla="*/ 9525 w 1006102"/>
              <a:gd name="connsiteY8" fmla="*/ 323218 h 3000380"/>
              <a:gd name="connsiteX0" fmla="*/ 9525 w 1006102"/>
              <a:gd name="connsiteY0" fmla="*/ 323218 h 3000380"/>
              <a:gd name="connsiteX1" fmla="*/ 187963 w 1006102"/>
              <a:gd name="connsiteY1" fmla="*/ 60960 h 3000380"/>
              <a:gd name="connsiteX2" fmla="*/ 934082 w 1006102"/>
              <a:gd name="connsiteY2" fmla="*/ 0 h 3000380"/>
              <a:gd name="connsiteX3" fmla="*/ 1003935 w 1006102"/>
              <a:gd name="connsiteY3" fmla="*/ 144148 h 3000380"/>
              <a:gd name="connsiteX4" fmla="*/ 995045 w 1006102"/>
              <a:gd name="connsiteY4" fmla="*/ 2889882 h 3000380"/>
              <a:gd name="connsiteX5" fmla="*/ 909952 w 1006102"/>
              <a:gd name="connsiteY5" fmla="*/ 2997835 h 3000380"/>
              <a:gd name="connsiteX6" fmla="*/ 187328 w 1006102"/>
              <a:gd name="connsiteY6" fmla="*/ 3000375 h 3000380"/>
              <a:gd name="connsiteX7" fmla="*/ 0 w 1006102"/>
              <a:gd name="connsiteY7" fmla="*/ 2911472 h 3000380"/>
              <a:gd name="connsiteX8" fmla="*/ 9525 w 1006102"/>
              <a:gd name="connsiteY8" fmla="*/ 323218 h 3000380"/>
              <a:gd name="connsiteX0" fmla="*/ 9525 w 1006102"/>
              <a:gd name="connsiteY0" fmla="*/ 323218 h 3004741"/>
              <a:gd name="connsiteX1" fmla="*/ 187963 w 1006102"/>
              <a:gd name="connsiteY1" fmla="*/ 60960 h 3004741"/>
              <a:gd name="connsiteX2" fmla="*/ 934082 w 1006102"/>
              <a:gd name="connsiteY2" fmla="*/ 0 h 3004741"/>
              <a:gd name="connsiteX3" fmla="*/ 1003935 w 1006102"/>
              <a:gd name="connsiteY3" fmla="*/ 144148 h 3004741"/>
              <a:gd name="connsiteX4" fmla="*/ 995045 w 1006102"/>
              <a:gd name="connsiteY4" fmla="*/ 2889882 h 3004741"/>
              <a:gd name="connsiteX5" fmla="*/ 909952 w 1006102"/>
              <a:gd name="connsiteY5" fmla="*/ 2997835 h 3004741"/>
              <a:gd name="connsiteX6" fmla="*/ 187328 w 1006102"/>
              <a:gd name="connsiteY6" fmla="*/ 3000375 h 3004741"/>
              <a:gd name="connsiteX7" fmla="*/ 0 w 1006102"/>
              <a:gd name="connsiteY7" fmla="*/ 2938142 h 3004741"/>
              <a:gd name="connsiteX8" fmla="*/ 9525 w 1006102"/>
              <a:gd name="connsiteY8" fmla="*/ 323218 h 3004741"/>
              <a:gd name="connsiteX0" fmla="*/ 10346 w 1006923"/>
              <a:gd name="connsiteY0" fmla="*/ 323218 h 3004741"/>
              <a:gd name="connsiteX1" fmla="*/ 188784 w 1006923"/>
              <a:gd name="connsiteY1" fmla="*/ 60960 h 3004741"/>
              <a:gd name="connsiteX2" fmla="*/ 934903 w 1006923"/>
              <a:gd name="connsiteY2" fmla="*/ 0 h 3004741"/>
              <a:gd name="connsiteX3" fmla="*/ 1004756 w 1006923"/>
              <a:gd name="connsiteY3" fmla="*/ 144148 h 3004741"/>
              <a:gd name="connsiteX4" fmla="*/ 995866 w 1006923"/>
              <a:gd name="connsiteY4" fmla="*/ 2889882 h 3004741"/>
              <a:gd name="connsiteX5" fmla="*/ 910773 w 1006923"/>
              <a:gd name="connsiteY5" fmla="*/ 2997835 h 3004741"/>
              <a:gd name="connsiteX6" fmla="*/ 77659 w 1006923"/>
              <a:gd name="connsiteY6" fmla="*/ 3000375 h 3004741"/>
              <a:gd name="connsiteX7" fmla="*/ 821 w 1006923"/>
              <a:gd name="connsiteY7" fmla="*/ 2938142 h 3004741"/>
              <a:gd name="connsiteX8" fmla="*/ 10346 w 1006923"/>
              <a:gd name="connsiteY8" fmla="*/ 323218 h 3004741"/>
              <a:gd name="connsiteX0" fmla="*/ 9525 w 1006102"/>
              <a:gd name="connsiteY0" fmla="*/ 323218 h 3003085"/>
              <a:gd name="connsiteX1" fmla="*/ 187963 w 1006102"/>
              <a:gd name="connsiteY1" fmla="*/ 60960 h 3003085"/>
              <a:gd name="connsiteX2" fmla="*/ 934082 w 1006102"/>
              <a:gd name="connsiteY2" fmla="*/ 0 h 3003085"/>
              <a:gd name="connsiteX3" fmla="*/ 1003935 w 1006102"/>
              <a:gd name="connsiteY3" fmla="*/ 144148 h 3003085"/>
              <a:gd name="connsiteX4" fmla="*/ 995045 w 1006102"/>
              <a:gd name="connsiteY4" fmla="*/ 2889882 h 3003085"/>
              <a:gd name="connsiteX5" fmla="*/ 909952 w 1006102"/>
              <a:gd name="connsiteY5" fmla="*/ 2997835 h 3003085"/>
              <a:gd name="connsiteX6" fmla="*/ 76838 w 1006102"/>
              <a:gd name="connsiteY6" fmla="*/ 3000375 h 3003085"/>
              <a:gd name="connsiteX7" fmla="*/ 0 w 1006102"/>
              <a:gd name="connsiteY7" fmla="*/ 2938142 h 3003085"/>
              <a:gd name="connsiteX8" fmla="*/ 9525 w 1006102"/>
              <a:gd name="connsiteY8" fmla="*/ 323218 h 3003085"/>
              <a:gd name="connsiteX0" fmla="*/ 11430 w 1008007"/>
              <a:gd name="connsiteY0" fmla="*/ 323218 h 3014804"/>
              <a:gd name="connsiteX1" fmla="*/ 189868 w 1008007"/>
              <a:gd name="connsiteY1" fmla="*/ 60960 h 3014804"/>
              <a:gd name="connsiteX2" fmla="*/ 935987 w 1008007"/>
              <a:gd name="connsiteY2" fmla="*/ 0 h 3014804"/>
              <a:gd name="connsiteX3" fmla="*/ 1005840 w 1008007"/>
              <a:gd name="connsiteY3" fmla="*/ 144148 h 3014804"/>
              <a:gd name="connsiteX4" fmla="*/ 996950 w 1008007"/>
              <a:gd name="connsiteY4" fmla="*/ 2889882 h 3014804"/>
              <a:gd name="connsiteX5" fmla="*/ 911857 w 1008007"/>
              <a:gd name="connsiteY5" fmla="*/ 2997835 h 3014804"/>
              <a:gd name="connsiteX6" fmla="*/ 78743 w 1008007"/>
              <a:gd name="connsiteY6" fmla="*/ 3000375 h 3014804"/>
              <a:gd name="connsiteX7" fmla="*/ 0 w 1008007"/>
              <a:gd name="connsiteY7" fmla="*/ 2962907 h 3014804"/>
              <a:gd name="connsiteX8" fmla="*/ 11430 w 1008007"/>
              <a:gd name="connsiteY8" fmla="*/ 323218 h 3014804"/>
              <a:gd name="connsiteX0" fmla="*/ 11430 w 1008007"/>
              <a:gd name="connsiteY0" fmla="*/ 323218 h 3003168"/>
              <a:gd name="connsiteX1" fmla="*/ 189868 w 1008007"/>
              <a:gd name="connsiteY1" fmla="*/ 60960 h 3003168"/>
              <a:gd name="connsiteX2" fmla="*/ 935987 w 1008007"/>
              <a:gd name="connsiteY2" fmla="*/ 0 h 3003168"/>
              <a:gd name="connsiteX3" fmla="*/ 1005840 w 1008007"/>
              <a:gd name="connsiteY3" fmla="*/ 144148 h 3003168"/>
              <a:gd name="connsiteX4" fmla="*/ 996950 w 1008007"/>
              <a:gd name="connsiteY4" fmla="*/ 2889882 h 3003168"/>
              <a:gd name="connsiteX5" fmla="*/ 911857 w 1008007"/>
              <a:gd name="connsiteY5" fmla="*/ 2997835 h 3003168"/>
              <a:gd name="connsiteX6" fmla="*/ 78743 w 1008007"/>
              <a:gd name="connsiteY6" fmla="*/ 3000375 h 3003168"/>
              <a:gd name="connsiteX7" fmla="*/ 0 w 1008007"/>
              <a:gd name="connsiteY7" fmla="*/ 2962907 h 3003168"/>
              <a:gd name="connsiteX8" fmla="*/ 11430 w 1008007"/>
              <a:gd name="connsiteY8" fmla="*/ 323218 h 3003168"/>
              <a:gd name="connsiteX0" fmla="*/ 11738 w 1008315"/>
              <a:gd name="connsiteY0" fmla="*/ 323218 h 3000375"/>
              <a:gd name="connsiteX1" fmla="*/ 190176 w 1008315"/>
              <a:gd name="connsiteY1" fmla="*/ 60960 h 3000375"/>
              <a:gd name="connsiteX2" fmla="*/ 936295 w 1008315"/>
              <a:gd name="connsiteY2" fmla="*/ 0 h 3000375"/>
              <a:gd name="connsiteX3" fmla="*/ 1006148 w 1008315"/>
              <a:gd name="connsiteY3" fmla="*/ 144148 h 3000375"/>
              <a:gd name="connsiteX4" fmla="*/ 997258 w 1008315"/>
              <a:gd name="connsiteY4" fmla="*/ 2889882 h 3000375"/>
              <a:gd name="connsiteX5" fmla="*/ 912165 w 1008315"/>
              <a:gd name="connsiteY5" fmla="*/ 2997835 h 3000375"/>
              <a:gd name="connsiteX6" fmla="*/ 79051 w 1008315"/>
              <a:gd name="connsiteY6" fmla="*/ 3000375 h 3000375"/>
              <a:gd name="connsiteX7" fmla="*/ 308 w 1008315"/>
              <a:gd name="connsiteY7" fmla="*/ 2962907 h 3000375"/>
              <a:gd name="connsiteX8" fmla="*/ 11738 w 1008315"/>
              <a:gd name="connsiteY8" fmla="*/ 323218 h 3000375"/>
              <a:gd name="connsiteX0" fmla="*/ 12258 w 1008835"/>
              <a:gd name="connsiteY0" fmla="*/ 323218 h 3000375"/>
              <a:gd name="connsiteX1" fmla="*/ 190696 w 1008835"/>
              <a:gd name="connsiteY1" fmla="*/ 60960 h 3000375"/>
              <a:gd name="connsiteX2" fmla="*/ 936815 w 1008835"/>
              <a:gd name="connsiteY2" fmla="*/ 0 h 3000375"/>
              <a:gd name="connsiteX3" fmla="*/ 1006668 w 1008835"/>
              <a:gd name="connsiteY3" fmla="*/ 144148 h 3000375"/>
              <a:gd name="connsiteX4" fmla="*/ 997778 w 1008835"/>
              <a:gd name="connsiteY4" fmla="*/ 2889882 h 3000375"/>
              <a:gd name="connsiteX5" fmla="*/ 912685 w 1008835"/>
              <a:gd name="connsiteY5" fmla="*/ 2997835 h 3000375"/>
              <a:gd name="connsiteX6" fmla="*/ 79571 w 1008835"/>
              <a:gd name="connsiteY6" fmla="*/ 3000375 h 3000375"/>
              <a:gd name="connsiteX7" fmla="*/ 828 w 1008835"/>
              <a:gd name="connsiteY7" fmla="*/ 2962907 h 3000375"/>
              <a:gd name="connsiteX8" fmla="*/ 12258 w 1008835"/>
              <a:gd name="connsiteY8" fmla="*/ 323218 h 3000375"/>
              <a:gd name="connsiteX0" fmla="*/ 12258 w 1008835"/>
              <a:gd name="connsiteY0" fmla="*/ 323218 h 3000375"/>
              <a:gd name="connsiteX1" fmla="*/ 190696 w 1008835"/>
              <a:gd name="connsiteY1" fmla="*/ 76200 h 3000375"/>
              <a:gd name="connsiteX2" fmla="*/ 936815 w 1008835"/>
              <a:gd name="connsiteY2" fmla="*/ 0 h 3000375"/>
              <a:gd name="connsiteX3" fmla="*/ 1006668 w 1008835"/>
              <a:gd name="connsiteY3" fmla="*/ 144148 h 3000375"/>
              <a:gd name="connsiteX4" fmla="*/ 997778 w 1008835"/>
              <a:gd name="connsiteY4" fmla="*/ 2889882 h 3000375"/>
              <a:gd name="connsiteX5" fmla="*/ 912685 w 1008835"/>
              <a:gd name="connsiteY5" fmla="*/ 2997835 h 3000375"/>
              <a:gd name="connsiteX6" fmla="*/ 79571 w 1008835"/>
              <a:gd name="connsiteY6" fmla="*/ 3000375 h 3000375"/>
              <a:gd name="connsiteX7" fmla="*/ 828 w 1008835"/>
              <a:gd name="connsiteY7" fmla="*/ 2962907 h 3000375"/>
              <a:gd name="connsiteX8" fmla="*/ 12258 w 1008835"/>
              <a:gd name="connsiteY8" fmla="*/ 323218 h 300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835" h="3000375">
                <a:moveTo>
                  <a:pt x="12258" y="323218"/>
                </a:moveTo>
                <a:cubicBezTo>
                  <a:pt x="12258" y="232034"/>
                  <a:pt x="99512" y="76200"/>
                  <a:pt x="190696" y="76200"/>
                </a:cubicBezTo>
                <a:lnTo>
                  <a:pt x="936815" y="0"/>
                </a:lnTo>
                <a:cubicBezTo>
                  <a:pt x="1027999" y="0"/>
                  <a:pt x="1006668" y="52964"/>
                  <a:pt x="1006668" y="144148"/>
                </a:cubicBezTo>
                <a:cubicBezTo>
                  <a:pt x="1011325" y="1063838"/>
                  <a:pt x="993121" y="1970192"/>
                  <a:pt x="997778" y="2889882"/>
                </a:cubicBezTo>
                <a:cubicBezTo>
                  <a:pt x="997778" y="2981066"/>
                  <a:pt x="1003869" y="2997835"/>
                  <a:pt x="912685" y="2997835"/>
                </a:cubicBezTo>
                <a:lnTo>
                  <a:pt x="79571" y="3000375"/>
                </a:lnTo>
                <a:cubicBezTo>
                  <a:pt x="3627" y="2996565"/>
                  <a:pt x="-2982" y="3010276"/>
                  <a:pt x="828" y="2962907"/>
                </a:cubicBezTo>
                <a:cubicBezTo>
                  <a:pt x="828" y="2689436"/>
                  <a:pt x="12258" y="596689"/>
                  <a:pt x="12258" y="323218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1DE7293E-B399-6016-84CA-B576D4B7805C}"/>
              </a:ext>
            </a:extLst>
          </p:cNvPr>
          <p:cNvSpPr/>
          <p:nvPr/>
        </p:nvSpPr>
        <p:spPr>
          <a:xfrm>
            <a:off x="5183916" y="2289288"/>
            <a:ext cx="744093" cy="1919166"/>
          </a:xfrm>
          <a:custGeom>
            <a:avLst/>
            <a:gdLst>
              <a:gd name="connsiteX0" fmla="*/ 0 w 734568"/>
              <a:gd name="connsiteY0" fmla="*/ 99571 h 1861468"/>
              <a:gd name="connsiteX1" fmla="*/ 99571 w 734568"/>
              <a:gd name="connsiteY1" fmla="*/ 0 h 1861468"/>
              <a:gd name="connsiteX2" fmla="*/ 634997 w 734568"/>
              <a:gd name="connsiteY2" fmla="*/ 0 h 1861468"/>
              <a:gd name="connsiteX3" fmla="*/ 734568 w 734568"/>
              <a:gd name="connsiteY3" fmla="*/ 99571 h 1861468"/>
              <a:gd name="connsiteX4" fmla="*/ 734568 w 734568"/>
              <a:gd name="connsiteY4" fmla="*/ 1761897 h 1861468"/>
              <a:gd name="connsiteX5" fmla="*/ 634997 w 734568"/>
              <a:gd name="connsiteY5" fmla="*/ 1861468 h 1861468"/>
              <a:gd name="connsiteX6" fmla="*/ 99571 w 734568"/>
              <a:gd name="connsiteY6" fmla="*/ 1861468 h 1861468"/>
              <a:gd name="connsiteX7" fmla="*/ 0 w 734568"/>
              <a:gd name="connsiteY7" fmla="*/ 1761897 h 1861468"/>
              <a:gd name="connsiteX8" fmla="*/ 0 w 734568"/>
              <a:gd name="connsiteY8" fmla="*/ 99571 h 1861468"/>
              <a:gd name="connsiteX0" fmla="*/ 3810 w 734568"/>
              <a:gd name="connsiteY0" fmla="*/ 122431 h 1861468"/>
              <a:gd name="connsiteX1" fmla="*/ 99571 w 734568"/>
              <a:gd name="connsiteY1" fmla="*/ 0 h 1861468"/>
              <a:gd name="connsiteX2" fmla="*/ 634997 w 734568"/>
              <a:gd name="connsiteY2" fmla="*/ 0 h 1861468"/>
              <a:gd name="connsiteX3" fmla="*/ 734568 w 734568"/>
              <a:gd name="connsiteY3" fmla="*/ 99571 h 1861468"/>
              <a:gd name="connsiteX4" fmla="*/ 734568 w 734568"/>
              <a:gd name="connsiteY4" fmla="*/ 1761897 h 1861468"/>
              <a:gd name="connsiteX5" fmla="*/ 634997 w 734568"/>
              <a:gd name="connsiteY5" fmla="*/ 1861468 h 1861468"/>
              <a:gd name="connsiteX6" fmla="*/ 99571 w 734568"/>
              <a:gd name="connsiteY6" fmla="*/ 1861468 h 1861468"/>
              <a:gd name="connsiteX7" fmla="*/ 0 w 734568"/>
              <a:gd name="connsiteY7" fmla="*/ 1761897 h 1861468"/>
              <a:gd name="connsiteX8" fmla="*/ 3810 w 734568"/>
              <a:gd name="connsiteY8" fmla="*/ 122431 h 1861468"/>
              <a:gd name="connsiteX0" fmla="*/ 3810 w 734568"/>
              <a:gd name="connsiteY0" fmla="*/ 122431 h 1861468"/>
              <a:gd name="connsiteX1" fmla="*/ 126241 w 734568"/>
              <a:gd name="connsiteY1" fmla="*/ 133350 h 1861468"/>
              <a:gd name="connsiteX2" fmla="*/ 634997 w 734568"/>
              <a:gd name="connsiteY2" fmla="*/ 0 h 1861468"/>
              <a:gd name="connsiteX3" fmla="*/ 734568 w 734568"/>
              <a:gd name="connsiteY3" fmla="*/ 99571 h 1861468"/>
              <a:gd name="connsiteX4" fmla="*/ 734568 w 734568"/>
              <a:gd name="connsiteY4" fmla="*/ 1761897 h 1861468"/>
              <a:gd name="connsiteX5" fmla="*/ 634997 w 734568"/>
              <a:gd name="connsiteY5" fmla="*/ 1861468 h 1861468"/>
              <a:gd name="connsiteX6" fmla="*/ 99571 w 734568"/>
              <a:gd name="connsiteY6" fmla="*/ 1861468 h 1861468"/>
              <a:gd name="connsiteX7" fmla="*/ 0 w 734568"/>
              <a:gd name="connsiteY7" fmla="*/ 1761897 h 1861468"/>
              <a:gd name="connsiteX8" fmla="*/ 3810 w 734568"/>
              <a:gd name="connsiteY8" fmla="*/ 122431 h 1861468"/>
              <a:gd name="connsiteX0" fmla="*/ 3810 w 734568"/>
              <a:gd name="connsiteY0" fmla="*/ 122431 h 1861468"/>
              <a:gd name="connsiteX1" fmla="*/ 114811 w 734568"/>
              <a:gd name="connsiteY1" fmla="*/ 0 h 1861468"/>
              <a:gd name="connsiteX2" fmla="*/ 634997 w 734568"/>
              <a:gd name="connsiteY2" fmla="*/ 0 h 1861468"/>
              <a:gd name="connsiteX3" fmla="*/ 734568 w 734568"/>
              <a:gd name="connsiteY3" fmla="*/ 99571 h 1861468"/>
              <a:gd name="connsiteX4" fmla="*/ 734568 w 734568"/>
              <a:gd name="connsiteY4" fmla="*/ 1761897 h 1861468"/>
              <a:gd name="connsiteX5" fmla="*/ 634997 w 734568"/>
              <a:gd name="connsiteY5" fmla="*/ 1861468 h 1861468"/>
              <a:gd name="connsiteX6" fmla="*/ 99571 w 734568"/>
              <a:gd name="connsiteY6" fmla="*/ 1861468 h 1861468"/>
              <a:gd name="connsiteX7" fmla="*/ 0 w 734568"/>
              <a:gd name="connsiteY7" fmla="*/ 1761897 h 1861468"/>
              <a:gd name="connsiteX8" fmla="*/ 3810 w 734568"/>
              <a:gd name="connsiteY8" fmla="*/ 122431 h 1861468"/>
              <a:gd name="connsiteX0" fmla="*/ 3810 w 734598"/>
              <a:gd name="connsiteY0" fmla="*/ 185296 h 1924333"/>
              <a:gd name="connsiteX1" fmla="*/ 114811 w 734598"/>
              <a:gd name="connsiteY1" fmla="*/ 62865 h 1924333"/>
              <a:gd name="connsiteX2" fmla="*/ 682622 w 734598"/>
              <a:gd name="connsiteY2" fmla="*/ 0 h 1924333"/>
              <a:gd name="connsiteX3" fmla="*/ 734568 w 734598"/>
              <a:gd name="connsiteY3" fmla="*/ 162436 h 1924333"/>
              <a:gd name="connsiteX4" fmla="*/ 734568 w 734598"/>
              <a:gd name="connsiteY4" fmla="*/ 1824762 h 1924333"/>
              <a:gd name="connsiteX5" fmla="*/ 634997 w 734598"/>
              <a:gd name="connsiteY5" fmla="*/ 1924333 h 1924333"/>
              <a:gd name="connsiteX6" fmla="*/ 99571 w 734598"/>
              <a:gd name="connsiteY6" fmla="*/ 1924333 h 1924333"/>
              <a:gd name="connsiteX7" fmla="*/ 0 w 734598"/>
              <a:gd name="connsiteY7" fmla="*/ 1824762 h 1924333"/>
              <a:gd name="connsiteX8" fmla="*/ 3810 w 734598"/>
              <a:gd name="connsiteY8" fmla="*/ 185296 h 1924333"/>
              <a:gd name="connsiteX0" fmla="*/ 3810 w 736474"/>
              <a:gd name="connsiteY0" fmla="*/ 185296 h 1924333"/>
              <a:gd name="connsiteX1" fmla="*/ 114811 w 736474"/>
              <a:gd name="connsiteY1" fmla="*/ 62865 h 1924333"/>
              <a:gd name="connsiteX2" fmla="*/ 682622 w 736474"/>
              <a:gd name="connsiteY2" fmla="*/ 0 h 1924333"/>
              <a:gd name="connsiteX3" fmla="*/ 736473 w 736474"/>
              <a:gd name="connsiteY3" fmla="*/ 101476 h 1924333"/>
              <a:gd name="connsiteX4" fmla="*/ 734568 w 736474"/>
              <a:gd name="connsiteY4" fmla="*/ 1824762 h 1924333"/>
              <a:gd name="connsiteX5" fmla="*/ 634997 w 736474"/>
              <a:gd name="connsiteY5" fmla="*/ 1924333 h 1924333"/>
              <a:gd name="connsiteX6" fmla="*/ 99571 w 736474"/>
              <a:gd name="connsiteY6" fmla="*/ 1924333 h 1924333"/>
              <a:gd name="connsiteX7" fmla="*/ 0 w 736474"/>
              <a:gd name="connsiteY7" fmla="*/ 1824762 h 1924333"/>
              <a:gd name="connsiteX8" fmla="*/ 3810 w 736474"/>
              <a:gd name="connsiteY8" fmla="*/ 185296 h 1924333"/>
              <a:gd name="connsiteX0" fmla="*/ 3810 w 744093"/>
              <a:gd name="connsiteY0" fmla="*/ 185296 h 1924333"/>
              <a:gd name="connsiteX1" fmla="*/ 114811 w 744093"/>
              <a:gd name="connsiteY1" fmla="*/ 62865 h 1924333"/>
              <a:gd name="connsiteX2" fmla="*/ 682622 w 744093"/>
              <a:gd name="connsiteY2" fmla="*/ 0 h 1924333"/>
              <a:gd name="connsiteX3" fmla="*/ 744093 w 744093"/>
              <a:gd name="connsiteY3" fmla="*/ 99571 h 1924333"/>
              <a:gd name="connsiteX4" fmla="*/ 734568 w 744093"/>
              <a:gd name="connsiteY4" fmla="*/ 1824762 h 1924333"/>
              <a:gd name="connsiteX5" fmla="*/ 634997 w 744093"/>
              <a:gd name="connsiteY5" fmla="*/ 1924333 h 1924333"/>
              <a:gd name="connsiteX6" fmla="*/ 99571 w 744093"/>
              <a:gd name="connsiteY6" fmla="*/ 1924333 h 1924333"/>
              <a:gd name="connsiteX7" fmla="*/ 0 w 744093"/>
              <a:gd name="connsiteY7" fmla="*/ 1824762 h 1924333"/>
              <a:gd name="connsiteX8" fmla="*/ 3810 w 744093"/>
              <a:gd name="connsiteY8" fmla="*/ 185296 h 1924333"/>
              <a:gd name="connsiteX0" fmla="*/ 3810 w 744093"/>
              <a:gd name="connsiteY0" fmla="*/ 198631 h 1924333"/>
              <a:gd name="connsiteX1" fmla="*/ 114811 w 744093"/>
              <a:gd name="connsiteY1" fmla="*/ 62865 h 1924333"/>
              <a:gd name="connsiteX2" fmla="*/ 682622 w 744093"/>
              <a:gd name="connsiteY2" fmla="*/ 0 h 1924333"/>
              <a:gd name="connsiteX3" fmla="*/ 744093 w 744093"/>
              <a:gd name="connsiteY3" fmla="*/ 99571 h 1924333"/>
              <a:gd name="connsiteX4" fmla="*/ 734568 w 744093"/>
              <a:gd name="connsiteY4" fmla="*/ 1824762 h 1924333"/>
              <a:gd name="connsiteX5" fmla="*/ 634997 w 744093"/>
              <a:gd name="connsiteY5" fmla="*/ 1924333 h 1924333"/>
              <a:gd name="connsiteX6" fmla="*/ 99571 w 744093"/>
              <a:gd name="connsiteY6" fmla="*/ 1924333 h 1924333"/>
              <a:gd name="connsiteX7" fmla="*/ 0 w 744093"/>
              <a:gd name="connsiteY7" fmla="*/ 1824762 h 1924333"/>
              <a:gd name="connsiteX8" fmla="*/ 3810 w 744093"/>
              <a:gd name="connsiteY8" fmla="*/ 198631 h 1924333"/>
              <a:gd name="connsiteX0" fmla="*/ 3810 w 744093"/>
              <a:gd name="connsiteY0" fmla="*/ 198631 h 1924333"/>
              <a:gd name="connsiteX1" fmla="*/ 145291 w 744093"/>
              <a:gd name="connsiteY1" fmla="*/ 59055 h 1924333"/>
              <a:gd name="connsiteX2" fmla="*/ 682622 w 744093"/>
              <a:gd name="connsiteY2" fmla="*/ 0 h 1924333"/>
              <a:gd name="connsiteX3" fmla="*/ 744093 w 744093"/>
              <a:gd name="connsiteY3" fmla="*/ 99571 h 1924333"/>
              <a:gd name="connsiteX4" fmla="*/ 734568 w 744093"/>
              <a:gd name="connsiteY4" fmla="*/ 1824762 h 1924333"/>
              <a:gd name="connsiteX5" fmla="*/ 634997 w 744093"/>
              <a:gd name="connsiteY5" fmla="*/ 1924333 h 1924333"/>
              <a:gd name="connsiteX6" fmla="*/ 99571 w 744093"/>
              <a:gd name="connsiteY6" fmla="*/ 1924333 h 1924333"/>
              <a:gd name="connsiteX7" fmla="*/ 0 w 744093"/>
              <a:gd name="connsiteY7" fmla="*/ 1824762 h 1924333"/>
              <a:gd name="connsiteX8" fmla="*/ 3810 w 744093"/>
              <a:gd name="connsiteY8" fmla="*/ 198631 h 1924333"/>
              <a:gd name="connsiteX0" fmla="*/ 3810 w 744093"/>
              <a:gd name="connsiteY0" fmla="*/ 198631 h 1924333"/>
              <a:gd name="connsiteX1" fmla="*/ 112906 w 744093"/>
              <a:gd name="connsiteY1" fmla="*/ 62865 h 1924333"/>
              <a:gd name="connsiteX2" fmla="*/ 682622 w 744093"/>
              <a:gd name="connsiteY2" fmla="*/ 0 h 1924333"/>
              <a:gd name="connsiteX3" fmla="*/ 744093 w 744093"/>
              <a:gd name="connsiteY3" fmla="*/ 99571 h 1924333"/>
              <a:gd name="connsiteX4" fmla="*/ 734568 w 744093"/>
              <a:gd name="connsiteY4" fmla="*/ 1824762 h 1924333"/>
              <a:gd name="connsiteX5" fmla="*/ 634997 w 744093"/>
              <a:gd name="connsiteY5" fmla="*/ 1924333 h 1924333"/>
              <a:gd name="connsiteX6" fmla="*/ 99571 w 744093"/>
              <a:gd name="connsiteY6" fmla="*/ 1924333 h 1924333"/>
              <a:gd name="connsiteX7" fmla="*/ 0 w 744093"/>
              <a:gd name="connsiteY7" fmla="*/ 1824762 h 1924333"/>
              <a:gd name="connsiteX8" fmla="*/ 3810 w 744093"/>
              <a:gd name="connsiteY8" fmla="*/ 198631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093" h="1924333">
                <a:moveTo>
                  <a:pt x="3810" y="198631"/>
                </a:moveTo>
                <a:cubicBezTo>
                  <a:pt x="3810" y="143639"/>
                  <a:pt x="57914" y="62865"/>
                  <a:pt x="112906" y="62865"/>
                </a:cubicBezTo>
                <a:lnTo>
                  <a:pt x="682622" y="0"/>
                </a:lnTo>
                <a:cubicBezTo>
                  <a:pt x="737614" y="0"/>
                  <a:pt x="744093" y="44579"/>
                  <a:pt x="744093" y="99571"/>
                </a:cubicBezTo>
                <a:lnTo>
                  <a:pt x="734568" y="1824762"/>
                </a:lnTo>
                <a:cubicBezTo>
                  <a:pt x="734568" y="1879754"/>
                  <a:pt x="689989" y="1924333"/>
                  <a:pt x="634997" y="1924333"/>
                </a:cubicBezTo>
                <a:lnTo>
                  <a:pt x="99571" y="1924333"/>
                </a:lnTo>
                <a:cubicBezTo>
                  <a:pt x="44579" y="1924333"/>
                  <a:pt x="0" y="1879754"/>
                  <a:pt x="0" y="1824762"/>
                </a:cubicBezTo>
                <a:cubicBezTo>
                  <a:pt x="0" y="1270653"/>
                  <a:pt x="3810" y="752740"/>
                  <a:pt x="3810" y="198631"/>
                </a:cubicBez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BA568C7-BBB6-6B8B-1FE0-74F906EB93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461544" y="2315676"/>
            <a:ext cx="815609" cy="815609"/>
          </a:xfrm>
          <a:prstGeom prst="rect">
            <a:avLst/>
          </a:prstGeom>
          <a:ln>
            <a:noFill/>
          </a:ln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393D182-DC5C-729C-7856-1C8C7657480B}"/>
              </a:ext>
            </a:extLst>
          </p:cNvPr>
          <p:cNvSpPr/>
          <p:nvPr/>
        </p:nvSpPr>
        <p:spPr>
          <a:xfrm>
            <a:off x="6154380" y="2178835"/>
            <a:ext cx="2036031" cy="2029618"/>
          </a:xfrm>
          <a:custGeom>
            <a:avLst/>
            <a:gdLst>
              <a:gd name="connsiteX0" fmla="*/ 0 w 1997931"/>
              <a:gd name="connsiteY0" fmla="*/ 175518 h 2087641"/>
              <a:gd name="connsiteX1" fmla="*/ 175518 w 1997931"/>
              <a:gd name="connsiteY1" fmla="*/ 0 h 2087641"/>
              <a:gd name="connsiteX2" fmla="*/ 1822413 w 1997931"/>
              <a:gd name="connsiteY2" fmla="*/ 0 h 2087641"/>
              <a:gd name="connsiteX3" fmla="*/ 1997931 w 1997931"/>
              <a:gd name="connsiteY3" fmla="*/ 175518 h 2087641"/>
              <a:gd name="connsiteX4" fmla="*/ 1997931 w 1997931"/>
              <a:gd name="connsiteY4" fmla="*/ 1912123 h 2087641"/>
              <a:gd name="connsiteX5" fmla="*/ 1822413 w 1997931"/>
              <a:gd name="connsiteY5" fmla="*/ 2087641 h 2087641"/>
              <a:gd name="connsiteX6" fmla="*/ 175518 w 1997931"/>
              <a:gd name="connsiteY6" fmla="*/ 2087641 h 2087641"/>
              <a:gd name="connsiteX7" fmla="*/ 0 w 1997931"/>
              <a:gd name="connsiteY7" fmla="*/ 1912123 h 2087641"/>
              <a:gd name="connsiteX8" fmla="*/ 0 w 1997931"/>
              <a:gd name="connsiteY8" fmla="*/ 175518 h 2087641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822413 w 1997931"/>
              <a:gd name="connsiteY2" fmla="*/ 0 h 2087690"/>
              <a:gd name="connsiteX3" fmla="*/ 1997931 w 1997931"/>
              <a:gd name="connsiteY3" fmla="*/ 175518 h 2087690"/>
              <a:gd name="connsiteX4" fmla="*/ 1997931 w 1997931"/>
              <a:gd name="connsiteY4" fmla="*/ 191212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822413 w 1997931"/>
              <a:gd name="connsiteY2" fmla="*/ 0 h 2087690"/>
              <a:gd name="connsiteX3" fmla="*/ 1997931 w 1997931"/>
              <a:gd name="connsiteY3" fmla="*/ 175518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822413 w 1997931"/>
              <a:gd name="connsiteY2" fmla="*/ 0 h 2087690"/>
              <a:gd name="connsiteX3" fmla="*/ 1872201 w 1997931"/>
              <a:gd name="connsiteY3" fmla="*/ 809883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694778 w 1997931"/>
              <a:gd name="connsiteY2" fmla="*/ 518160 h 2087690"/>
              <a:gd name="connsiteX3" fmla="*/ 1872201 w 1997931"/>
              <a:gd name="connsiteY3" fmla="*/ 809883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2011266"/>
              <a:gd name="connsiteY0" fmla="*/ 175518 h 2087690"/>
              <a:gd name="connsiteX1" fmla="*/ 175518 w 2011266"/>
              <a:gd name="connsiteY1" fmla="*/ 0 h 2087690"/>
              <a:gd name="connsiteX2" fmla="*/ 1694778 w 2011266"/>
              <a:gd name="connsiteY2" fmla="*/ 518160 h 2087690"/>
              <a:gd name="connsiteX3" fmla="*/ 2011266 w 2011266"/>
              <a:gd name="connsiteY3" fmla="*/ 465078 h 2087690"/>
              <a:gd name="connsiteX4" fmla="*/ 1997931 w 2011266"/>
              <a:gd name="connsiteY4" fmla="*/ 1965463 h 2087690"/>
              <a:gd name="connsiteX5" fmla="*/ 1822413 w 2011266"/>
              <a:gd name="connsiteY5" fmla="*/ 2087641 h 2087690"/>
              <a:gd name="connsiteX6" fmla="*/ 175518 w 2011266"/>
              <a:gd name="connsiteY6" fmla="*/ 2087641 h 2087690"/>
              <a:gd name="connsiteX7" fmla="*/ 0 w 2011266"/>
              <a:gd name="connsiteY7" fmla="*/ 1995943 h 2087690"/>
              <a:gd name="connsiteX8" fmla="*/ 0 w 2011266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694778 w 1997931"/>
              <a:gd name="connsiteY2" fmla="*/ 518160 h 2087690"/>
              <a:gd name="connsiteX3" fmla="*/ 1956021 w 1997931"/>
              <a:gd name="connsiteY3" fmla="*/ 465078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793838 w 1997931"/>
              <a:gd name="connsiteY2" fmla="*/ 123825 h 2087690"/>
              <a:gd name="connsiteX3" fmla="*/ 1956021 w 1997931"/>
              <a:gd name="connsiteY3" fmla="*/ 465078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793838 w 1997931"/>
              <a:gd name="connsiteY2" fmla="*/ 123825 h 2087690"/>
              <a:gd name="connsiteX3" fmla="*/ 1954116 w 1997931"/>
              <a:gd name="connsiteY3" fmla="*/ 505083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23825 h 2087690"/>
              <a:gd name="connsiteX3" fmla="*/ 2036031 w 2036031"/>
              <a:gd name="connsiteY3" fmla="*/ 360303 h 2087690"/>
              <a:gd name="connsiteX4" fmla="*/ 1997931 w 2036031"/>
              <a:gd name="connsiteY4" fmla="*/ 1965463 h 2087690"/>
              <a:gd name="connsiteX5" fmla="*/ 1822413 w 2036031"/>
              <a:gd name="connsiteY5" fmla="*/ 208764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16205 h 2087690"/>
              <a:gd name="connsiteX3" fmla="*/ 2036031 w 2036031"/>
              <a:gd name="connsiteY3" fmla="*/ 360303 h 2087690"/>
              <a:gd name="connsiteX4" fmla="*/ 1997931 w 2036031"/>
              <a:gd name="connsiteY4" fmla="*/ 1965463 h 2087690"/>
              <a:gd name="connsiteX5" fmla="*/ 1822413 w 2036031"/>
              <a:gd name="connsiteY5" fmla="*/ 208764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16205 h 2087690"/>
              <a:gd name="connsiteX3" fmla="*/ 2036031 w 2036031"/>
              <a:gd name="connsiteY3" fmla="*/ 360303 h 2087690"/>
              <a:gd name="connsiteX4" fmla="*/ 2034126 w 2036031"/>
              <a:gd name="connsiteY4" fmla="*/ 1959748 h 2087690"/>
              <a:gd name="connsiteX5" fmla="*/ 1822413 w 2036031"/>
              <a:gd name="connsiteY5" fmla="*/ 208764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16205 h 2087690"/>
              <a:gd name="connsiteX3" fmla="*/ 2036031 w 2036031"/>
              <a:gd name="connsiteY3" fmla="*/ 360303 h 2087690"/>
              <a:gd name="connsiteX4" fmla="*/ 2034126 w 2036031"/>
              <a:gd name="connsiteY4" fmla="*/ 1959748 h 2087690"/>
              <a:gd name="connsiteX5" fmla="*/ 1870038 w 2036031"/>
              <a:gd name="connsiteY5" fmla="*/ 208383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64661 h 1976833"/>
              <a:gd name="connsiteX1" fmla="*/ 170438 w 2036031"/>
              <a:gd name="connsiteY1" fmla="*/ 8523 h 1976833"/>
              <a:gd name="connsiteX2" fmla="*/ 1793838 w 2036031"/>
              <a:gd name="connsiteY2" fmla="*/ 5348 h 1976833"/>
              <a:gd name="connsiteX3" fmla="*/ 2036031 w 2036031"/>
              <a:gd name="connsiteY3" fmla="*/ 249446 h 1976833"/>
              <a:gd name="connsiteX4" fmla="*/ 2034126 w 2036031"/>
              <a:gd name="connsiteY4" fmla="*/ 1848891 h 1976833"/>
              <a:gd name="connsiteX5" fmla="*/ 1870038 w 2036031"/>
              <a:gd name="connsiteY5" fmla="*/ 1972974 h 1976833"/>
              <a:gd name="connsiteX6" fmla="*/ 175518 w 2036031"/>
              <a:gd name="connsiteY6" fmla="*/ 1976784 h 1976833"/>
              <a:gd name="connsiteX7" fmla="*/ 0 w 2036031"/>
              <a:gd name="connsiteY7" fmla="*/ 1885086 h 1976833"/>
              <a:gd name="connsiteX8" fmla="*/ 0 w 2036031"/>
              <a:gd name="connsiteY8" fmla="*/ 64661 h 1976833"/>
              <a:gd name="connsiteX0" fmla="*/ 0 w 2036031"/>
              <a:gd name="connsiteY0" fmla="*/ 145038 h 2057210"/>
              <a:gd name="connsiteX1" fmla="*/ 157738 w 2036031"/>
              <a:gd name="connsiteY1" fmla="*/ 0 h 2057210"/>
              <a:gd name="connsiteX2" fmla="*/ 1793838 w 2036031"/>
              <a:gd name="connsiteY2" fmla="*/ 85725 h 2057210"/>
              <a:gd name="connsiteX3" fmla="*/ 2036031 w 2036031"/>
              <a:gd name="connsiteY3" fmla="*/ 329823 h 2057210"/>
              <a:gd name="connsiteX4" fmla="*/ 2034126 w 2036031"/>
              <a:gd name="connsiteY4" fmla="*/ 1929268 h 2057210"/>
              <a:gd name="connsiteX5" fmla="*/ 1870038 w 2036031"/>
              <a:gd name="connsiteY5" fmla="*/ 2053351 h 2057210"/>
              <a:gd name="connsiteX6" fmla="*/ 175518 w 2036031"/>
              <a:gd name="connsiteY6" fmla="*/ 2057161 h 2057210"/>
              <a:gd name="connsiteX7" fmla="*/ 0 w 2036031"/>
              <a:gd name="connsiteY7" fmla="*/ 1965463 h 2057210"/>
              <a:gd name="connsiteX8" fmla="*/ 0 w 2036031"/>
              <a:gd name="connsiteY8" fmla="*/ 145038 h 2057210"/>
              <a:gd name="connsiteX0" fmla="*/ 0 w 2036031"/>
              <a:gd name="connsiteY0" fmla="*/ 145038 h 2057210"/>
              <a:gd name="connsiteX1" fmla="*/ 157738 w 2036031"/>
              <a:gd name="connsiteY1" fmla="*/ 0 h 2057210"/>
              <a:gd name="connsiteX2" fmla="*/ 1793838 w 2036031"/>
              <a:gd name="connsiteY2" fmla="*/ 85725 h 2057210"/>
              <a:gd name="connsiteX3" fmla="*/ 2036031 w 2036031"/>
              <a:gd name="connsiteY3" fmla="*/ 329823 h 2057210"/>
              <a:gd name="connsiteX4" fmla="*/ 2034126 w 2036031"/>
              <a:gd name="connsiteY4" fmla="*/ 1929268 h 2057210"/>
              <a:gd name="connsiteX5" fmla="*/ 1870038 w 2036031"/>
              <a:gd name="connsiteY5" fmla="*/ 2053351 h 2057210"/>
              <a:gd name="connsiteX6" fmla="*/ 175518 w 2036031"/>
              <a:gd name="connsiteY6" fmla="*/ 2057161 h 2057210"/>
              <a:gd name="connsiteX7" fmla="*/ 0 w 2036031"/>
              <a:gd name="connsiteY7" fmla="*/ 1965463 h 2057210"/>
              <a:gd name="connsiteX8" fmla="*/ 0 w 2036031"/>
              <a:gd name="connsiteY8" fmla="*/ 145038 h 2057210"/>
              <a:gd name="connsiteX0" fmla="*/ 0 w 2036031"/>
              <a:gd name="connsiteY0" fmla="*/ 145038 h 2057210"/>
              <a:gd name="connsiteX1" fmla="*/ 274578 w 2036031"/>
              <a:gd name="connsiteY1" fmla="*/ 0 h 2057210"/>
              <a:gd name="connsiteX2" fmla="*/ 1793838 w 2036031"/>
              <a:gd name="connsiteY2" fmla="*/ 85725 h 2057210"/>
              <a:gd name="connsiteX3" fmla="*/ 2036031 w 2036031"/>
              <a:gd name="connsiteY3" fmla="*/ 329823 h 2057210"/>
              <a:gd name="connsiteX4" fmla="*/ 2034126 w 2036031"/>
              <a:gd name="connsiteY4" fmla="*/ 1929268 h 2057210"/>
              <a:gd name="connsiteX5" fmla="*/ 1870038 w 2036031"/>
              <a:gd name="connsiteY5" fmla="*/ 2053351 h 2057210"/>
              <a:gd name="connsiteX6" fmla="*/ 175518 w 2036031"/>
              <a:gd name="connsiteY6" fmla="*/ 2057161 h 2057210"/>
              <a:gd name="connsiteX7" fmla="*/ 0 w 2036031"/>
              <a:gd name="connsiteY7" fmla="*/ 1965463 h 2057210"/>
              <a:gd name="connsiteX8" fmla="*/ 0 w 2036031"/>
              <a:gd name="connsiteY8" fmla="*/ 145038 h 2057210"/>
              <a:gd name="connsiteX0" fmla="*/ 0 w 2036031"/>
              <a:gd name="connsiteY0" fmla="*/ 147938 h 2060110"/>
              <a:gd name="connsiteX1" fmla="*/ 274578 w 2036031"/>
              <a:gd name="connsiteY1" fmla="*/ 2900 h 2060110"/>
              <a:gd name="connsiteX2" fmla="*/ 1793838 w 2036031"/>
              <a:gd name="connsiteY2" fmla="*/ 88625 h 2060110"/>
              <a:gd name="connsiteX3" fmla="*/ 2036031 w 2036031"/>
              <a:gd name="connsiteY3" fmla="*/ 332723 h 2060110"/>
              <a:gd name="connsiteX4" fmla="*/ 2034126 w 2036031"/>
              <a:gd name="connsiteY4" fmla="*/ 1932168 h 2060110"/>
              <a:gd name="connsiteX5" fmla="*/ 1870038 w 2036031"/>
              <a:gd name="connsiteY5" fmla="*/ 2056251 h 2060110"/>
              <a:gd name="connsiteX6" fmla="*/ 175518 w 2036031"/>
              <a:gd name="connsiteY6" fmla="*/ 2060061 h 2060110"/>
              <a:gd name="connsiteX7" fmla="*/ 0 w 2036031"/>
              <a:gd name="connsiteY7" fmla="*/ 1968363 h 2060110"/>
              <a:gd name="connsiteX8" fmla="*/ 0 w 2036031"/>
              <a:gd name="connsiteY8" fmla="*/ 147938 h 206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031" h="2060110">
                <a:moveTo>
                  <a:pt x="0" y="147938"/>
                </a:moveTo>
                <a:cubicBezTo>
                  <a:pt x="0" y="51002"/>
                  <a:pt x="15082" y="-14880"/>
                  <a:pt x="274578" y="2900"/>
                </a:cubicBezTo>
                <a:cubicBezTo>
                  <a:pt x="819945" y="31475"/>
                  <a:pt x="1235771" y="4170"/>
                  <a:pt x="1793838" y="88625"/>
                </a:cubicBezTo>
                <a:cubicBezTo>
                  <a:pt x="1890774" y="88625"/>
                  <a:pt x="2036031" y="235787"/>
                  <a:pt x="2036031" y="332723"/>
                </a:cubicBezTo>
                <a:lnTo>
                  <a:pt x="2034126" y="1932168"/>
                </a:lnTo>
                <a:cubicBezTo>
                  <a:pt x="2034126" y="2029104"/>
                  <a:pt x="1966974" y="2056251"/>
                  <a:pt x="1870038" y="2056251"/>
                </a:cubicBezTo>
                <a:lnTo>
                  <a:pt x="175518" y="2060061"/>
                </a:lnTo>
                <a:cubicBezTo>
                  <a:pt x="78582" y="2060061"/>
                  <a:pt x="0" y="2065299"/>
                  <a:pt x="0" y="1968363"/>
                </a:cubicBezTo>
                <a:lnTo>
                  <a:pt x="0" y="147938"/>
                </a:lnTo>
                <a:close/>
              </a:path>
            </a:pathLst>
          </a:custGeom>
          <a:gradFill>
            <a:gsLst>
              <a:gs pos="90000">
                <a:srgbClr val="FBFCFD"/>
              </a:gs>
              <a:gs pos="21000">
                <a:srgbClr val="E4E5E6"/>
              </a:gs>
              <a:gs pos="6000">
                <a:srgbClr val="40413E"/>
              </a:gs>
              <a:gs pos="81306">
                <a:srgbClr val="F8F9FA"/>
              </a:gs>
              <a:gs pos="90000">
                <a:srgbClr val="30333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2">
            <a:extLst>
              <a:ext uri="{FF2B5EF4-FFF2-40B4-BE49-F238E27FC236}">
                <a16:creationId xmlns:a16="http://schemas.microsoft.com/office/drawing/2014/main" id="{CBC868AF-40E9-F2EC-F548-CDED9F540750}"/>
              </a:ext>
            </a:extLst>
          </p:cNvPr>
          <p:cNvSpPr/>
          <p:nvPr/>
        </p:nvSpPr>
        <p:spPr>
          <a:xfrm>
            <a:off x="6141310" y="2189154"/>
            <a:ext cx="2036031" cy="2029618"/>
          </a:xfrm>
          <a:custGeom>
            <a:avLst/>
            <a:gdLst>
              <a:gd name="connsiteX0" fmla="*/ 0 w 1997931"/>
              <a:gd name="connsiteY0" fmla="*/ 175518 h 2087641"/>
              <a:gd name="connsiteX1" fmla="*/ 175518 w 1997931"/>
              <a:gd name="connsiteY1" fmla="*/ 0 h 2087641"/>
              <a:gd name="connsiteX2" fmla="*/ 1822413 w 1997931"/>
              <a:gd name="connsiteY2" fmla="*/ 0 h 2087641"/>
              <a:gd name="connsiteX3" fmla="*/ 1997931 w 1997931"/>
              <a:gd name="connsiteY3" fmla="*/ 175518 h 2087641"/>
              <a:gd name="connsiteX4" fmla="*/ 1997931 w 1997931"/>
              <a:gd name="connsiteY4" fmla="*/ 1912123 h 2087641"/>
              <a:gd name="connsiteX5" fmla="*/ 1822413 w 1997931"/>
              <a:gd name="connsiteY5" fmla="*/ 2087641 h 2087641"/>
              <a:gd name="connsiteX6" fmla="*/ 175518 w 1997931"/>
              <a:gd name="connsiteY6" fmla="*/ 2087641 h 2087641"/>
              <a:gd name="connsiteX7" fmla="*/ 0 w 1997931"/>
              <a:gd name="connsiteY7" fmla="*/ 1912123 h 2087641"/>
              <a:gd name="connsiteX8" fmla="*/ 0 w 1997931"/>
              <a:gd name="connsiteY8" fmla="*/ 175518 h 2087641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822413 w 1997931"/>
              <a:gd name="connsiteY2" fmla="*/ 0 h 2087690"/>
              <a:gd name="connsiteX3" fmla="*/ 1997931 w 1997931"/>
              <a:gd name="connsiteY3" fmla="*/ 175518 h 2087690"/>
              <a:gd name="connsiteX4" fmla="*/ 1997931 w 1997931"/>
              <a:gd name="connsiteY4" fmla="*/ 191212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822413 w 1997931"/>
              <a:gd name="connsiteY2" fmla="*/ 0 h 2087690"/>
              <a:gd name="connsiteX3" fmla="*/ 1997931 w 1997931"/>
              <a:gd name="connsiteY3" fmla="*/ 175518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822413 w 1997931"/>
              <a:gd name="connsiteY2" fmla="*/ 0 h 2087690"/>
              <a:gd name="connsiteX3" fmla="*/ 1872201 w 1997931"/>
              <a:gd name="connsiteY3" fmla="*/ 809883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694778 w 1997931"/>
              <a:gd name="connsiteY2" fmla="*/ 518160 h 2087690"/>
              <a:gd name="connsiteX3" fmla="*/ 1872201 w 1997931"/>
              <a:gd name="connsiteY3" fmla="*/ 809883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2011266"/>
              <a:gd name="connsiteY0" fmla="*/ 175518 h 2087690"/>
              <a:gd name="connsiteX1" fmla="*/ 175518 w 2011266"/>
              <a:gd name="connsiteY1" fmla="*/ 0 h 2087690"/>
              <a:gd name="connsiteX2" fmla="*/ 1694778 w 2011266"/>
              <a:gd name="connsiteY2" fmla="*/ 518160 h 2087690"/>
              <a:gd name="connsiteX3" fmla="*/ 2011266 w 2011266"/>
              <a:gd name="connsiteY3" fmla="*/ 465078 h 2087690"/>
              <a:gd name="connsiteX4" fmla="*/ 1997931 w 2011266"/>
              <a:gd name="connsiteY4" fmla="*/ 1965463 h 2087690"/>
              <a:gd name="connsiteX5" fmla="*/ 1822413 w 2011266"/>
              <a:gd name="connsiteY5" fmla="*/ 2087641 h 2087690"/>
              <a:gd name="connsiteX6" fmla="*/ 175518 w 2011266"/>
              <a:gd name="connsiteY6" fmla="*/ 2087641 h 2087690"/>
              <a:gd name="connsiteX7" fmla="*/ 0 w 2011266"/>
              <a:gd name="connsiteY7" fmla="*/ 1995943 h 2087690"/>
              <a:gd name="connsiteX8" fmla="*/ 0 w 2011266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694778 w 1997931"/>
              <a:gd name="connsiteY2" fmla="*/ 518160 h 2087690"/>
              <a:gd name="connsiteX3" fmla="*/ 1956021 w 1997931"/>
              <a:gd name="connsiteY3" fmla="*/ 465078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793838 w 1997931"/>
              <a:gd name="connsiteY2" fmla="*/ 123825 h 2087690"/>
              <a:gd name="connsiteX3" fmla="*/ 1956021 w 1997931"/>
              <a:gd name="connsiteY3" fmla="*/ 465078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793838 w 1997931"/>
              <a:gd name="connsiteY2" fmla="*/ 123825 h 2087690"/>
              <a:gd name="connsiteX3" fmla="*/ 1954116 w 1997931"/>
              <a:gd name="connsiteY3" fmla="*/ 505083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23825 h 2087690"/>
              <a:gd name="connsiteX3" fmla="*/ 2036031 w 2036031"/>
              <a:gd name="connsiteY3" fmla="*/ 360303 h 2087690"/>
              <a:gd name="connsiteX4" fmla="*/ 1997931 w 2036031"/>
              <a:gd name="connsiteY4" fmla="*/ 1965463 h 2087690"/>
              <a:gd name="connsiteX5" fmla="*/ 1822413 w 2036031"/>
              <a:gd name="connsiteY5" fmla="*/ 208764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16205 h 2087690"/>
              <a:gd name="connsiteX3" fmla="*/ 2036031 w 2036031"/>
              <a:gd name="connsiteY3" fmla="*/ 360303 h 2087690"/>
              <a:gd name="connsiteX4" fmla="*/ 1997931 w 2036031"/>
              <a:gd name="connsiteY4" fmla="*/ 1965463 h 2087690"/>
              <a:gd name="connsiteX5" fmla="*/ 1822413 w 2036031"/>
              <a:gd name="connsiteY5" fmla="*/ 208764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16205 h 2087690"/>
              <a:gd name="connsiteX3" fmla="*/ 2036031 w 2036031"/>
              <a:gd name="connsiteY3" fmla="*/ 360303 h 2087690"/>
              <a:gd name="connsiteX4" fmla="*/ 2034126 w 2036031"/>
              <a:gd name="connsiteY4" fmla="*/ 1959748 h 2087690"/>
              <a:gd name="connsiteX5" fmla="*/ 1822413 w 2036031"/>
              <a:gd name="connsiteY5" fmla="*/ 208764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16205 h 2087690"/>
              <a:gd name="connsiteX3" fmla="*/ 2036031 w 2036031"/>
              <a:gd name="connsiteY3" fmla="*/ 360303 h 2087690"/>
              <a:gd name="connsiteX4" fmla="*/ 2034126 w 2036031"/>
              <a:gd name="connsiteY4" fmla="*/ 1959748 h 2087690"/>
              <a:gd name="connsiteX5" fmla="*/ 1870038 w 2036031"/>
              <a:gd name="connsiteY5" fmla="*/ 208383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64661 h 1976833"/>
              <a:gd name="connsiteX1" fmla="*/ 170438 w 2036031"/>
              <a:gd name="connsiteY1" fmla="*/ 8523 h 1976833"/>
              <a:gd name="connsiteX2" fmla="*/ 1793838 w 2036031"/>
              <a:gd name="connsiteY2" fmla="*/ 5348 h 1976833"/>
              <a:gd name="connsiteX3" fmla="*/ 2036031 w 2036031"/>
              <a:gd name="connsiteY3" fmla="*/ 249446 h 1976833"/>
              <a:gd name="connsiteX4" fmla="*/ 2034126 w 2036031"/>
              <a:gd name="connsiteY4" fmla="*/ 1848891 h 1976833"/>
              <a:gd name="connsiteX5" fmla="*/ 1870038 w 2036031"/>
              <a:gd name="connsiteY5" fmla="*/ 1972974 h 1976833"/>
              <a:gd name="connsiteX6" fmla="*/ 175518 w 2036031"/>
              <a:gd name="connsiteY6" fmla="*/ 1976784 h 1976833"/>
              <a:gd name="connsiteX7" fmla="*/ 0 w 2036031"/>
              <a:gd name="connsiteY7" fmla="*/ 1885086 h 1976833"/>
              <a:gd name="connsiteX8" fmla="*/ 0 w 2036031"/>
              <a:gd name="connsiteY8" fmla="*/ 64661 h 1976833"/>
              <a:gd name="connsiteX0" fmla="*/ 0 w 2036031"/>
              <a:gd name="connsiteY0" fmla="*/ 145038 h 2057210"/>
              <a:gd name="connsiteX1" fmla="*/ 157738 w 2036031"/>
              <a:gd name="connsiteY1" fmla="*/ 0 h 2057210"/>
              <a:gd name="connsiteX2" fmla="*/ 1793838 w 2036031"/>
              <a:gd name="connsiteY2" fmla="*/ 85725 h 2057210"/>
              <a:gd name="connsiteX3" fmla="*/ 2036031 w 2036031"/>
              <a:gd name="connsiteY3" fmla="*/ 329823 h 2057210"/>
              <a:gd name="connsiteX4" fmla="*/ 2034126 w 2036031"/>
              <a:gd name="connsiteY4" fmla="*/ 1929268 h 2057210"/>
              <a:gd name="connsiteX5" fmla="*/ 1870038 w 2036031"/>
              <a:gd name="connsiteY5" fmla="*/ 2053351 h 2057210"/>
              <a:gd name="connsiteX6" fmla="*/ 175518 w 2036031"/>
              <a:gd name="connsiteY6" fmla="*/ 2057161 h 2057210"/>
              <a:gd name="connsiteX7" fmla="*/ 0 w 2036031"/>
              <a:gd name="connsiteY7" fmla="*/ 1965463 h 2057210"/>
              <a:gd name="connsiteX8" fmla="*/ 0 w 2036031"/>
              <a:gd name="connsiteY8" fmla="*/ 145038 h 2057210"/>
              <a:gd name="connsiteX0" fmla="*/ 0 w 2036031"/>
              <a:gd name="connsiteY0" fmla="*/ 145038 h 2057210"/>
              <a:gd name="connsiteX1" fmla="*/ 157738 w 2036031"/>
              <a:gd name="connsiteY1" fmla="*/ 0 h 2057210"/>
              <a:gd name="connsiteX2" fmla="*/ 1793838 w 2036031"/>
              <a:gd name="connsiteY2" fmla="*/ 85725 h 2057210"/>
              <a:gd name="connsiteX3" fmla="*/ 2036031 w 2036031"/>
              <a:gd name="connsiteY3" fmla="*/ 329823 h 2057210"/>
              <a:gd name="connsiteX4" fmla="*/ 2034126 w 2036031"/>
              <a:gd name="connsiteY4" fmla="*/ 1929268 h 2057210"/>
              <a:gd name="connsiteX5" fmla="*/ 1870038 w 2036031"/>
              <a:gd name="connsiteY5" fmla="*/ 2053351 h 2057210"/>
              <a:gd name="connsiteX6" fmla="*/ 175518 w 2036031"/>
              <a:gd name="connsiteY6" fmla="*/ 2057161 h 2057210"/>
              <a:gd name="connsiteX7" fmla="*/ 0 w 2036031"/>
              <a:gd name="connsiteY7" fmla="*/ 1965463 h 2057210"/>
              <a:gd name="connsiteX8" fmla="*/ 0 w 2036031"/>
              <a:gd name="connsiteY8" fmla="*/ 145038 h 2057210"/>
              <a:gd name="connsiteX0" fmla="*/ 0 w 2036031"/>
              <a:gd name="connsiteY0" fmla="*/ 145038 h 2057210"/>
              <a:gd name="connsiteX1" fmla="*/ 274578 w 2036031"/>
              <a:gd name="connsiteY1" fmla="*/ 0 h 2057210"/>
              <a:gd name="connsiteX2" fmla="*/ 1793838 w 2036031"/>
              <a:gd name="connsiteY2" fmla="*/ 85725 h 2057210"/>
              <a:gd name="connsiteX3" fmla="*/ 2036031 w 2036031"/>
              <a:gd name="connsiteY3" fmla="*/ 329823 h 2057210"/>
              <a:gd name="connsiteX4" fmla="*/ 2034126 w 2036031"/>
              <a:gd name="connsiteY4" fmla="*/ 1929268 h 2057210"/>
              <a:gd name="connsiteX5" fmla="*/ 1870038 w 2036031"/>
              <a:gd name="connsiteY5" fmla="*/ 2053351 h 2057210"/>
              <a:gd name="connsiteX6" fmla="*/ 175518 w 2036031"/>
              <a:gd name="connsiteY6" fmla="*/ 2057161 h 2057210"/>
              <a:gd name="connsiteX7" fmla="*/ 0 w 2036031"/>
              <a:gd name="connsiteY7" fmla="*/ 1965463 h 2057210"/>
              <a:gd name="connsiteX8" fmla="*/ 0 w 2036031"/>
              <a:gd name="connsiteY8" fmla="*/ 145038 h 2057210"/>
              <a:gd name="connsiteX0" fmla="*/ 0 w 2036031"/>
              <a:gd name="connsiteY0" fmla="*/ 147938 h 2060110"/>
              <a:gd name="connsiteX1" fmla="*/ 274578 w 2036031"/>
              <a:gd name="connsiteY1" fmla="*/ 2900 h 2060110"/>
              <a:gd name="connsiteX2" fmla="*/ 1793838 w 2036031"/>
              <a:gd name="connsiteY2" fmla="*/ 88625 h 2060110"/>
              <a:gd name="connsiteX3" fmla="*/ 2036031 w 2036031"/>
              <a:gd name="connsiteY3" fmla="*/ 332723 h 2060110"/>
              <a:gd name="connsiteX4" fmla="*/ 2034126 w 2036031"/>
              <a:gd name="connsiteY4" fmla="*/ 1932168 h 2060110"/>
              <a:gd name="connsiteX5" fmla="*/ 1870038 w 2036031"/>
              <a:gd name="connsiteY5" fmla="*/ 2056251 h 2060110"/>
              <a:gd name="connsiteX6" fmla="*/ 175518 w 2036031"/>
              <a:gd name="connsiteY6" fmla="*/ 2060061 h 2060110"/>
              <a:gd name="connsiteX7" fmla="*/ 0 w 2036031"/>
              <a:gd name="connsiteY7" fmla="*/ 1968363 h 2060110"/>
              <a:gd name="connsiteX8" fmla="*/ 0 w 2036031"/>
              <a:gd name="connsiteY8" fmla="*/ 147938 h 206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031" h="2060110">
                <a:moveTo>
                  <a:pt x="0" y="147938"/>
                </a:moveTo>
                <a:cubicBezTo>
                  <a:pt x="0" y="51002"/>
                  <a:pt x="15082" y="-14880"/>
                  <a:pt x="274578" y="2900"/>
                </a:cubicBezTo>
                <a:cubicBezTo>
                  <a:pt x="819945" y="31475"/>
                  <a:pt x="1235771" y="4170"/>
                  <a:pt x="1793838" y="88625"/>
                </a:cubicBezTo>
                <a:cubicBezTo>
                  <a:pt x="1890774" y="88625"/>
                  <a:pt x="2036031" y="235787"/>
                  <a:pt x="2036031" y="332723"/>
                </a:cubicBezTo>
                <a:lnTo>
                  <a:pt x="2034126" y="1932168"/>
                </a:lnTo>
                <a:cubicBezTo>
                  <a:pt x="2034126" y="2029104"/>
                  <a:pt x="1966974" y="2056251"/>
                  <a:pt x="1870038" y="2056251"/>
                </a:cubicBezTo>
                <a:lnTo>
                  <a:pt x="175518" y="2060061"/>
                </a:lnTo>
                <a:cubicBezTo>
                  <a:pt x="78582" y="2060061"/>
                  <a:pt x="0" y="2065299"/>
                  <a:pt x="0" y="1968363"/>
                </a:cubicBezTo>
                <a:lnTo>
                  <a:pt x="0" y="147938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85000"/>
                  <a:lumOff val="15000"/>
                  <a:alpha val="0"/>
                </a:schemeClr>
              </a:gs>
              <a:gs pos="23000">
                <a:schemeClr val="tx1">
                  <a:lumMod val="85000"/>
                  <a:lumOff val="15000"/>
                  <a:alpha val="5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2BCB25A-082F-38F6-CAF0-BDEDB5FCA192}"/>
              </a:ext>
            </a:extLst>
          </p:cNvPr>
          <p:cNvSpPr/>
          <p:nvPr/>
        </p:nvSpPr>
        <p:spPr>
          <a:xfrm>
            <a:off x="6242378" y="2282974"/>
            <a:ext cx="1908810" cy="1717526"/>
          </a:xfrm>
          <a:custGeom>
            <a:avLst/>
            <a:gdLst>
              <a:gd name="connsiteX0" fmla="*/ 0 w 1878330"/>
              <a:gd name="connsiteY0" fmla="*/ 100785 h 1692163"/>
              <a:gd name="connsiteX1" fmla="*/ 100785 w 1878330"/>
              <a:gd name="connsiteY1" fmla="*/ 0 h 1692163"/>
              <a:gd name="connsiteX2" fmla="*/ 1777545 w 1878330"/>
              <a:gd name="connsiteY2" fmla="*/ 0 h 1692163"/>
              <a:gd name="connsiteX3" fmla="*/ 1878330 w 1878330"/>
              <a:gd name="connsiteY3" fmla="*/ 100785 h 1692163"/>
              <a:gd name="connsiteX4" fmla="*/ 1878330 w 1878330"/>
              <a:gd name="connsiteY4" fmla="*/ 1591378 h 1692163"/>
              <a:gd name="connsiteX5" fmla="*/ 1777545 w 1878330"/>
              <a:gd name="connsiteY5" fmla="*/ 1692163 h 1692163"/>
              <a:gd name="connsiteX6" fmla="*/ 100785 w 1878330"/>
              <a:gd name="connsiteY6" fmla="*/ 1692163 h 1692163"/>
              <a:gd name="connsiteX7" fmla="*/ 0 w 1878330"/>
              <a:gd name="connsiteY7" fmla="*/ 1591378 h 1692163"/>
              <a:gd name="connsiteX8" fmla="*/ 0 w 1878330"/>
              <a:gd name="connsiteY8" fmla="*/ 100785 h 1692163"/>
              <a:gd name="connsiteX0" fmla="*/ 0 w 1878330"/>
              <a:gd name="connsiteY0" fmla="*/ 119835 h 1711213"/>
              <a:gd name="connsiteX1" fmla="*/ 91260 w 1878330"/>
              <a:gd name="connsiteY1" fmla="*/ 0 h 1711213"/>
              <a:gd name="connsiteX2" fmla="*/ 1777545 w 1878330"/>
              <a:gd name="connsiteY2" fmla="*/ 19050 h 1711213"/>
              <a:gd name="connsiteX3" fmla="*/ 1878330 w 1878330"/>
              <a:gd name="connsiteY3" fmla="*/ 119835 h 1711213"/>
              <a:gd name="connsiteX4" fmla="*/ 1878330 w 1878330"/>
              <a:gd name="connsiteY4" fmla="*/ 1610428 h 1711213"/>
              <a:gd name="connsiteX5" fmla="*/ 1777545 w 1878330"/>
              <a:gd name="connsiteY5" fmla="*/ 1711213 h 1711213"/>
              <a:gd name="connsiteX6" fmla="*/ 100785 w 1878330"/>
              <a:gd name="connsiteY6" fmla="*/ 1711213 h 1711213"/>
              <a:gd name="connsiteX7" fmla="*/ 0 w 1878330"/>
              <a:gd name="connsiteY7" fmla="*/ 1610428 h 1711213"/>
              <a:gd name="connsiteX8" fmla="*/ 0 w 1878330"/>
              <a:gd name="connsiteY8" fmla="*/ 119835 h 1711213"/>
              <a:gd name="connsiteX0" fmla="*/ 80010 w 1878330"/>
              <a:gd name="connsiteY0" fmla="*/ 117930 h 1711213"/>
              <a:gd name="connsiteX1" fmla="*/ 91260 w 1878330"/>
              <a:gd name="connsiteY1" fmla="*/ 0 h 1711213"/>
              <a:gd name="connsiteX2" fmla="*/ 1777545 w 1878330"/>
              <a:gd name="connsiteY2" fmla="*/ 19050 h 1711213"/>
              <a:gd name="connsiteX3" fmla="*/ 1878330 w 1878330"/>
              <a:gd name="connsiteY3" fmla="*/ 119835 h 1711213"/>
              <a:gd name="connsiteX4" fmla="*/ 1878330 w 1878330"/>
              <a:gd name="connsiteY4" fmla="*/ 1610428 h 1711213"/>
              <a:gd name="connsiteX5" fmla="*/ 1777545 w 1878330"/>
              <a:gd name="connsiteY5" fmla="*/ 1711213 h 1711213"/>
              <a:gd name="connsiteX6" fmla="*/ 100785 w 1878330"/>
              <a:gd name="connsiteY6" fmla="*/ 1711213 h 1711213"/>
              <a:gd name="connsiteX7" fmla="*/ 0 w 1878330"/>
              <a:gd name="connsiteY7" fmla="*/ 1610428 h 1711213"/>
              <a:gd name="connsiteX8" fmla="*/ 80010 w 1878330"/>
              <a:gd name="connsiteY8" fmla="*/ 117930 h 1711213"/>
              <a:gd name="connsiteX0" fmla="*/ 36195 w 1878330"/>
              <a:gd name="connsiteY0" fmla="*/ 79830 h 1711213"/>
              <a:gd name="connsiteX1" fmla="*/ 91260 w 1878330"/>
              <a:gd name="connsiteY1" fmla="*/ 0 h 1711213"/>
              <a:gd name="connsiteX2" fmla="*/ 1777545 w 1878330"/>
              <a:gd name="connsiteY2" fmla="*/ 19050 h 1711213"/>
              <a:gd name="connsiteX3" fmla="*/ 1878330 w 1878330"/>
              <a:gd name="connsiteY3" fmla="*/ 119835 h 1711213"/>
              <a:gd name="connsiteX4" fmla="*/ 1878330 w 1878330"/>
              <a:gd name="connsiteY4" fmla="*/ 1610428 h 1711213"/>
              <a:gd name="connsiteX5" fmla="*/ 1777545 w 1878330"/>
              <a:gd name="connsiteY5" fmla="*/ 1711213 h 1711213"/>
              <a:gd name="connsiteX6" fmla="*/ 100785 w 1878330"/>
              <a:gd name="connsiteY6" fmla="*/ 1711213 h 1711213"/>
              <a:gd name="connsiteX7" fmla="*/ 0 w 1878330"/>
              <a:gd name="connsiteY7" fmla="*/ 1610428 h 1711213"/>
              <a:gd name="connsiteX8" fmla="*/ 36195 w 1878330"/>
              <a:gd name="connsiteY8" fmla="*/ 79830 h 1711213"/>
              <a:gd name="connsiteX0" fmla="*/ 53340 w 1895475"/>
              <a:gd name="connsiteY0" fmla="*/ 79830 h 1711213"/>
              <a:gd name="connsiteX1" fmla="*/ 108405 w 1895475"/>
              <a:gd name="connsiteY1" fmla="*/ 0 h 1711213"/>
              <a:gd name="connsiteX2" fmla="*/ 1794690 w 1895475"/>
              <a:gd name="connsiteY2" fmla="*/ 19050 h 1711213"/>
              <a:gd name="connsiteX3" fmla="*/ 1895475 w 1895475"/>
              <a:gd name="connsiteY3" fmla="*/ 119835 h 1711213"/>
              <a:gd name="connsiteX4" fmla="*/ 1895475 w 1895475"/>
              <a:gd name="connsiteY4" fmla="*/ 1610428 h 1711213"/>
              <a:gd name="connsiteX5" fmla="*/ 1794690 w 1895475"/>
              <a:gd name="connsiteY5" fmla="*/ 1711213 h 1711213"/>
              <a:gd name="connsiteX6" fmla="*/ 117930 w 1895475"/>
              <a:gd name="connsiteY6" fmla="*/ 1711213 h 1711213"/>
              <a:gd name="connsiteX7" fmla="*/ 0 w 1895475"/>
              <a:gd name="connsiteY7" fmla="*/ 1633288 h 1711213"/>
              <a:gd name="connsiteX8" fmla="*/ 53340 w 1895475"/>
              <a:gd name="connsiteY8" fmla="*/ 79830 h 1711213"/>
              <a:gd name="connsiteX0" fmla="*/ 53340 w 1895475"/>
              <a:gd name="connsiteY0" fmla="*/ 79830 h 1711213"/>
              <a:gd name="connsiteX1" fmla="*/ 108405 w 1895475"/>
              <a:gd name="connsiteY1" fmla="*/ 0 h 1711213"/>
              <a:gd name="connsiteX2" fmla="*/ 1794690 w 1895475"/>
              <a:gd name="connsiteY2" fmla="*/ 19050 h 1711213"/>
              <a:gd name="connsiteX3" fmla="*/ 1895475 w 1895475"/>
              <a:gd name="connsiteY3" fmla="*/ 119835 h 1711213"/>
              <a:gd name="connsiteX4" fmla="*/ 1895475 w 1895475"/>
              <a:gd name="connsiteY4" fmla="*/ 1610428 h 1711213"/>
              <a:gd name="connsiteX5" fmla="*/ 1794690 w 1895475"/>
              <a:gd name="connsiteY5" fmla="*/ 1711213 h 1711213"/>
              <a:gd name="connsiteX6" fmla="*/ 66495 w 1895475"/>
              <a:gd name="connsiteY6" fmla="*/ 1709308 h 1711213"/>
              <a:gd name="connsiteX7" fmla="*/ 0 w 1895475"/>
              <a:gd name="connsiteY7" fmla="*/ 1633288 h 1711213"/>
              <a:gd name="connsiteX8" fmla="*/ 53340 w 1895475"/>
              <a:gd name="connsiteY8" fmla="*/ 79830 h 1711213"/>
              <a:gd name="connsiteX0" fmla="*/ 53340 w 1895492"/>
              <a:gd name="connsiteY0" fmla="*/ 79830 h 1709308"/>
              <a:gd name="connsiteX1" fmla="*/ 108405 w 1895492"/>
              <a:gd name="connsiteY1" fmla="*/ 0 h 1709308"/>
              <a:gd name="connsiteX2" fmla="*/ 1794690 w 1895492"/>
              <a:gd name="connsiteY2" fmla="*/ 19050 h 1709308"/>
              <a:gd name="connsiteX3" fmla="*/ 1895475 w 1895492"/>
              <a:gd name="connsiteY3" fmla="*/ 119835 h 1709308"/>
              <a:gd name="connsiteX4" fmla="*/ 1895475 w 1895492"/>
              <a:gd name="connsiteY4" fmla="*/ 1610428 h 1709308"/>
              <a:gd name="connsiteX5" fmla="*/ 1842315 w 1895492"/>
              <a:gd name="connsiteY5" fmla="*/ 1635013 h 1709308"/>
              <a:gd name="connsiteX6" fmla="*/ 66495 w 1895492"/>
              <a:gd name="connsiteY6" fmla="*/ 1709308 h 1709308"/>
              <a:gd name="connsiteX7" fmla="*/ 0 w 1895492"/>
              <a:gd name="connsiteY7" fmla="*/ 1633288 h 1709308"/>
              <a:gd name="connsiteX8" fmla="*/ 53340 w 1895492"/>
              <a:gd name="connsiteY8" fmla="*/ 79830 h 1709308"/>
              <a:gd name="connsiteX0" fmla="*/ 53340 w 1895492"/>
              <a:gd name="connsiteY0" fmla="*/ 79830 h 1709308"/>
              <a:gd name="connsiteX1" fmla="*/ 108405 w 1895492"/>
              <a:gd name="connsiteY1" fmla="*/ 0 h 1709308"/>
              <a:gd name="connsiteX2" fmla="*/ 1794690 w 1895492"/>
              <a:gd name="connsiteY2" fmla="*/ 19050 h 1709308"/>
              <a:gd name="connsiteX3" fmla="*/ 1895475 w 1895492"/>
              <a:gd name="connsiteY3" fmla="*/ 119835 h 1709308"/>
              <a:gd name="connsiteX4" fmla="*/ 1895475 w 1895492"/>
              <a:gd name="connsiteY4" fmla="*/ 1610428 h 1709308"/>
              <a:gd name="connsiteX5" fmla="*/ 1842315 w 1895492"/>
              <a:gd name="connsiteY5" fmla="*/ 1707403 h 1709308"/>
              <a:gd name="connsiteX6" fmla="*/ 66495 w 1895492"/>
              <a:gd name="connsiteY6" fmla="*/ 1709308 h 1709308"/>
              <a:gd name="connsiteX7" fmla="*/ 0 w 1895492"/>
              <a:gd name="connsiteY7" fmla="*/ 1633288 h 1709308"/>
              <a:gd name="connsiteX8" fmla="*/ 53340 w 1895492"/>
              <a:gd name="connsiteY8" fmla="*/ 79830 h 1709308"/>
              <a:gd name="connsiteX0" fmla="*/ 53340 w 1905000"/>
              <a:gd name="connsiteY0" fmla="*/ 79830 h 1709308"/>
              <a:gd name="connsiteX1" fmla="*/ 108405 w 1905000"/>
              <a:gd name="connsiteY1" fmla="*/ 0 h 1709308"/>
              <a:gd name="connsiteX2" fmla="*/ 1794690 w 1905000"/>
              <a:gd name="connsiteY2" fmla="*/ 19050 h 1709308"/>
              <a:gd name="connsiteX3" fmla="*/ 1895475 w 1905000"/>
              <a:gd name="connsiteY3" fmla="*/ 119835 h 1709308"/>
              <a:gd name="connsiteX4" fmla="*/ 1905000 w 1905000"/>
              <a:gd name="connsiteY4" fmla="*/ 1606618 h 1709308"/>
              <a:gd name="connsiteX5" fmla="*/ 1842315 w 1905000"/>
              <a:gd name="connsiteY5" fmla="*/ 1707403 h 1709308"/>
              <a:gd name="connsiteX6" fmla="*/ 66495 w 1905000"/>
              <a:gd name="connsiteY6" fmla="*/ 1709308 h 1709308"/>
              <a:gd name="connsiteX7" fmla="*/ 0 w 1905000"/>
              <a:gd name="connsiteY7" fmla="*/ 1633288 h 1709308"/>
              <a:gd name="connsiteX8" fmla="*/ 53340 w 1905000"/>
              <a:gd name="connsiteY8" fmla="*/ 79830 h 1709308"/>
              <a:gd name="connsiteX0" fmla="*/ 53340 w 1905000"/>
              <a:gd name="connsiteY0" fmla="*/ 79830 h 1709308"/>
              <a:gd name="connsiteX1" fmla="*/ 108405 w 1905000"/>
              <a:gd name="connsiteY1" fmla="*/ 0 h 1709308"/>
              <a:gd name="connsiteX2" fmla="*/ 1634670 w 1905000"/>
              <a:gd name="connsiteY2" fmla="*/ 480060 h 1709308"/>
              <a:gd name="connsiteX3" fmla="*/ 1895475 w 1905000"/>
              <a:gd name="connsiteY3" fmla="*/ 119835 h 1709308"/>
              <a:gd name="connsiteX4" fmla="*/ 1905000 w 1905000"/>
              <a:gd name="connsiteY4" fmla="*/ 1606618 h 1709308"/>
              <a:gd name="connsiteX5" fmla="*/ 1842315 w 1905000"/>
              <a:gd name="connsiteY5" fmla="*/ 1707403 h 1709308"/>
              <a:gd name="connsiteX6" fmla="*/ 66495 w 1905000"/>
              <a:gd name="connsiteY6" fmla="*/ 1709308 h 1709308"/>
              <a:gd name="connsiteX7" fmla="*/ 0 w 1905000"/>
              <a:gd name="connsiteY7" fmla="*/ 1633288 h 1709308"/>
              <a:gd name="connsiteX8" fmla="*/ 53340 w 1905000"/>
              <a:gd name="connsiteY8" fmla="*/ 79830 h 1709308"/>
              <a:gd name="connsiteX0" fmla="*/ 53340 w 1905000"/>
              <a:gd name="connsiteY0" fmla="*/ 79830 h 1709308"/>
              <a:gd name="connsiteX1" fmla="*/ 108405 w 1905000"/>
              <a:gd name="connsiteY1" fmla="*/ 0 h 1709308"/>
              <a:gd name="connsiteX2" fmla="*/ 1634670 w 1905000"/>
              <a:gd name="connsiteY2" fmla="*/ 480060 h 1709308"/>
              <a:gd name="connsiteX3" fmla="*/ 1811655 w 1905000"/>
              <a:gd name="connsiteY3" fmla="*/ 304620 h 1709308"/>
              <a:gd name="connsiteX4" fmla="*/ 1905000 w 1905000"/>
              <a:gd name="connsiteY4" fmla="*/ 1606618 h 1709308"/>
              <a:gd name="connsiteX5" fmla="*/ 1842315 w 1905000"/>
              <a:gd name="connsiteY5" fmla="*/ 1707403 h 1709308"/>
              <a:gd name="connsiteX6" fmla="*/ 66495 w 1905000"/>
              <a:gd name="connsiteY6" fmla="*/ 1709308 h 1709308"/>
              <a:gd name="connsiteX7" fmla="*/ 0 w 1905000"/>
              <a:gd name="connsiteY7" fmla="*/ 1633288 h 1709308"/>
              <a:gd name="connsiteX8" fmla="*/ 53340 w 1905000"/>
              <a:gd name="connsiteY8" fmla="*/ 79830 h 1709308"/>
              <a:gd name="connsiteX0" fmla="*/ 53340 w 1905000"/>
              <a:gd name="connsiteY0" fmla="*/ 79830 h 1709308"/>
              <a:gd name="connsiteX1" fmla="*/ 108405 w 1905000"/>
              <a:gd name="connsiteY1" fmla="*/ 0 h 1709308"/>
              <a:gd name="connsiteX2" fmla="*/ 1634670 w 1905000"/>
              <a:gd name="connsiteY2" fmla="*/ 480060 h 1709308"/>
              <a:gd name="connsiteX3" fmla="*/ 1878330 w 1905000"/>
              <a:gd name="connsiteY3" fmla="*/ 312240 h 1709308"/>
              <a:gd name="connsiteX4" fmla="*/ 1905000 w 1905000"/>
              <a:gd name="connsiteY4" fmla="*/ 1606618 h 1709308"/>
              <a:gd name="connsiteX5" fmla="*/ 1842315 w 1905000"/>
              <a:gd name="connsiteY5" fmla="*/ 1707403 h 1709308"/>
              <a:gd name="connsiteX6" fmla="*/ 66495 w 1905000"/>
              <a:gd name="connsiteY6" fmla="*/ 1709308 h 1709308"/>
              <a:gd name="connsiteX7" fmla="*/ 0 w 1905000"/>
              <a:gd name="connsiteY7" fmla="*/ 1633288 h 1709308"/>
              <a:gd name="connsiteX8" fmla="*/ 53340 w 1905000"/>
              <a:gd name="connsiteY8" fmla="*/ 79830 h 1709308"/>
              <a:gd name="connsiteX0" fmla="*/ 53340 w 1879426"/>
              <a:gd name="connsiteY0" fmla="*/ 79830 h 1709308"/>
              <a:gd name="connsiteX1" fmla="*/ 108405 w 1879426"/>
              <a:gd name="connsiteY1" fmla="*/ 0 h 1709308"/>
              <a:gd name="connsiteX2" fmla="*/ 1634670 w 1879426"/>
              <a:gd name="connsiteY2" fmla="*/ 480060 h 1709308"/>
              <a:gd name="connsiteX3" fmla="*/ 1878330 w 1879426"/>
              <a:gd name="connsiteY3" fmla="*/ 312240 h 1709308"/>
              <a:gd name="connsiteX4" fmla="*/ 1874520 w 1879426"/>
              <a:gd name="connsiteY4" fmla="*/ 1606618 h 1709308"/>
              <a:gd name="connsiteX5" fmla="*/ 1842315 w 1879426"/>
              <a:gd name="connsiteY5" fmla="*/ 1707403 h 1709308"/>
              <a:gd name="connsiteX6" fmla="*/ 66495 w 1879426"/>
              <a:gd name="connsiteY6" fmla="*/ 1709308 h 1709308"/>
              <a:gd name="connsiteX7" fmla="*/ 0 w 1879426"/>
              <a:gd name="connsiteY7" fmla="*/ 1633288 h 1709308"/>
              <a:gd name="connsiteX8" fmla="*/ 53340 w 1879426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634670 w 1908810"/>
              <a:gd name="connsiteY2" fmla="*/ 48006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42315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634670 w 1908810"/>
              <a:gd name="connsiteY2" fmla="*/ 48006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743255 w 1908810"/>
              <a:gd name="connsiteY2" fmla="*/ 10287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743255 w 1908810"/>
              <a:gd name="connsiteY2" fmla="*/ 10287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743255 w 1908810"/>
              <a:gd name="connsiteY2" fmla="*/ 10287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743255 w 1908810"/>
              <a:gd name="connsiteY2" fmla="*/ 10287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743255 w 1908810"/>
              <a:gd name="connsiteY2" fmla="*/ 10287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17780 w 1908810"/>
              <a:gd name="connsiteY0" fmla="*/ 79830 h 1709308"/>
              <a:gd name="connsiteX1" fmla="*/ 108405 w 1908810"/>
              <a:gd name="connsiteY1" fmla="*/ 0 h 1709308"/>
              <a:gd name="connsiteX2" fmla="*/ 1743255 w 1908810"/>
              <a:gd name="connsiteY2" fmla="*/ 10287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17780 w 1908810"/>
              <a:gd name="connsiteY8" fmla="*/ 79830 h 170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810" h="1709308">
                <a:moveTo>
                  <a:pt x="17780" y="79830"/>
                </a:moveTo>
                <a:cubicBezTo>
                  <a:pt x="17780" y="24168"/>
                  <a:pt x="52743" y="0"/>
                  <a:pt x="108405" y="0"/>
                </a:cubicBezTo>
                <a:cubicBezTo>
                  <a:pt x="667325" y="0"/>
                  <a:pt x="1178620" y="9525"/>
                  <a:pt x="1743255" y="102870"/>
                </a:cubicBezTo>
                <a:cubicBezTo>
                  <a:pt x="1882737" y="131445"/>
                  <a:pt x="1878330" y="256578"/>
                  <a:pt x="1878330" y="312240"/>
                </a:cubicBezTo>
                <a:lnTo>
                  <a:pt x="1908810" y="1606618"/>
                </a:lnTo>
                <a:cubicBezTo>
                  <a:pt x="1908810" y="1662280"/>
                  <a:pt x="1884642" y="1707403"/>
                  <a:pt x="1828980" y="1707403"/>
                </a:cubicBezTo>
                <a:lnTo>
                  <a:pt x="66495" y="1709308"/>
                </a:lnTo>
                <a:cubicBezTo>
                  <a:pt x="10833" y="1709308"/>
                  <a:pt x="0" y="1688950"/>
                  <a:pt x="0" y="1633288"/>
                </a:cubicBezTo>
                <a:lnTo>
                  <a:pt x="17780" y="79830"/>
                </a:lnTo>
                <a:close/>
              </a:path>
            </a:pathLst>
          </a:custGeom>
          <a:gradFill>
            <a:gsLst>
              <a:gs pos="31000">
                <a:srgbClr val="657277"/>
              </a:gs>
              <a:gs pos="32000">
                <a:srgbClr val="FF40FF"/>
              </a:gs>
            </a:gsLst>
            <a:lin ang="5400000" scaled="1"/>
          </a:gradFill>
          <a:ln>
            <a:gradFill>
              <a:gsLst>
                <a:gs pos="59000">
                  <a:srgbClr val="90A1B1"/>
                </a:gs>
                <a:gs pos="100000">
                  <a:srgbClr val="F9FFFC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4375480-B46A-51C7-E2F6-3403CD98B55C}"/>
              </a:ext>
            </a:extLst>
          </p:cNvPr>
          <p:cNvSpPr/>
          <p:nvPr/>
        </p:nvSpPr>
        <p:spPr>
          <a:xfrm>
            <a:off x="5060861" y="5382020"/>
            <a:ext cx="3097726" cy="45719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99CD465-AEE8-FAF2-F5E1-0B9C524DF030}"/>
              </a:ext>
            </a:extLst>
          </p:cNvPr>
          <p:cNvSpPr/>
          <p:nvPr/>
        </p:nvSpPr>
        <p:spPr>
          <a:xfrm>
            <a:off x="5065088" y="5196750"/>
            <a:ext cx="3086100" cy="194795"/>
          </a:xfrm>
          <a:prstGeom prst="roundRect">
            <a:avLst>
              <a:gd name="adj" fmla="val 5996"/>
            </a:avLst>
          </a:prstGeom>
          <a:gradFill>
            <a:gsLst>
              <a:gs pos="0">
                <a:srgbClr val="E1E2DE"/>
              </a:gs>
              <a:gs pos="17000">
                <a:srgbClr val="D0CFCC"/>
              </a:gs>
              <a:gs pos="63000">
                <a:srgbClr val="908C87"/>
              </a:gs>
              <a:gs pos="34000">
                <a:srgbClr val="827D76"/>
              </a:gs>
              <a:gs pos="100000">
                <a:srgbClr val="8B8A91"/>
              </a:gs>
              <a:gs pos="95000">
                <a:srgbClr val="C3C3C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D9D015F-27AC-4447-EB68-F3C147838E65}"/>
              </a:ext>
            </a:extLst>
          </p:cNvPr>
          <p:cNvSpPr/>
          <p:nvPr/>
        </p:nvSpPr>
        <p:spPr>
          <a:xfrm>
            <a:off x="6044259" y="5257149"/>
            <a:ext cx="1129664" cy="172995"/>
          </a:xfrm>
          <a:custGeom>
            <a:avLst/>
            <a:gdLst>
              <a:gd name="connsiteX0" fmla="*/ 0 w 1127759"/>
              <a:gd name="connsiteY0" fmla="*/ 40071 h 172002"/>
              <a:gd name="connsiteX1" fmla="*/ 40071 w 1127759"/>
              <a:gd name="connsiteY1" fmla="*/ 0 h 172002"/>
              <a:gd name="connsiteX2" fmla="*/ 1087688 w 1127759"/>
              <a:gd name="connsiteY2" fmla="*/ 0 h 172002"/>
              <a:gd name="connsiteX3" fmla="*/ 1127759 w 1127759"/>
              <a:gd name="connsiteY3" fmla="*/ 40071 h 172002"/>
              <a:gd name="connsiteX4" fmla="*/ 1127759 w 1127759"/>
              <a:gd name="connsiteY4" fmla="*/ 131931 h 172002"/>
              <a:gd name="connsiteX5" fmla="*/ 1087688 w 1127759"/>
              <a:gd name="connsiteY5" fmla="*/ 172002 h 172002"/>
              <a:gd name="connsiteX6" fmla="*/ 40071 w 1127759"/>
              <a:gd name="connsiteY6" fmla="*/ 172002 h 172002"/>
              <a:gd name="connsiteX7" fmla="*/ 0 w 1127759"/>
              <a:gd name="connsiteY7" fmla="*/ 131931 h 172002"/>
              <a:gd name="connsiteX8" fmla="*/ 0 w 1127759"/>
              <a:gd name="connsiteY8" fmla="*/ 40071 h 172002"/>
              <a:gd name="connsiteX0" fmla="*/ 0 w 1127759"/>
              <a:gd name="connsiteY0" fmla="*/ 40071 h 172995"/>
              <a:gd name="connsiteX1" fmla="*/ 40071 w 1127759"/>
              <a:gd name="connsiteY1" fmla="*/ 0 h 172995"/>
              <a:gd name="connsiteX2" fmla="*/ 1087688 w 1127759"/>
              <a:gd name="connsiteY2" fmla="*/ 0 h 172995"/>
              <a:gd name="connsiteX3" fmla="*/ 1127759 w 1127759"/>
              <a:gd name="connsiteY3" fmla="*/ 40071 h 172995"/>
              <a:gd name="connsiteX4" fmla="*/ 1127759 w 1127759"/>
              <a:gd name="connsiteY4" fmla="*/ 131931 h 172995"/>
              <a:gd name="connsiteX5" fmla="*/ 1087688 w 1127759"/>
              <a:gd name="connsiteY5" fmla="*/ 172002 h 172995"/>
              <a:gd name="connsiteX6" fmla="*/ 40071 w 1127759"/>
              <a:gd name="connsiteY6" fmla="*/ 172002 h 172995"/>
              <a:gd name="connsiteX7" fmla="*/ 3810 w 1127759"/>
              <a:gd name="connsiteY7" fmla="*/ 156696 h 172995"/>
              <a:gd name="connsiteX8" fmla="*/ 0 w 1127759"/>
              <a:gd name="connsiteY8" fmla="*/ 40071 h 172995"/>
              <a:gd name="connsiteX0" fmla="*/ 0 w 1129664"/>
              <a:gd name="connsiteY0" fmla="*/ 40071 h 172995"/>
              <a:gd name="connsiteX1" fmla="*/ 40071 w 1129664"/>
              <a:gd name="connsiteY1" fmla="*/ 0 h 172995"/>
              <a:gd name="connsiteX2" fmla="*/ 1087688 w 1129664"/>
              <a:gd name="connsiteY2" fmla="*/ 0 h 172995"/>
              <a:gd name="connsiteX3" fmla="*/ 1127759 w 1129664"/>
              <a:gd name="connsiteY3" fmla="*/ 40071 h 172995"/>
              <a:gd name="connsiteX4" fmla="*/ 1129664 w 1129664"/>
              <a:gd name="connsiteY4" fmla="*/ 152886 h 172995"/>
              <a:gd name="connsiteX5" fmla="*/ 1087688 w 1129664"/>
              <a:gd name="connsiteY5" fmla="*/ 172002 h 172995"/>
              <a:gd name="connsiteX6" fmla="*/ 40071 w 1129664"/>
              <a:gd name="connsiteY6" fmla="*/ 172002 h 172995"/>
              <a:gd name="connsiteX7" fmla="*/ 3810 w 1129664"/>
              <a:gd name="connsiteY7" fmla="*/ 156696 h 172995"/>
              <a:gd name="connsiteX8" fmla="*/ 0 w 1129664"/>
              <a:gd name="connsiteY8" fmla="*/ 40071 h 17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9664" h="172995">
                <a:moveTo>
                  <a:pt x="0" y="40071"/>
                </a:moveTo>
                <a:cubicBezTo>
                  <a:pt x="0" y="17940"/>
                  <a:pt x="17940" y="0"/>
                  <a:pt x="40071" y="0"/>
                </a:cubicBezTo>
                <a:lnTo>
                  <a:pt x="1087688" y="0"/>
                </a:lnTo>
                <a:cubicBezTo>
                  <a:pt x="1109819" y="0"/>
                  <a:pt x="1127759" y="17940"/>
                  <a:pt x="1127759" y="40071"/>
                </a:cubicBezTo>
                <a:lnTo>
                  <a:pt x="1129664" y="152886"/>
                </a:lnTo>
                <a:cubicBezTo>
                  <a:pt x="1129664" y="175017"/>
                  <a:pt x="1109819" y="172002"/>
                  <a:pt x="1087688" y="172002"/>
                </a:cubicBezTo>
                <a:lnTo>
                  <a:pt x="40071" y="172002"/>
                </a:lnTo>
                <a:cubicBezTo>
                  <a:pt x="17940" y="172002"/>
                  <a:pt x="3810" y="178827"/>
                  <a:pt x="3810" y="156696"/>
                </a:cubicBezTo>
                <a:cubicBezTo>
                  <a:pt x="3810" y="126076"/>
                  <a:pt x="0" y="70691"/>
                  <a:pt x="0" y="40071"/>
                </a:cubicBez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9E77CE3-17C0-518B-C4E4-F509A26BD812}"/>
              </a:ext>
            </a:extLst>
          </p:cNvPr>
          <p:cNvSpPr/>
          <p:nvPr/>
        </p:nvSpPr>
        <p:spPr>
          <a:xfrm>
            <a:off x="7072314" y="2446527"/>
            <a:ext cx="828723" cy="29337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7BFC755-D49E-1582-0A53-DADA7F6126E5}"/>
              </a:ext>
            </a:extLst>
          </p:cNvPr>
          <p:cNvSpPr/>
          <p:nvPr/>
        </p:nvSpPr>
        <p:spPr>
          <a:xfrm>
            <a:off x="6514368" y="2470448"/>
            <a:ext cx="433611" cy="236215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2554697-FB48-A0CB-3A02-DBF3495A780D}"/>
              </a:ext>
            </a:extLst>
          </p:cNvPr>
          <p:cNvSpPr/>
          <p:nvPr/>
        </p:nvSpPr>
        <p:spPr>
          <a:xfrm>
            <a:off x="7571551" y="4523149"/>
            <a:ext cx="605790" cy="227922"/>
          </a:xfrm>
          <a:prstGeom prst="roundRect">
            <a:avLst>
              <a:gd name="adj" fmla="val 7002"/>
            </a:avLst>
          </a:prstGeom>
          <a:gradFill>
            <a:gsLst>
              <a:gs pos="100000">
                <a:srgbClr val="97989A"/>
              </a:gs>
              <a:gs pos="31000">
                <a:srgbClr val="7E7D81"/>
              </a:gs>
              <a:gs pos="0">
                <a:srgbClr val="9EA4B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A7FC59B-6FEB-8C09-4CD3-64252AAD5BD8}"/>
              </a:ext>
            </a:extLst>
          </p:cNvPr>
          <p:cNvSpPr/>
          <p:nvPr/>
        </p:nvSpPr>
        <p:spPr>
          <a:xfrm>
            <a:off x="7604760" y="4539614"/>
            <a:ext cx="251460" cy="192405"/>
          </a:xfrm>
          <a:prstGeom prst="roundRect">
            <a:avLst>
              <a:gd name="adj" fmla="val 18157"/>
            </a:avLst>
          </a:prstGeom>
          <a:gradFill>
            <a:gsLst>
              <a:gs pos="67000">
                <a:srgbClr val="2C1C1C"/>
              </a:gs>
              <a:gs pos="0">
                <a:srgbClr val="4439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83825A3C-F5B2-013D-895B-ED1557D35D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563"/>
                    </a14:imgEffect>
                    <a14:imgEffect>
                      <a14:saturation sat="136000"/>
                    </a14:imgEffect>
                    <a14:imgEffect>
                      <a14:brightnessContrast bright="-4000" contrast="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89429" y="4547234"/>
            <a:ext cx="251461" cy="182245"/>
          </a:xfrm>
          <a:prstGeom prst="rect">
            <a:avLst/>
          </a:prstGeom>
        </p:spPr>
      </p:pic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18DB69B9-3B2F-004C-8660-0B7B9F10ADB6}"/>
              </a:ext>
            </a:extLst>
          </p:cNvPr>
          <p:cNvSpPr/>
          <p:nvPr/>
        </p:nvSpPr>
        <p:spPr>
          <a:xfrm>
            <a:off x="5136475" y="4523149"/>
            <a:ext cx="605790" cy="227922"/>
          </a:xfrm>
          <a:prstGeom prst="roundRect">
            <a:avLst>
              <a:gd name="adj" fmla="val 7002"/>
            </a:avLst>
          </a:prstGeom>
          <a:gradFill>
            <a:gsLst>
              <a:gs pos="100000">
                <a:srgbClr val="97989A"/>
              </a:gs>
              <a:gs pos="31000">
                <a:srgbClr val="7E7D81"/>
              </a:gs>
              <a:gs pos="0">
                <a:srgbClr val="9EA4B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E8A77DC1-69EE-E0AD-D20D-02DEE0F49091}"/>
              </a:ext>
            </a:extLst>
          </p:cNvPr>
          <p:cNvSpPr/>
          <p:nvPr/>
        </p:nvSpPr>
        <p:spPr>
          <a:xfrm>
            <a:off x="5454065" y="4538326"/>
            <a:ext cx="251460" cy="192405"/>
          </a:xfrm>
          <a:prstGeom prst="roundRect">
            <a:avLst>
              <a:gd name="adj" fmla="val 18157"/>
            </a:avLst>
          </a:prstGeom>
          <a:gradFill>
            <a:gsLst>
              <a:gs pos="67000">
                <a:srgbClr val="2C1C1C"/>
              </a:gs>
              <a:gs pos="0">
                <a:srgbClr val="4439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4D965AC0-B6CB-C468-31D8-AA477CFB6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563"/>
                    </a14:imgEffect>
                    <a14:imgEffect>
                      <a14:saturation sat="136000"/>
                    </a14:imgEffect>
                    <a14:imgEffect>
                      <a14:brightnessContrast bright="-4000" contrast="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5985" y="4543405"/>
            <a:ext cx="251461" cy="18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4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56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1</Words>
  <Application>Microsoft Office PowerPoint</Application>
  <PresentationFormat>ワイド画面</PresentationFormat>
  <Paragraphs>1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wattz</dc:creator>
  <cp:lastModifiedBy>麻呂 wattz</cp:lastModifiedBy>
  <cp:revision>73</cp:revision>
  <dcterms:created xsi:type="dcterms:W3CDTF">2024-10-03T05:23:50Z</dcterms:created>
  <dcterms:modified xsi:type="dcterms:W3CDTF">2024-11-13T13:18:35Z</dcterms:modified>
</cp:coreProperties>
</file>