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1F"/>
    <a:srgbClr val="C3B585"/>
    <a:srgbClr val="A09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94"/>
  </p:normalViewPr>
  <p:slideViewPr>
    <p:cSldViewPr snapToGrid="0">
      <p:cViewPr>
        <p:scale>
          <a:sx n="89" d="100"/>
          <a:sy n="89" d="100"/>
        </p:scale>
        <p:origin x="6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A3825-837E-16EB-C5F8-00ADDBE1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3AB3E9-69AE-5D43-B3D5-2AE1C957E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F5163-5A2B-67D7-C710-6B67E6CD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329471-1B40-2524-D576-A33028A5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F81F93-C9D1-4224-4723-D645DC20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26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6FD99-5F7C-B37A-C480-81004F7E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E2215-AFF9-2641-BA68-28140534C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58B9-63C0-E546-026B-C26FB860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C13F4-50E2-74D6-1B89-1FEB0216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7877ED-2DDF-6AAE-7C85-56F08745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2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7C6970-3EA2-3435-19EB-C4506394B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96B3AE-2F8D-604C-ADDA-3F6B019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8C436-253C-11E6-433B-4BD5014A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E94B3-FF5F-A366-1433-A92BE48E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7DC0C-F08C-61B3-7C51-C89BF7A1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11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F5D31-BBCA-3282-72A7-0ED93E8A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8417C-A17F-03E7-0B96-06CCA0D0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1AFF9-DD61-146E-E074-3D1CCE38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A20B2F-FF0B-4A8E-B7BB-3D90289A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ADF015-A6F7-0600-F4C2-9024D38D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8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0A839-F19B-CC71-7169-3531AB43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F40AE-F239-873B-E79F-5A90C44C4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C9A93-D906-AF45-726C-12108E06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1841E-CD47-8CFC-C628-7B8870B0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77E27-918F-E5BF-C8FF-7F07ED93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F15FF-0A83-02DA-7AEC-A18A8405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FA81F-9794-EE07-C0A5-4C80515D3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6D2534-5A3F-C4AD-217F-66794990D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DD6DC-6A91-B536-737B-BB84E31C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C8BA37-E015-F6C7-62E8-5673F145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5529E8-23F8-41CF-FBE1-A522DB05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96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E9926-E34B-2EAC-E3EF-064161F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96FC85-7698-EC90-0342-E57FE704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48508-04C9-9118-F7A3-8C53E01CC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38725F-FBBF-BEF2-92AB-151DF56EF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72AB4D-7644-56F0-E5A9-7C788DB7E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F46221-82EC-489F-15BB-1D110AA3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8D13AA-312E-9BE5-9C21-B02A3491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0A1BC6-1D3A-133E-A209-428760D6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43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9438D-3DA7-A56B-9965-F6F919A5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45D7E7-B531-48F9-F5C5-D1807036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55089F-5474-307A-7355-C75FF7B8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6E665A-49F6-E605-17F8-6B34363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67738C-A890-0163-83CD-C1878E29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B45407B-9CC4-7657-3C77-EA54726F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AAA7E-7448-D206-D4BE-46B2E265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66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40920-4C69-CF38-951B-9E14F254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FA28B5-6CF3-A9E8-72D0-7668DCF2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00FA9A-FB10-5C75-DF60-56A99C91B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40595-4B0B-43A8-D674-8D8DEB78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4199DC-05C3-CB20-0F3F-998846C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087FE-CEBE-71FC-2F11-59302BA4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63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5F4B6-332D-5A7B-CCD5-BACD8F52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A42CB9-C988-03A3-9AAE-906A2571C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00A29E-4D28-0FB8-8405-53CAD3C5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F9B779-978B-B1CD-BE9A-86653DE9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C3492-3270-6797-6B14-61AEE713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4A2A6F-DC59-4577-CC3B-41234390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81743-A937-A760-CBB6-D343ED51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B44C6-CC45-7712-A5A4-428BAE9C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D8A486-DC43-A422-C620-70F6A788C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E085-E687-DA4E-B184-98DACD1F75D7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5BDF2C-BB8F-3402-0D4B-FBAB0BC1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F26D6-E993-EA05-97E5-EFC79444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1878-94EF-C344-8E7D-E8321EBF8A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4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CA5D729-961A-9902-85B9-C4EA3EDF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83" t="9528" r="31300" b="26565"/>
          <a:stretch/>
        </p:blipFill>
        <p:spPr>
          <a:xfrm>
            <a:off x="237065" y="209645"/>
            <a:ext cx="3702757" cy="581862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93D1CE-CB38-481B-4DB6-D0B11629F0F0}"/>
              </a:ext>
            </a:extLst>
          </p:cNvPr>
          <p:cNvSpPr/>
          <p:nvPr/>
        </p:nvSpPr>
        <p:spPr>
          <a:xfrm>
            <a:off x="5610577" y="209645"/>
            <a:ext cx="2810933" cy="5615422"/>
          </a:xfrm>
          <a:prstGeom prst="rect">
            <a:avLst/>
          </a:prstGeom>
          <a:gradFill>
            <a:gsLst>
              <a:gs pos="0">
                <a:srgbClr val="A09874"/>
              </a:gs>
              <a:gs pos="22000">
                <a:srgbClr val="C3B585"/>
              </a:gs>
            </a:gsLst>
            <a:lin ang="2700000" scaled="0"/>
          </a:gradFill>
          <a:ln w="152400">
            <a:solidFill>
              <a:srgbClr val="191C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18E89AF-EDB8-B0F2-93CD-084201373D5F}"/>
              </a:ext>
            </a:extLst>
          </p:cNvPr>
          <p:cNvSpPr/>
          <p:nvPr/>
        </p:nvSpPr>
        <p:spPr>
          <a:xfrm>
            <a:off x="7958393" y="2891356"/>
            <a:ext cx="251999" cy="2519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6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E38B2-5B98-39B0-5D4D-3AF468BE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9D9B222-C56D-A3D6-D11F-E621D6F4967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74" y="0"/>
            <a:ext cx="4320000" cy="216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F4DF19D-D2FF-3100-9BAD-45559BB296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74" y="0"/>
            <a:ext cx="4320000" cy="216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B516374-ABBF-7EF3-96FD-FE8EF993636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8174" y="3240000"/>
            <a:ext cx="4320000" cy="216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6DAA92E-D9BC-3635-D526-4171605EB78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018174" y="3240000"/>
            <a:ext cx="4320000" cy="216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4CD7D47-4344-F700-D56D-CA515D0CE2F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74" y="2160000"/>
            <a:ext cx="4320000" cy="2160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2704FAF-C874-8ED3-3458-36F51B1665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74" y="4320000"/>
            <a:ext cx="4320000" cy="216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18AE430-A9F7-4E7E-408E-5C5F703CFD0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73" y="6480000"/>
            <a:ext cx="4320000" cy="2160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62BD346-B3E8-8753-8454-D23A0988867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72" y="6480000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0D2046-1095-5FA7-A679-B2227C411BA9}"/>
              </a:ext>
            </a:extLst>
          </p:cNvPr>
          <p:cNvSpPr/>
          <p:nvPr/>
        </p:nvSpPr>
        <p:spPr>
          <a:xfrm>
            <a:off x="215900" y="266700"/>
            <a:ext cx="10871200" cy="43053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-62000" contrast="-33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3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5</cp:revision>
  <dcterms:created xsi:type="dcterms:W3CDTF">2024-09-30T06:47:05Z</dcterms:created>
  <dcterms:modified xsi:type="dcterms:W3CDTF">2024-10-02T13:29:26Z</dcterms:modified>
</cp:coreProperties>
</file>