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\Dropbox\MyFiles\2016_Fall\CS294-127\Final_Report\Final_PPT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\Dropbox\MyFiles\2016_Fall\CS294-127\Final_Report\Final_PPT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\Dropbox\MyFiles\2016_Fall\CS294-127\Final_Report\Final_PPT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\Dropbox\MyFiles\2016_Fall\CS294-127\Final_Report\Final_PPT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rl\Dropbox\MyFiles\2016_Fall\CS294-127\Final_Report\Final_PPT\Char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rl\Dropbox\MyFiles\2016_Fall\CS294-127\Final_Report\Final_PPT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Ray Optics - Resolution vs Pinhole</a:t>
            </a:r>
            <a:r>
              <a:rPr lang="en-US" baseline="0"/>
              <a:t>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RayOptics!$A$49:$A$69</c:f>
              <c:numCache>
                <c:formatCode>General</c:formatCode>
                <c:ptCount val="21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</c:numCache>
            </c:numRef>
          </c:xVal>
          <c:yVal>
            <c:numRef>
              <c:f>RayOptics!$B$49:$B$69</c:f>
              <c:numCache>
                <c:formatCode>General</c:formatCode>
                <c:ptCount val="21"/>
                <c:pt idx="0">
                  <c:v>300235.54375900002</c:v>
                </c:pt>
                <c:pt idx="1">
                  <c:v>309043.23965800001</c:v>
                </c:pt>
                <c:pt idx="2">
                  <c:v>340981.10986500001</c:v>
                </c:pt>
                <c:pt idx="3">
                  <c:v>385359.31473300001</c:v>
                </c:pt>
                <c:pt idx="4">
                  <c:v>397607.14831600001</c:v>
                </c:pt>
                <c:pt idx="5">
                  <c:v>403067.90223299997</c:v>
                </c:pt>
                <c:pt idx="6">
                  <c:v>430432.40206699999</c:v>
                </c:pt>
                <c:pt idx="7">
                  <c:v>447993.12972000003</c:v>
                </c:pt>
                <c:pt idx="8">
                  <c:v>459110.07520000002</c:v>
                </c:pt>
                <c:pt idx="9">
                  <c:v>483872.679963</c:v>
                </c:pt>
                <c:pt idx="10">
                  <c:v>505793.32433500001</c:v>
                </c:pt>
                <c:pt idx="11">
                  <c:v>530306.68446100003</c:v>
                </c:pt>
                <c:pt idx="12">
                  <c:v>512742.03631300002</c:v>
                </c:pt>
                <c:pt idx="13">
                  <c:v>544696.40493900003</c:v>
                </c:pt>
                <c:pt idx="14">
                  <c:v>558587.29105999996</c:v>
                </c:pt>
                <c:pt idx="15">
                  <c:v>564000.28533600003</c:v>
                </c:pt>
                <c:pt idx="16">
                  <c:v>548670.87641100003</c:v>
                </c:pt>
                <c:pt idx="17">
                  <c:v>560985.59425199998</c:v>
                </c:pt>
                <c:pt idx="18">
                  <c:v>548880.91234699998</c:v>
                </c:pt>
                <c:pt idx="19">
                  <c:v>590980.49997700006</c:v>
                </c:pt>
                <c:pt idx="20">
                  <c:v>564585.30021899997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FA-4A54-B19A-04BA7FC9D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432936"/>
        <c:axId val="417436216"/>
      </c:scatterChart>
      <c:valAx>
        <c:axId val="417432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Pinhol</a:t>
                </a:r>
                <a:r>
                  <a:rPr lang="en-US" baseline="0"/>
                  <a:t>e Size (micrometers)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36216"/>
        <c:crosses val="autoZero"/>
        <c:crossBetween val="midCat"/>
        <c:majorUnit val="10"/>
      </c:valAx>
      <c:valAx>
        <c:axId val="417436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Contrast Loss (DRIM)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32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Ray</a:t>
            </a:r>
            <a:r>
              <a:rPr lang="en-US" baseline="0"/>
              <a:t> Optics - RMSE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RayOptics!$A$73:$A$93</c:f>
              <c:numCache>
                <c:formatCode>General</c:formatCode>
                <c:ptCount val="21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</c:numCache>
            </c:numRef>
          </c:xVal>
          <c:yVal>
            <c:numRef>
              <c:f>RayOptics!$B$73:$B$93</c:f>
              <c:numCache>
                <c:formatCode>General</c:formatCode>
                <c:ptCount val="21"/>
                <c:pt idx="0">
                  <c:v>50789.655530999997</c:v>
                </c:pt>
                <c:pt idx="1">
                  <c:v>39115.673609999998</c:v>
                </c:pt>
                <c:pt idx="2">
                  <c:v>33556.141583999997</c:v>
                </c:pt>
                <c:pt idx="3">
                  <c:v>31363.124733000001</c:v>
                </c:pt>
                <c:pt idx="4">
                  <c:v>30605.151281999999</c:v>
                </c:pt>
                <c:pt idx="5">
                  <c:v>29347.679652999999</c:v>
                </c:pt>
                <c:pt idx="6">
                  <c:v>27598.999854999998</c:v>
                </c:pt>
                <c:pt idx="7">
                  <c:v>26257.013310999999</c:v>
                </c:pt>
                <c:pt idx="8">
                  <c:v>25891.647727</c:v>
                </c:pt>
                <c:pt idx="9">
                  <c:v>24611.204947999999</c:v>
                </c:pt>
                <c:pt idx="10">
                  <c:v>25948.892846999999</c:v>
                </c:pt>
                <c:pt idx="11">
                  <c:v>24213.416611000001</c:v>
                </c:pt>
                <c:pt idx="12">
                  <c:v>23572.163668000001</c:v>
                </c:pt>
                <c:pt idx="13">
                  <c:v>23088.801310999999</c:v>
                </c:pt>
                <c:pt idx="14">
                  <c:v>23664.769236</c:v>
                </c:pt>
                <c:pt idx="15">
                  <c:v>24192.436835</c:v>
                </c:pt>
                <c:pt idx="16">
                  <c:v>23374.997219000001</c:v>
                </c:pt>
                <c:pt idx="17">
                  <c:v>23148.648405</c:v>
                </c:pt>
                <c:pt idx="18">
                  <c:v>23317.004439</c:v>
                </c:pt>
                <c:pt idx="19">
                  <c:v>23235.962708999999</c:v>
                </c:pt>
                <c:pt idx="20">
                  <c:v>23919.167356000002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11-41BE-B33D-39713C8AC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339440"/>
        <c:axId val="339341736"/>
      </c:scatterChart>
      <c:valAx>
        <c:axId val="33933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Pinhole Size (micrometers)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341736"/>
        <c:crosses val="autoZero"/>
        <c:crossBetween val="midCat"/>
        <c:majorUnit val="10"/>
      </c:valAx>
      <c:valAx>
        <c:axId val="33934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339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Wave Optics - Resolution vs Pinhole</a:t>
            </a:r>
            <a:r>
              <a:rPr lang="en-US" baseline="0"/>
              <a:t> Size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WaveOptics!$A$47:$A$67</c:f>
              <c:numCache>
                <c:formatCode>General</c:formatCode>
                <c:ptCount val="21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</c:numCache>
            </c:numRef>
          </c:xVal>
          <c:yVal>
            <c:numRef>
              <c:f>WaveOptics!$B$47:$B$67</c:f>
              <c:numCache>
                <c:formatCode>General</c:formatCode>
                <c:ptCount val="21"/>
                <c:pt idx="0">
                  <c:v>755567.14997100004</c:v>
                </c:pt>
                <c:pt idx="1">
                  <c:v>762220.80168899999</c:v>
                </c:pt>
                <c:pt idx="2">
                  <c:v>722899.24693000002</c:v>
                </c:pt>
                <c:pt idx="3">
                  <c:v>717423.25768100005</c:v>
                </c:pt>
                <c:pt idx="4">
                  <c:v>721380.053999</c:v>
                </c:pt>
                <c:pt idx="5">
                  <c:v>693054.37850800005</c:v>
                </c:pt>
                <c:pt idx="6">
                  <c:v>704259.962726</c:v>
                </c:pt>
                <c:pt idx="7">
                  <c:v>678176.05652400001</c:v>
                </c:pt>
                <c:pt idx="8">
                  <c:v>695592.05952699995</c:v>
                </c:pt>
                <c:pt idx="9">
                  <c:v>685125.85309400002</c:v>
                </c:pt>
                <c:pt idx="10">
                  <c:v>702267.36744299997</c:v>
                </c:pt>
                <c:pt idx="11">
                  <c:v>702342.37609399995</c:v>
                </c:pt>
                <c:pt idx="12">
                  <c:v>685649.19714299997</c:v>
                </c:pt>
                <c:pt idx="13">
                  <c:v>728327.21238299995</c:v>
                </c:pt>
                <c:pt idx="14">
                  <c:v>654151.544246</c:v>
                </c:pt>
                <c:pt idx="15">
                  <c:v>655366.18783900002</c:v>
                </c:pt>
                <c:pt idx="16">
                  <c:v>649870.80701700004</c:v>
                </c:pt>
                <c:pt idx="17">
                  <c:v>666056.25416500005</c:v>
                </c:pt>
                <c:pt idx="18">
                  <c:v>661523.07184600004</c:v>
                </c:pt>
                <c:pt idx="19">
                  <c:v>693499.41792299994</c:v>
                </c:pt>
                <c:pt idx="20">
                  <c:v>684620.32975100004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47-4992-B4EB-88FAAB8A5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434576"/>
        <c:axId val="417438184"/>
      </c:scatterChart>
      <c:valAx>
        <c:axId val="417434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Pinhole Size (micrometers)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38184"/>
        <c:crosses val="autoZero"/>
        <c:crossBetween val="midCat"/>
        <c:majorUnit val="10"/>
      </c:valAx>
      <c:valAx>
        <c:axId val="4174381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Contrast Loss (DRIM)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34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Wave</a:t>
            </a:r>
            <a:r>
              <a:rPr lang="en-US" baseline="0"/>
              <a:t> Optics - RMSE vs Pinhole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WaveOptics!$A$73:$A$93</c:f>
              <c:numCache>
                <c:formatCode>General</c:formatCode>
                <c:ptCount val="21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</c:numCache>
            </c:numRef>
          </c:xVal>
          <c:yVal>
            <c:numRef>
              <c:f>WaveOptics!$B$73:$B$93</c:f>
              <c:numCache>
                <c:formatCode>General</c:formatCode>
                <c:ptCount val="21"/>
                <c:pt idx="0">
                  <c:v>28478.488533</c:v>
                </c:pt>
                <c:pt idx="1">
                  <c:v>18738.127349999999</c:v>
                </c:pt>
                <c:pt idx="2">
                  <c:v>18125.392778000001</c:v>
                </c:pt>
                <c:pt idx="3">
                  <c:v>18670.668762000001</c:v>
                </c:pt>
                <c:pt idx="4">
                  <c:v>18648.757648999999</c:v>
                </c:pt>
                <c:pt idx="5">
                  <c:v>18853.857608999999</c:v>
                </c:pt>
                <c:pt idx="6">
                  <c:v>18470.042021000001</c:v>
                </c:pt>
                <c:pt idx="7">
                  <c:v>18849.805279</c:v>
                </c:pt>
                <c:pt idx="8">
                  <c:v>18773.685052000001</c:v>
                </c:pt>
                <c:pt idx="9">
                  <c:v>18726.901339</c:v>
                </c:pt>
                <c:pt idx="10">
                  <c:v>19338.219872000001</c:v>
                </c:pt>
                <c:pt idx="11">
                  <c:v>19490.083987999998</c:v>
                </c:pt>
                <c:pt idx="12">
                  <c:v>19978.825938999998</c:v>
                </c:pt>
                <c:pt idx="13">
                  <c:v>19929.607425999999</c:v>
                </c:pt>
                <c:pt idx="14">
                  <c:v>20537.895837</c:v>
                </c:pt>
                <c:pt idx="15">
                  <c:v>21394.025555</c:v>
                </c:pt>
                <c:pt idx="16">
                  <c:v>20906.227032999999</c:v>
                </c:pt>
                <c:pt idx="17">
                  <c:v>21291.652608</c:v>
                </c:pt>
                <c:pt idx="18">
                  <c:v>21358.033018999999</c:v>
                </c:pt>
                <c:pt idx="19">
                  <c:v>21986.595248000001</c:v>
                </c:pt>
                <c:pt idx="20">
                  <c:v>22271.560807999998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9C-4C2B-A940-2DD32CFE8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14448"/>
        <c:axId val="392516416"/>
      </c:scatterChart>
      <c:valAx>
        <c:axId val="39251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Pinhole Size (micrometers)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16416"/>
        <c:crosses val="autoZero"/>
        <c:crossBetween val="midCat"/>
      </c:valAx>
      <c:valAx>
        <c:axId val="39251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14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Software Simulation: Contrast Loss vs Pinhole</a:t>
            </a:r>
            <a:r>
              <a:rPr lang="en-US" baseline="0"/>
              <a:t> Size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52765486446759"/>
          <c:y val="0.10035173160173161"/>
          <c:w val="0.76731690959379362"/>
          <c:h val="0.77950945052323006"/>
        </c:manualLayout>
      </c:layout>
      <c:scatterChart>
        <c:scatterStyle val="lineMarker"/>
        <c:varyColors val="0"/>
        <c:ser>
          <c:idx val="1"/>
          <c:order val="0"/>
          <c:tx>
            <c:v>Ray Optics</c:v>
          </c:tx>
          <c:spPr>
            <a:ln>
              <a:noFill/>
            </a:ln>
          </c:spPr>
          <c:xVal>
            <c:numRef>
              <c:f>RayOptics!$A$49:$A$69</c:f>
              <c:numCache>
                <c:formatCode>General</c:formatCode>
                <c:ptCount val="21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</c:numCache>
            </c:numRef>
          </c:xVal>
          <c:yVal>
            <c:numRef>
              <c:f>RayOptics!$B$49:$B$69</c:f>
              <c:numCache>
                <c:formatCode>General</c:formatCode>
                <c:ptCount val="21"/>
                <c:pt idx="0">
                  <c:v>300235.54375900002</c:v>
                </c:pt>
                <c:pt idx="1">
                  <c:v>309043.23965800001</c:v>
                </c:pt>
                <c:pt idx="2">
                  <c:v>340981.10986500001</c:v>
                </c:pt>
                <c:pt idx="3">
                  <c:v>385359.31473300001</c:v>
                </c:pt>
                <c:pt idx="4">
                  <c:v>397607.14831600001</c:v>
                </c:pt>
                <c:pt idx="5">
                  <c:v>403067.90223299997</c:v>
                </c:pt>
                <c:pt idx="6">
                  <c:v>430432.40206699999</c:v>
                </c:pt>
                <c:pt idx="7">
                  <c:v>447993.12972000003</c:v>
                </c:pt>
                <c:pt idx="8">
                  <c:v>459110.07520000002</c:v>
                </c:pt>
                <c:pt idx="9">
                  <c:v>483872.679963</c:v>
                </c:pt>
                <c:pt idx="10">
                  <c:v>505793.32433500001</c:v>
                </c:pt>
                <c:pt idx="11">
                  <c:v>530306.68446100003</c:v>
                </c:pt>
                <c:pt idx="12">
                  <c:v>512742.03631300002</c:v>
                </c:pt>
                <c:pt idx="13">
                  <c:v>544696.40493900003</c:v>
                </c:pt>
                <c:pt idx="14">
                  <c:v>558587.29105999996</c:v>
                </c:pt>
                <c:pt idx="15">
                  <c:v>564000.28533600003</c:v>
                </c:pt>
                <c:pt idx="16">
                  <c:v>548670.87641100003</c:v>
                </c:pt>
                <c:pt idx="17">
                  <c:v>560985.59425199998</c:v>
                </c:pt>
                <c:pt idx="18">
                  <c:v>548880.91234699998</c:v>
                </c:pt>
                <c:pt idx="19">
                  <c:v>590980.49997700006</c:v>
                </c:pt>
                <c:pt idx="20">
                  <c:v>564585.30021899997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E5-448F-B12F-FAF2A7F42711}"/>
            </c:ext>
          </c:extLst>
        </c:ser>
        <c:ser>
          <c:idx val="0"/>
          <c:order val="1"/>
          <c:tx>
            <c:v>Wave Optics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WaveOptics!$A$47:$A$67</c:f>
              <c:numCache>
                <c:formatCode>General</c:formatCode>
                <c:ptCount val="21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</c:numCache>
            </c:numRef>
          </c:xVal>
          <c:yVal>
            <c:numRef>
              <c:f>WaveOptics!$B$47:$B$67</c:f>
              <c:numCache>
                <c:formatCode>General</c:formatCode>
                <c:ptCount val="21"/>
                <c:pt idx="0">
                  <c:v>755567.14997100004</c:v>
                </c:pt>
                <c:pt idx="1">
                  <c:v>762220.80168899999</c:v>
                </c:pt>
                <c:pt idx="2">
                  <c:v>722899.24693000002</c:v>
                </c:pt>
                <c:pt idx="3">
                  <c:v>717423.25768100005</c:v>
                </c:pt>
                <c:pt idx="4">
                  <c:v>721380.053999</c:v>
                </c:pt>
                <c:pt idx="5">
                  <c:v>693054.37850800005</c:v>
                </c:pt>
                <c:pt idx="6">
                  <c:v>704259.962726</c:v>
                </c:pt>
                <c:pt idx="7">
                  <c:v>678176.05652400001</c:v>
                </c:pt>
                <c:pt idx="8">
                  <c:v>695592.05952699995</c:v>
                </c:pt>
                <c:pt idx="9">
                  <c:v>685125.85309400002</c:v>
                </c:pt>
                <c:pt idx="10">
                  <c:v>702267.36744299997</c:v>
                </c:pt>
                <c:pt idx="11">
                  <c:v>702342.37609399995</c:v>
                </c:pt>
                <c:pt idx="12">
                  <c:v>685649.19714299997</c:v>
                </c:pt>
                <c:pt idx="13">
                  <c:v>728327.21238299995</c:v>
                </c:pt>
                <c:pt idx="14">
                  <c:v>654151.544246</c:v>
                </c:pt>
                <c:pt idx="15">
                  <c:v>655366.18783900002</c:v>
                </c:pt>
                <c:pt idx="16">
                  <c:v>649870.80701700004</c:v>
                </c:pt>
                <c:pt idx="17">
                  <c:v>666056.25416500005</c:v>
                </c:pt>
                <c:pt idx="18">
                  <c:v>661523.07184600004</c:v>
                </c:pt>
                <c:pt idx="19">
                  <c:v>693499.41792299994</c:v>
                </c:pt>
                <c:pt idx="20">
                  <c:v>684620.32975100004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3E5-448F-B12F-FAF2A7F427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434576"/>
        <c:axId val="417438184"/>
      </c:scatterChart>
      <c:valAx>
        <c:axId val="417434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Pinhole Size (micrometers)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38184"/>
        <c:crosses val="autoZero"/>
        <c:crossBetween val="midCat"/>
        <c:majorUnit val="10"/>
      </c:valAx>
      <c:valAx>
        <c:axId val="4174381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Contrast Loss (DRIM)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34576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Software Simulation - RMSE vs Pinhole Size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Ray Optics</c:v>
          </c:tx>
          <c:spPr>
            <a:ln>
              <a:noFill/>
            </a:ln>
          </c:spPr>
          <c:xVal>
            <c:numRef>
              <c:f>RayOptics!$A$73:$A$93</c:f>
              <c:numCache>
                <c:formatCode>General</c:formatCode>
                <c:ptCount val="21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</c:numCache>
            </c:numRef>
          </c:xVal>
          <c:yVal>
            <c:numRef>
              <c:f>RayOptics!$B$73:$B$93</c:f>
              <c:numCache>
                <c:formatCode>General</c:formatCode>
                <c:ptCount val="21"/>
                <c:pt idx="0">
                  <c:v>50789.655530999997</c:v>
                </c:pt>
                <c:pt idx="1">
                  <c:v>39115.673609999998</c:v>
                </c:pt>
                <c:pt idx="2">
                  <c:v>33556.141583999997</c:v>
                </c:pt>
                <c:pt idx="3">
                  <c:v>31363.124733000001</c:v>
                </c:pt>
                <c:pt idx="4">
                  <c:v>30605.151281999999</c:v>
                </c:pt>
                <c:pt idx="5">
                  <c:v>29347.679652999999</c:v>
                </c:pt>
                <c:pt idx="6">
                  <c:v>27598.999854999998</c:v>
                </c:pt>
                <c:pt idx="7">
                  <c:v>26257.013310999999</c:v>
                </c:pt>
                <c:pt idx="8">
                  <c:v>25891.647727</c:v>
                </c:pt>
                <c:pt idx="9">
                  <c:v>24611.204947999999</c:v>
                </c:pt>
                <c:pt idx="10">
                  <c:v>25948.892846999999</c:v>
                </c:pt>
                <c:pt idx="11">
                  <c:v>24213.416611000001</c:v>
                </c:pt>
                <c:pt idx="12">
                  <c:v>23572.163668000001</c:v>
                </c:pt>
                <c:pt idx="13">
                  <c:v>23088.801310999999</c:v>
                </c:pt>
                <c:pt idx="14">
                  <c:v>23664.769236</c:v>
                </c:pt>
                <c:pt idx="15">
                  <c:v>24192.436835</c:v>
                </c:pt>
                <c:pt idx="16">
                  <c:v>23374.997219000001</c:v>
                </c:pt>
                <c:pt idx="17">
                  <c:v>23148.648405</c:v>
                </c:pt>
                <c:pt idx="18">
                  <c:v>23317.004439</c:v>
                </c:pt>
                <c:pt idx="19">
                  <c:v>23235.962708999999</c:v>
                </c:pt>
                <c:pt idx="20">
                  <c:v>23919.167356000002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96-4C11-B7B3-C0FBE304A299}"/>
            </c:ext>
          </c:extLst>
        </c:ser>
        <c:ser>
          <c:idx val="0"/>
          <c:order val="1"/>
          <c:tx>
            <c:v>Wave Optics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WaveOptics!$A$73:$A$93</c:f>
              <c:numCache>
                <c:formatCode>General</c:formatCode>
                <c:ptCount val="21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</c:numCache>
            </c:numRef>
          </c:xVal>
          <c:yVal>
            <c:numRef>
              <c:f>WaveOptics!$B$73:$B$93</c:f>
              <c:numCache>
                <c:formatCode>General</c:formatCode>
                <c:ptCount val="21"/>
                <c:pt idx="0">
                  <c:v>28478.488533</c:v>
                </c:pt>
                <c:pt idx="1">
                  <c:v>18738.127349999999</c:v>
                </c:pt>
                <c:pt idx="2">
                  <c:v>18125.392778000001</c:v>
                </c:pt>
                <c:pt idx="3">
                  <c:v>18670.668762000001</c:v>
                </c:pt>
                <c:pt idx="4">
                  <c:v>18648.757648999999</c:v>
                </c:pt>
                <c:pt idx="5">
                  <c:v>18853.857608999999</c:v>
                </c:pt>
                <c:pt idx="6">
                  <c:v>18470.042021000001</c:v>
                </c:pt>
                <c:pt idx="7">
                  <c:v>18849.805279</c:v>
                </c:pt>
                <c:pt idx="8">
                  <c:v>18773.685052000001</c:v>
                </c:pt>
                <c:pt idx="9">
                  <c:v>18726.901339</c:v>
                </c:pt>
                <c:pt idx="10">
                  <c:v>19338.219872000001</c:v>
                </c:pt>
                <c:pt idx="11">
                  <c:v>19490.083987999998</c:v>
                </c:pt>
                <c:pt idx="12">
                  <c:v>19978.825938999998</c:v>
                </c:pt>
                <c:pt idx="13">
                  <c:v>19929.607425999999</c:v>
                </c:pt>
                <c:pt idx="14">
                  <c:v>20537.895837</c:v>
                </c:pt>
                <c:pt idx="15">
                  <c:v>21394.025555</c:v>
                </c:pt>
                <c:pt idx="16">
                  <c:v>20906.227032999999</c:v>
                </c:pt>
                <c:pt idx="17">
                  <c:v>21291.652608</c:v>
                </c:pt>
                <c:pt idx="18">
                  <c:v>21358.033018999999</c:v>
                </c:pt>
                <c:pt idx="19">
                  <c:v>21986.595248000001</c:v>
                </c:pt>
                <c:pt idx="20">
                  <c:v>22271.560807999998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96-4C11-B7B3-C0FBE304A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330584"/>
        <c:axId val="339326976"/>
      </c:scatterChart>
      <c:valAx>
        <c:axId val="339330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Pinhole Size (micrometers)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326976"/>
        <c:crosses val="autoZero"/>
        <c:crossBetween val="midCat"/>
      </c:valAx>
      <c:valAx>
        <c:axId val="3393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33058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6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1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08E6-77D6-4925-939E-B9712CC3586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E13F-3784-4E45-815C-0937667EE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0" Type="http://schemas.openxmlformats.org/officeDocument/2006/relationships/image" Target="../media/image6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69" y="1825625"/>
            <a:ext cx="4524353" cy="4351338"/>
          </a:xfrm>
        </p:spPr>
      </p:pic>
    </p:spTree>
    <p:extLst>
      <p:ext uri="{BB962C8B-B14F-4D97-AF65-F5344CB8AC3E}">
        <p14:creationId xmlns:p14="http://schemas.microsoft.com/office/powerpoint/2010/main" val="394322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682609"/>
              </p:ext>
            </p:extLst>
          </p:nvPr>
        </p:nvGraphicFramePr>
        <p:xfrm>
          <a:off x="2129790" y="1082040"/>
          <a:ext cx="7932420" cy="469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82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410500"/>
              </p:ext>
            </p:extLst>
          </p:nvPr>
        </p:nvGraphicFramePr>
        <p:xfrm>
          <a:off x="2023110" y="1188720"/>
          <a:ext cx="8145780" cy="448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247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95620"/>
              </p:ext>
            </p:extLst>
          </p:nvPr>
        </p:nvGraphicFramePr>
        <p:xfrm>
          <a:off x="2156460" y="994410"/>
          <a:ext cx="7879080" cy="486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896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859143"/>
              </p:ext>
            </p:extLst>
          </p:nvPr>
        </p:nvGraphicFramePr>
        <p:xfrm>
          <a:off x="2247900" y="982980"/>
          <a:ext cx="7696200" cy="489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20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701404"/>
              </p:ext>
            </p:extLst>
          </p:nvPr>
        </p:nvGraphicFramePr>
        <p:xfrm>
          <a:off x="2129790" y="1082040"/>
          <a:ext cx="7932420" cy="469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88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468391"/>
              </p:ext>
            </p:extLst>
          </p:nvPr>
        </p:nvGraphicFramePr>
        <p:xfrm>
          <a:off x="1981200" y="1055370"/>
          <a:ext cx="8229600" cy="474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839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1917700" y="13843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365500" y="13843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137400" y="1409700"/>
            <a:ext cx="0" cy="3657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65500" y="2476500"/>
            <a:ext cx="0" cy="256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032760" y="1384300"/>
            <a:ext cx="0" cy="36576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43600" y="1384300"/>
            <a:ext cx="0" cy="3657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17700" y="2011680"/>
            <a:ext cx="4034433" cy="105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17699" y="2346960"/>
            <a:ext cx="5219700" cy="1600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15015" y="2407250"/>
                <a:ext cx="9477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15" y="2407250"/>
                <a:ext cx="94770" cy="138499"/>
              </a:xfrm>
              <a:prstGeom prst="rect">
                <a:avLst/>
              </a:prstGeom>
              <a:blipFill>
                <a:blip r:embed="rId2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94481" y="2253581"/>
                <a:ext cx="9477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481" y="2253581"/>
                <a:ext cx="94770" cy="138499"/>
              </a:xfrm>
              <a:prstGeom prst="rect">
                <a:avLst/>
              </a:prstGeom>
              <a:blipFill>
                <a:blip r:embed="rId2"/>
                <a:stretch>
                  <a:fillRect l="-31250" r="-25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>
            <a:off x="4236721" y="2426970"/>
            <a:ext cx="45719" cy="3695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flipH="1">
            <a:off x="2595048" y="2060610"/>
            <a:ext cx="289560" cy="662940"/>
          </a:xfrm>
          <a:prstGeom prst="arc">
            <a:avLst>
              <a:gd name="adj1" fmla="val 180084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12098" y="5050941"/>
                <a:ext cx="411202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98" y="5050941"/>
                <a:ext cx="411202" cy="266035"/>
              </a:xfrm>
              <a:prstGeom prst="rect">
                <a:avLst/>
              </a:prstGeom>
              <a:blipFill>
                <a:blip r:embed="rId3"/>
                <a:stretch>
                  <a:fillRect l="-11940" r="-5970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764325" y="5026660"/>
                <a:ext cx="3756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325" y="5026660"/>
                <a:ext cx="3756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005022" y="5067300"/>
                <a:ext cx="809517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022" y="5067300"/>
                <a:ext cx="809517" cy="266035"/>
              </a:xfrm>
              <a:prstGeom prst="rect">
                <a:avLst/>
              </a:prstGeom>
              <a:blipFill>
                <a:blip r:embed="rId6"/>
                <a:stretch>
                  <a:fillRect l="-6015" r="-451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527743" y="4910976"/>
                <a:ext cx="623952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43" y="4910976"/>
                <a:ext cx="623952" cy="358368"/>
              </a:xfrm>
              <a:prstGeom prst="rect">
                <a:avLst/>
              </a:prstGeom>
              <a:blipFill>
                <a:blip r:embed="rId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541283" y="2021701"/>
                <a:ext cx="295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283" y="2021701"/>
                <a:ext cx="295978" cy="276999"/>
              </a:xfrm>
              <a:prstGeom prst="rect">
                <a:avLst/>
              </a:prstGeom>
              <a:blipFill>
                <a:blip r:embed="rId8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289115" y="2462348"/>
                <a:ext cx="295978" cy="278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115" y="2462348"/>
                <a:ext cx="295978" cy="278859"/>
              </a:xfrm>
              <a:prstGeom prst="rect">
                <a:avLst/>
              </a:prstGeom>
              <a:blipFill>
                <a:blip r:embed="rId9"/>
                <a:stretch>
                  <a:fillRect l="-12500" r="-833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>
            <a:off x="7233687" y="2500700"/>
            <a:ext cx="0" cy="274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27574" y="2011680"/>
            <a:ext cx="0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938677" y="2484121"/>
            <a:ext cx="1198722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952133" y="3076179"/>
            <a:ext cx="1198722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56251" y="5050624"/>
                <a:ext cx="352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51" y="5050624"/>
                <a:ext cx="352532" cy="246221"/>
              </a:xfrm>
              <a:prstGeom prst="rect">
                <a:avLst/>
              </a:prstGeom>
              <a:blipFill>
                <a:blip r:embed="rId10"/>
                <a:stretch>
                  <a:fillRect l="-12069" r="-344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69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91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Ding</dc:creator>
  <cp:lastModifiedBy>Charles Ding</cp:lastModifiedBy>
  <cp:revision>14</cp:revision>
  <dcterms:created xsi:type="dcterms:W3CDTF">2016-12-07T23:18:09Z</dcterms:created>
  <dcterms:modified xsi:type="dcterms:W3CDTF">2016-12-10T07:37:28Z</dcterms:modified>
</cp:coreProperties>
</file>