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236-4824-4AB0-8D7A-6BD3B3EF95E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89EC-A460-4307-AB2E-94884C39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236-4824-4AB0-8D7A-6BD3B3EF95E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89EC-A460-4307-AB2E-94884C39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236-4824-4AB0-8D7A-6BD3B3EF95E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89EC-A460-4307-AB2E-94884C39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236-4824-4AB0-8D7A-6BD3B3EF95E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89EC-A460-4307-AB2E-94884C39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5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236-4824-4AB0-8D7A-6BD3B3EF95E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89EC-A460-4307-AB2E-94884C39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236-4824-4AB0-8D7A-6BD3B3EF95E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89EC-A460-4307-AB2E-94884C39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1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236-4824-4AB0-8D7A-6BD3B3EF95E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89EC-A460-4307-AB2E-94884C39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236-4824-4AB0-8D7A-6BD3B3EF95E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89EC-A460-4307-AB2E-94884C39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236-4824-4AB0-8D7A-6BD3B3EF95E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89EC-A460-4307-AB2E-94884C39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0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236-4824-4AB0-8D7A-6BD3B3EF95E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89EC-A460-4307-AB2E-94884C39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5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236-4824-4AB0-8D7A-6BD3B3EF95E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789EC-A460-4307-AB2E-94884C39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0236-4824-4AB0-8D7A-6BD3B3EF95E1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789EC-A460-4307-AB2E-94884C392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4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67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Ding</dc:creator>
  <cp:lastModifiedBy>Charles Ding</cp:lastModifiedBy>
  <cp:revision>2</cp:revision>
  <dcterms:created xsi:type="dcterms:W3CDTF">2017-05-01T18:58:09Z</dcterms:created>
  <dcterms:modified xsi:type="dcterms:W3CDTF">2017-05-02T22:15:28Z</dcterms:modified>
</cp:coreProperties>
</file>