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E455-D98A-4119-BE34-570FCDAE45A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79A1-3D2F-4CA6-8A37-343E20A96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47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E455-D98A-4119-BE34-570FCDAE45A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79A1-3D2F-4CA6-8A37-343E20A96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31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E455-D98A-4119-BE34-570FCDAE45A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79A1-3D2F-4CA6-8A37-343E20A96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33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E455-D98A-4119-BE34-570FCDAE45A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79A1-3D2F-4CA6-8A37-343E20A96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89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E455-D98A-4119-BE34-570FCDAE45A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79A1-3D2F-4CA6-8A37-343E20A96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0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E455-D98A-4119-BE34-570FCDAE45A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79A1-3D2F-4CA6-8A37-343E20A96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63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E455-D98A-4119-BE34-570FCDAE45A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79A1-3D2F-4CA6-8A37-343E20A96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49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E455-D98A-4119-BE34-570FCDAE45A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79A1-3D2F-4CA6-8A37-343E20A96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37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E455-D98A-4119-BE34-570FCDAE45A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79A1-3D2F-4CA6-8A37-343E20A96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E455-D98A-4119-BE34-570FCDAE45A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79A1-3D2F-4CA6-8A37-343E20A96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26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E455-D98A-4119-BE34-570FCDAE45A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79A1-3D2F-4CA6-8A37-343E20A96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38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0E455-D98A-4119-BE34-570FCDAE45A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279A1-3D2F-4CA6-8A37-343E20A96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8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88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434" y="2414587"/>
            <a:ext cx="2737441" cy="23860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952" y="2414587"/>
            <a:ext cx="2704549" cy="23860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5300" y="2414587"/>
            <a:ext cx="2934597" cy="238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760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Ding</dc:creator>
  <cp:lastModifiedBy>Charles Ding</cp:lastModifiedBy>
  <cp:revision>1</cp:revision>
  <dcterms:created xsi:type="dcterms:W3CDTF">2017-05-12T01:11:46Z</dcterms:created>
  <dcterms:modified xsi:type="dcterms:W3CDTF">2017-05-12T01:11:59Z</dcterms:modified>
</cp:coreProperties>
</file>