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AC98-CDF0-4308-AF86-0ECECE59730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554480" y="3398982"/>
            <a:ext cx="84124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81800" y="1952625"/>
            <a:ext cx="514350" cy="3000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94884" y="2076450"/>
            <a:ext cx="0" cy="1322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10600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0898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16823" y="2076450"/>
            <a:ext cx="4397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4210" y="2076450"/>
            <a:ext cx="2977515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616823" y="1894718"/>
            <a:ext cx="4422152" cy="234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16823" y="5373148"/>
            <a:ext cx="781050" cy="32864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Object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86925" y="3398982"/>
            <a:ext cx="0" cy="8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86131" y="3418033"/>
            <a:ext cx="25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36735" y="3416591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543175" y="1940151"/>
            <a:ext cx="7513320" cy="2441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38975" y="4242959"/>
            <a:ext cx="2718434" cy="1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4884" y="5048250"/>
            <a:ext cx="4044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8975" y="1762125"/>
            <a:ext cx="0" cy="340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38975" y="5044559"/>
            <a:ext cx="2647950" cy="3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346869" y="5317093"/>
            <a:ext cx="69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Image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994884" y="3398982"/>
            <a:ext cx="0" cy="1645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687263" y="4283950"/>
            <a:ext cx="0" cy="815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50737" y="110609"/>
            <a:ext cx="213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Gaussian Ray Tracing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4994106" y="4995492"/>
                <a:ext cx="456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06" y="4995492"/>
                <a:ext cx="456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8134553" y="4987409"/>
                <a:ext cx="418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553" y="4987409"/>
                <a:ext cx="418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30"/>
          <p:cNvSpPr txBox="1">
            <a:spLocks/>
          </p:cNvSpPr>
          <p:nvPr/>
        </p:nvSpPr>
        <p:spPr>
          <a:xfrm>
            <a:off x="5379616" y="2588426"/>
            <a:ext cx="993656" cy="328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+mn-lt"/>
              </a:rPr>
              <a:t>Chief Ray</a:t>
            </a:r>
          </a:p>
        </p:txBody>
      </p:sp>
      <p:sp>
        <p:nvSpPr>
          <p:cNvPr id="2" name="Rectangle 1"/>
          <p:cNvSpPr/>
          <p:nvPr/>
        </p:nvSpPr>
        <p:spPr>
          <a:xfrm>
            <a:off x="4895211" y="1798736"/>
            <a:ext cx="1023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Parallel 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8435" y="3712891"/>
            <a:ext cx="863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Focal Ray</a:t>
            </a:r>
          </a:p>
        </p:txBody>
      </p:sp>
    </p:spTree>
    <p:extLst>
      <p:ext uri="{BB962C8B-B14F-4D97-AF65-F5344CB8AC3E}">
        <p14:creationId xmlns:p14="http://schemas.microsoft.com/office/powerpoint/2010/main" val="351368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554480" y="3398982"/>
            <a:ext cx="89611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81800" y="1952625"/>
            <a:ext cx="514350" cy="3000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94884" y="2076450"/>
            <a:ext cx="0" cy="1322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10600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0898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16823" y="2076450"/>
            <a:ext cx="4397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4210" y="2076450"/>
            <a:ext cx="3273479" cy="26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616823" y="1894718"/>
            <a:ext cx="4422152" cy="234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16823" y="5373148"/>
            <a:ext cx="781050" cy="328642"/>
          </a:xfrm>
        </p:spPr>
        <p:txBody>
          <a:bodyPr>
            <a:normAutofit/>
          </a:bodyPr>
          <a:lstStyle/>
          <a:p>
            <a:r>
              <a:rPr lang="en-US" sz="1600" dirty="0"/>
              <a:t>Object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86925" y="3398982"/>
            <a:ext cx="0" cy="8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86131" y="3418033"/>
            <a:ext cx="25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36735" y="3416591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772464" y="2025970"/>
            <a:ext cx="7515225" cy="2407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38975" y="4242959"/>
            <a:ext cx="3248714" cy="32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4884" y="5048250"/>
            <a:ext cx="4044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8975" y="1762125"/>
            <a:ext cx="0" cy="340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38975" y="5044559"/>
            <a:ext cx="2647950" cy="3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227495" y="5198915"/>
            <a:ext cx="688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Image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994884" y="3398982"/>
            <a:ext cx="0" cy="1645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687263" y="4283950"/>
            <a:ext cx="0" cy="815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743075" y="2047875"/>
            <a:ext cx="0" cy="301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81735" y="5273076"/>
            <a:ext cx="115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Focus Plane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77475" y="2084189"/>
            <a:ext cx="0" cy="301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915632" y="5153865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2555" y="158234"/>
            <a:ext cx="11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Hyperopia</a:t>
            </a:r>
          </a:p>
        </p:txBody>
      </p:sp>
    </p:spTree>
    <p:extLst>
      <p:ext uri="{BB962C8B-B14F-4D97-AF65-F5344CB8AC3E}">
        <p14:creationId xmlns:p14="http://schemas.microsoft.com/office/powerpoint/2010/main" val="28088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554480" y="3398982"/>
            <a:ext cx="89611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81800" y="1952625"/>
            <a:ext cx="514350" cy="3000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94884" y="2076450"/>
            <a:ext cx="0" cy="1322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10600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0898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16823" y="2076450"/>
            <a:ext cx="4397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4210" y="2076450"/>
            <a:ext cx="3273479" cy="26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616823" y="1894718"/>
            <a:ext cx="4422152" cy="234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16823" y="5373148"/>
            <a:ext cx="781050" cy="328642"/>
          </a:xfrm>
        </p:spPr>
        <p:txBody>
          <a:bodyPr>
            <a:normAutofit/>
          </a:bodyPr>
          <a:lstStyle/>
          <a:p>
            <a:r>
              <a:rPr lang="en-US" sz="1600" dirty="0"/>
              <a:t>Object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86925" y="3398982"/>
            <a:ext cx="0" cy="8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86131" y="3418033"/>
            <a:ext cx="25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36735" y="3416591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772464" y="2025970"/>
            <a:ext cx="7515225" cy="2407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38975" y="4242959"/>
            <a:ext cx="3248714" cy="32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4884" y="5048250"/>
            <a:ext cx="4044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8975" y="1762125"/>
            <a:ext cx="0" cy="340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38975" y="5044559"/>
            <a:ext cx="2647950" cy="3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417995" y="5170930"/>
            <a:ext cx="688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Image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994884" y="3398982"/>
            <a:ext cx="0" cy="1645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687263" y="4283950"/>
            <a:ext cx="0" cy="815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848100" y="1962150"/>
            <a:ext cx="0" cy="3291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47403" y="5344092"/>
            <a:ext cx="115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Focus Plane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201150" y="2084189"/>
            <a:ext cx="0" cy="301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775903" y="5139809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2555" y="158234"/>
            <a:ext cx="8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</a:t>
            </a:r>
          </a:p>
        </p:txBody>
      </p:sp>
    </p:spTree>
    <p:extLst>
      <p:ext uri="{BB962C8B-B14F-4D97-AF65-F5344CB8AC3E}">
        <p14:creationId xmlns:p14="http://schemas.microsoft.com/office/powerpoint/2010/main" val="107118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Object</vt:lpstr>
      <vt:lpstr>Object</vt:lpstr>
      <vt:lpstr>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Ding</dc:creator>
  <cp:lastModifiedBy>Charles Ding</cp:lastModifiedBy>
  <cp:revision>12</cp:revision>
  <dcterms:created xsi:type="dcterms:W3CDTF">2017-05-01T08:47:04Z</dcterms:created>
  <dcterms:modified xsi:type="dcterms:W3CDTF">2017-05-13T00:11:33Z</dcterms:modified>
</cp:coreProperties>
</file>