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6858000" cy="9144000" type="screen4x3"/>
  <p:notesSz cx="9866313" cy="67357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256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-1890" y="-96"/>
      </p:cViewPr>
      <p:guideLst>
        <p:guide orient="horz" pos="2122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33655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000" y="0"/>
            <a:ext cx="4276725" cy="33655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473C0DA-BDA5-4203-A879-84151D659122}" type="datetimeFigureOut">
              <a:rPr lang="ko-KR" altLang="en-US"/>
              <a:pPr>
                <a:defRPr/>
              </a:pPr>
              <a:t>2019-05-10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986213" y="504825"/>
            <a:ext cx="189388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198813"/>
            <a:ext cx="7893050" cy="3032125"/>
          </a:xfrm>
          <a:prstGeom prst="rect">
            <a:avLst/>
          </a:prstGeom>
        </p:spPr>
        <p:txBody>
          <a:bodyPr vert="horz" lIns="90763" tIns="45382" rIns="90763" bIns="45382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625"/>
            <a:ext cx="4275138" cy="33655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000" y="6397625"/>
            <a:ext cx="4276725" cy="33655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B734167-B2A6-42C6-8DD4-12E28F744F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08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175" y="8532813"/>
            <a:ext cx="18208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2" descr="kt_3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1388" y="8604250"/>
            <a:ext cx="39846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14F4F-6EE5-4BC0-B7EE-9FE8C7346D2F}" type="datetimeFigureOut">
              <a:rPr lang="ko-KR" altLang="en-US"/>
              <a:pPr>
                <a:defRPr/>
              </a:pPr>
              <a:t>2019-05-10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A6F62-81F8-4DE3-9E44-8866E80CD07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0E3FA-30F8-4409-AD3D-04496FFA62BA}" type="datetimeFigureOut">
              <a:rPr lang="ko-KR" altLang="en-US"/>
              <a:pPr>
                <a:defRPr/>
              </a:pPr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7677E-D193-4173-9D9A-36CA9D851A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42FA8-1687-4E43-8369-521C6DACDF53}" type="datetimeFigureOut">
              <a:rPr lang="ko-KR" altLang="en-US"/>
              <a:pPr>
                <a:defRPr/>
              </a:pPr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8F1A2-5DCC-4E5B-A36B-84D8D371CF8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9F2DA-96C2-4CDF-9A1C-27E2A6E6C6B0}" type="datetimeFigureOut">
              <a:rPr lang="ko-KR" altLang="en-US"/>
              <a:pPr>
                <a:defRPr/>
              </a:pPr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AB2E5-D43D-4787-B8AF-84EEC1CBDB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765E4-B0AE-4F1B-8862-6D8C32C0376B}" type="datetimeFigureOut">
              <a:rPr lang="ko-KR" altLang="en-US"/>
              <a:pPr>
                <a:defRPr/>
              </a:pPr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289DD-5851-4916-8BF2-1347EA921D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86A6B-DA43-430C-8BD2-043FE987DF83}" type="datetimeFigureOut">
              <a:rPr lang="ko-KR" altLang="en-US"/>
              <a:pPr>
                <a:defRPr/>
              </a:pPr>
              <a:t>2019-05-10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D56E1-E016-478E-A647-B80CFB680C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0C1EB-7A52-43D4-8630-6603610C23B2}" type="datetimeFigureOut">
              <a:rPr lang="ko-KR" altLang="en-US"/>
              <a:pPr>
                <a:defRPr/>
              </a:pPr>
              <a:t>2019-05-10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4CF0-796E-4D4F-97D9-A3106AAD91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8205F-BE33-4E8B-9341-86A101F02CC7}" type="datetimeFigureOut">
              <a:rPr lang="ko-KR" altLang="en-US"/>
              <a:pPr>
                <a:defRPr/>
              </a:pPr>
              <a:t>2019-05-10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D0835-5A2A-4631-B71F-9CF90C50FF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14F07-A1E5-4AE7-A474-4D26D04C0B3F}" type="datetimeFigureOut">
              <a:rPr lang="ko-KR" altLang="en-US"/>
              <a:pPr>
                <a:defRPr/>
              </a:pPr>
              <a:t>2019-05-10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DA22-9EF6-4A7A-BD30-D617DA21E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77483-AD62-4EDE-AE75-10F10753C3DC}" type="datetimeFigureOut">
              <a:rPr lang="ko-KR" altLang="en-US"/>
              <a:pPr>
                <a:defRPr/>
              </a:pPr>
              <a:t>2019-05-10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A6932-C6CF-4716-B2A5-0F57075617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1288C-2631-4BCA-B99B-20ED7E97CE01}" type="datetimeFigureOut">
              <a:rPr lang="ko-KR" altLang="en-US"/>
              <a:pPr>
                <a:defRPr/>
              </a:pPr>
              <a:t>2019-05-10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3EBE9-1DB5-453E-B662-FEC42382FE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B39645-59AE-4A12-AB89-B0685ACBA2B8}" type="datetimeFigureOut">
              <a:rPr lang="ko-KR" altLang="en-US"/>
              <a:pPr>
                <a:defRPr/>
              </a:pPr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5685D0-C3BD-45C8-B062-7A223EA49F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88913" y="855663"/>
            <a:ext cx="6453187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32656" y="1619672"/>
            <a:ext cx="6165850" cy="68407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600" b="1" spc="-30" dirty="0">
              <a:latin typeface="+mn-ea"/>
            </a:endParaRPr>
          </a:p>
          <a:p>
            <a:pPr marL="457200" indent="-45720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spc="-30" dirty="0">
                <a:latin typeface="+mn-ea"/>
              </a:rPr>
              <a:t>▷ </a:t>
            </a:r>
            <a:r>
              <a:rPr kumimoji="0" lang="ko-KR" altLang="en-US" sz="1200" b="1" spc="-30" dirty="0">
                <a:latin typeface="+mn-ea"/>
              </a:rPr>
              <a:t>일시 </a:t>
            </a:r>
            <a:r>
              <a:rPr kumimoji="0" lang="en-US" altLang="ko-KR" sz="1200" b="1" spc="-30" dirty="0">
                <a:latin typeface="+mn-ea"/>
              </a:rPr>
              <a:t>: </a:t>
            </a:r>
            <a:r>
              <a:rPr kumimoji="0" lang="en-US" altLang="ko-KR" sz="1200" b="1" spc="-30" dirty="0" smtClean="0">
                <a:latin typeface="+mn-ea"/>
              </a:rPr>
              <a:t>5.13(</a:t>
            </a:r>
            <a:r>
              <a:rPr kumimoji="0" lang="ko-KR" altLang="en-US" sz="1200" b="1" spc="-30" dirty="0" smtClean="0">
                <a:latin typeface="+mn-ea"/>
              </a:rPr>
              <a:t>월</a:t>
            </a:r>
            <a:r>
              <a:rPr kumimoji="0" lang="en-US" altLang="ko-KR" sz="1200" b="1" spc="-30" dirty="0" smtClean="0">
                <a:latin typeface="+mn-ea"/>
              </a:rPr>
              <a:t>)</a:t>
            </a:r>
            <a:r>
              <a:rPr kumimoji="0" lang="ko-KR" altLang="en-US" sz="1200" b="1" spc="-30" dirty="0" smtClean="0">
                <a:latin typeface="+mn-ea"/>
              </a:rPr>
              <a:t> </a:t>
            </a:r>
            <a:r>
              <a:rPr kumimoji="0" lang="en-US" altLang="ko-KR" sz="1200" b="1" spc="-30" dirty="0" smtClean="0">
                <a:latin typeface="+mn-ea"/>
              </a:rPr>
              <a:t>~ 5.15(</a:t>
            </a:r>
            <a:r>
              <a:rPr kumimoji="0" lang="ko-KR" altLang="en-US" sz="1200" b="1" spc="-30" dirty="0" smtClean="0">
                <a:latin typeface="+mn-ea"/>
              </a:rPr>
              <a:t>수</a:t>
            </a:r>
            <a:r>
              <a:rPr kumimoji="0" lang="en-US" altLang="ko-KR" sz="1200" b="1" spc="-30" dirty="0" smtClean="0">
                <a:latin typeface="+mn-ea"/>
              </a:rPr>
              <a:t>)</a:t>
            </a:r>
            <a:r>
              <a:rPr kumimoji="0" lang="ko-KR" altLang="en-US" sz="1200" b="1" spc="-30" dirty="0" smtClean="0">
                <a:latin typeface="+mn-ea"/>
              </a:rPr>
              <a:t>     </a:t>
            </a:r>
            <a:endParaRPr kumimoji="0" lang="en-US" altLang="ko-KR" sz="1200" b="1" spc="-30" dirty="0" smtClean="0">
              <a:latin typeface="+mn-ea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spc="-30" dirty="0" smtClean="0">
                <a:solidFill>
                  <a:srgbClr val="FF0000"/>
                </a:solidFill>
                <a:latin typeface="+mn-ea"/>
              </a:rPr>
              <a:t>    * </a:t>
            </a:r>
            <a:r>
              <a:rPr kumimoji="0" lang="ko-KR" altLang="en-US" sz="1100" b="1" spc="-30" dirty="0" smtClean="0">
                <a:solidFill>
                  <a:srgbClr val="FF0000"/>
                </a:solidFill>
                <a:latin typeface="+mn-ea"/>
              </a:rPr>
              <a:t>재검 판정을 대비해 가급적 </a:t>
            </a:r>
            <a:r>
              <a:rPr kumimoji="0" lang="en-US" altLang="ko-KR" sz="1100" b="1" spc="-30" dirty="0" smtClean="0">
                <a:solidFill>
                  <a:srgbClr val="FF0000"/>
                </a:solidFill>
                <a:latin typeface="+mn-ea"/>
              </a:rPr>
              <a:t>5.14(</a:t>
            </a:r>
            <a:r>
              <a:rPr kumimoji="0" lang="ko-KR" altLang="en-US" sz="1100" b="1" spc="-30" dirty="0" smtClean="0">
                <a:solidFill>
                  <a:srgbClr val="FF0000"/>
                </a:solidFill>
                <a:latin typeface="+mn-ea"/>
              </a:rPr>
              <a:t>화</a:t>
            </a:r>
            <a:r>
              <a:rPr kumimoji="0" lang="en-US" altLang="ko-KR" sz="1100" b="1" spc="-3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kumimoji="0" lang="ko-KR" altLang="en-US" sz="1100" b="1" spc="-30" dirty="0" smtClean="0">
                <a:solidFill>
                  <a:srgbClr val="FF0000"/>
                </a:solidFill>
                <a:latin typeface="+mn-ea"/>
              </a:rPr>
              <a:t>이내 검진을 완료하여 주시기 바랍니다</a:t>
            </a:r>
            <a:r>
              <a:rPr kumimoji="0" lang="en-US" altLang="ko-KR" sz="1100" b="1" spc="-30" dirty="0" smtClean="0">
                <a:solidFill>
                  <a:srgbClr val="FF0000"/>
                </a:solidFill>
                <a:latin typeface="+mn-ea"/>
              </a:rPr>
              <a:t>.</a:t>
            </a:r>
            <a:endParaRPr kumimoji="0" lang="ko-KR" altLang="ko-KR" sz="1100" spc="-30" dirty="0">
              <a:solidFill>
                <a:srgbClr val="FF0000"/>
              </a:solidFill>
              <a:latin typeface="+mn-ea"/>
            </a:endParaRPr>
          </a:p>
          <a:p>
            <a:pPr marL="457200" indent="-45720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spc="-30" dirty="0">
                <a:latin typeface="+mn-ea"/>
              </a:rPr>
              <a:t>▷ </a:t>
            </a:r>
            <a:r>
              <a:rPr kumimoji="0" lang="ko-KR" altLang="en-US" sz="1200" b="1" spc="-30" dirty="0">
                <a:latin typeface="+mn-ea"/>
              </a:rPr>
              <a:t>기관 </a:t>
            </a:r>
            <a:r>
              <a:rPr kumimoji="0" lang="en-US" altLang="ko-KR" sz="1200" b="1" spc="-30" dirty="0">
                <a:latin typeface="+mn-ea"/>
              </a:rPr>
              <a:t>: </a:t>
            </a:r>
            <a:r>
              <a:rPr kumimoji="0" lang="en-US" altLang="ko-KR" sz="1200" b="1" i="1" spc="-30" dirty="0">
                <a:latin typeface="+mn-ea"/>
              </a:rPr>
              <a:t>KMI</a:t>
            </a:r>
            <a:r>
              <a:rPr kumimoji="0" lang="en-US" altLang="ko-KR" sz="1200" b="1" spc="-30" dirty="0">
                <a:latin typeface="+mn-ea"/>
              </a:rPr>
              <a:t>(</a:t>
            </a:r>
            <a:r>
              <a:rPr kumimoji="0" lang="ko-KR" altLang="en-US" sz="1200" b="1" spc="-30" dirty="0">
                <a:latin typeface="+mn-ea"/>
              </a:rPr>
              <a:t>재</a:t>
            </a:r>
            <a:r>
              <a:rPr kumimoji="0" lang="en-US" altLang="ko-KR" sz="1200" b="1" spc="-30" dirty="0">
                <a:latin typeface="+mn-ea"/>
              </a:rPr>
              <a:t>)</a:t>
            </a:r>
            <a:r>
              <a:rPr kumimoji="0" lang="ko-KR" altLang="en-US" sz="1200" b="1" spc="-30" dirty="0">
                <a:latin typeface="+mn-ea"/>
              </a:rPr>
              <a:t>한국의학연구소 </a:t>
            </a:r>
            <a:r>
              <a:rPr kumimoji="0" lang="en-US" altLang="ko-KR" sz="1200" b="1" spc="-30" dirty="0">
                <a:latin typeface="+mn-ea"/>
              </a:rPr>
              <a:t>7</a:t>
            </a:r>
            <a:r>
              <a:rPr kumimoji="0" lang="ko-KR" altLang="en-US" sz="1200" b="1" spc="-30" dirty="0">
                <a:latin typeface="+mn-ea"/>
              </a:rPr>
              <a:t>개 전국센터 중 택일 </a:t>
            </a:r>
            <a:r>
              <a:rPr kumimoji="0" lang="en-US" altLang="ko-KR" sz="1200" b="1" spc="-30" dirty="0">
                <a:latin typeface="+mn-ea"/>
              </a:rPr>
              <a:t>(</a:t>
            </a:r>
            <a:r>
              <a:rPr kumimoji="0" lang="ko-KR" altLang="en-US" sz="1200" b="1" spc="-30" dirty="0" smtClean="0">
                <a:latin typeface="+mn-ea"/>
              </a:rPr>
              <a:t>약도 </a:t>
            </a:r>
            <a:r>
              <a:rPr kumimoji="0" lang="ko-KR" altLang="en-US" sz="1200" b="1" spc="-30" dirty="0">
                <a:latin typeface="+mn-ea"/>
              </a:rPr>
              <a:t>참고</a:t>
            </a:r>
            <a:r>
              <a:rPr kumimoji="0" lang="en-US" altLang="ko-KR" sz="1200" b="1" spc="-30" dirty="0">
                <a:latin typeface="+mn-ea"/>
              </a:rPr>
              <a:t>)</a:t>
            </a:r>
          </a:p>
          <a:p>
            <a:pPr marL="457200" indent="-45720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spc="-30" dirty="0">
                <a:latin typeface="+mn-ea"/>
              </a:rPr>
              <a:t>▷ </a:t>
            </a:r>
            <a:r>
              <a:rPr kumimoji="0" lang="ko-KR" altLang="en-US" sz="1200" b="1" spc="-30" dirty="0">
                <a:latin typeface="+mn-ea"/>
              </a:rPr>
              <a:t>검진내용 </a:t>
            </a:r>
            <a:r>
              <a:rPr kumimoji="0" lang="en-US" altLang="ko-KR" sz="1200" b="1" spc="-30" dirty="0">
                <a:latin typeface="+mn-ea"/>
              </a:rPr>
              <a:t>: </a:t>
            </a:r>
            <a:r>
              <a:rPr kumimoji="0" lang="ko-KR" altLang="en-US" sz="1200" b="1" spc="-30" dirty="0">
                <a:latin typeface="+mn-ea"/>
              </a:rPr>
              <a:t>신체계측</a:t>
            </a:r>
            <a:r>
              <a:rPr kumimoji="0" lang="en-US" altLang="ko-KR" sz="1200" b="1" spc="-30" dirty="0">
                <a:latin typeface="+mn-ea"/>
              </a:rPr>
              <a:t>,</a:t>
            </a:r>
            <a:r>
              <a:rPr kumimoji="0" lang="ko-KR" altLang="en-US" sz="1200" b="1" spc="-30" dirty="0">
                <a:latin typeface="+mn-ea"/>
              </a:rPr>
              <a:t>시력검사</a:t>
            </a:r>
            <a:r>
              <a:rPr kumimoji="0" lang="en-US" altLang="ko-KR" sz="1200" b="1" spc="-30" dirty="0">
                <a:latin typeface="+mn-ea"/>
              </a:rPr>
              <a:t>,</a:t>
            </a:r>
            <a:r>
              <a:rPr kumimoji="0" lang="ko-KR" altLang="en-US" sz="1200" b="1" spc="-30" dirty="0">
                <a:latin typeface="+mn-ea"/>
              </a:rPr>
              <a:t>혈액검사</a:t>
            </a:r>
            <a:r>
              <a:rPr kumimoji="0" lang="en-US" altLang="ko-KR" sz="1200" b="1" spc="-30" dirty="0">
                <a:latin typeface="+mn-ea"/>
              </a:rPr>
              <a:t>,</a:t>
            </a:r>
            <a:r>
              <a:rPr kumimoji="0" lang="ko-KR" altLang="en-US" sz="1200" b="1" spc="-30" dirty="0">
                <a:latin typeface="+mn-ea"/>
              </a:rPr>
              <a:t>소변검사</a:t>
            </a:r>
            <a:r>
              <a:rPr kumimoji="0" lang="en-US" altLang="ko-KR" sz="1200" b="1" spc="-30" dirty="0">
                <a:latin typeface="+mn-ea"/>
              </a:rPr>
              <a:t>,</a:t>
            </a:r>
            <a:r>
              <a:rPr kumimoji="0" lang="ko-KR" altLang="en-US" sz="1200" b="1" spc="-30" dirty="0">
                <a:latin typeface="+mn-ea"/>
              </a:rPr>
              <a:t>흉부</a:t>
            </a:r>
            <a:r>
              <a:rPr kumimoji="0" lang="en-US" altLang="ko-KR" sz="1200" b="1" spc="-30" dirty="0">
                <a:latin typeface="+mn-ea"/>
              </a:rPr>
              <a:t>x-ray</a:t>
            </a:r>
            <a:r>
              <a:rPr kumimoji="0" lang="ko-KR" altLang="en-US" sz="1200" b="1" spc="-30" dirty="0">
                <a:latin typeface="+mn-ea"/>
              </a:rPr>
              <a:t>등 실시</a:t>
            </a:r>
            <a:endParaRPr kumimoji="0" lang="en-US" altLang="ko-KR" sz="1200" b="1" spc="-30" dirty="0">
              <a:latin typeface="+mn-ea"/>
            </a:endParaRPr>
          </a:p>
          <a:p>
            <a:pPr marL="457200" indent="-45720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spc="-30" dirty="0">
                <a:latin typeface="+mn-ea"/>
              </a:rPr>
              <a:t>▷ </a:t>
            </a:r>
            <a:r>
              <a:rPr kumimoji="0" lang="ko-KR" altLang="en-US" sz="1200" b="1" spc="-30" dirty="0">
                <a:latin typeface="+mn-ea"/>
              </a:rPr>
              <a:t>문의 </a:t>
            </a:r>
            <a:r>
              <a:rPr kumimoji="0" lang="en-US" altLang="ko-KR" sz="1200" b="1" spc="-30" dirty="0">
                <a:latin typeface="+mn-ea"/>
              </a:rPr>
              <a:t>: 1599-7070, </a:t>
            </a:r>
            <a:r>
              <a:rPr kumimoji="0" lang="en-US" altLang="ko-KR" sz="1200" b="1" spc="-30" dirty="0" smtClean="0">
                <a:latin typeface="+mn-ea"/>
              </a:rPr>
              <a:t>02-368-8132</a:t>
            </a:r>
            <a:endParaRPr kumimoji="0" lang="en-US" altLang="ko-KR" sz="1200" b="1" spc="-30" dirty="0">
              <a:latin typeface="+mn-ea"/>
            </a:endParaRPr>
          </a:p>
          <a:p>
            <a:pPr marL="457200" indent="-45720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spc="-30" dirty="0">
                <a:latin typeface="+mn-ea"/>
              </a:rPr>
              <a:t>▷ </a:t>
            </a:r>
            <a:r>
              <a:rPr kumimoji="0" lang="ko-KR" altLang="en-US" sz="1200" b="1" spc="-30" dirty="0">
                <a:latin typeface="+mn-ea"/>
              </a:rPr>
              <a:t>준비물 </a:t>
            </a:r>
            <a:r>
              <a:rPr kumimoji="0" lang="en-US" altLang="ko-KR" sz="1200" b="1" spc="-30" dirty="0">
                <a:latin typeface="+mn-ea"/>
              </a:rPr>
              <a:t>: </a:t>
            </a:r>
            <a:r>
              <a:rPr kumimoji="0" lang="ko-KR" altLang="en-US" sz="1200" b="1" spc="-30" dirty="0">
                <a:latin typeface="+mn-ea"/>
              </a:rPr>
              <a:t>신분증 </a:t>
            </a:r>
            <a:r>
              <a:rPr kumimoji="0" lang="en-US" altLang="ko-KR" sz="1200" b="1" spc="-30" dirty="0">
                <a:latin typeface="+mn-ea"/>
              </a:rPr>
              <a:t>(</a:t>
            </a:r>
            <a:r>
              <a:rPr kumimoji="0" lang="ko-KR" altLang="en-US" sz="1200" b="1" spc="-30" dirty="0">
                <a:latin typeface="+mn-ea"/>
              </a:rPr>
              <a:t>주민등록증 </a:t>
            </a:r>
            <a:r>
              <a:rPr kumimoji="0" lang="en-US" altLang="ko-KR" sz="1200" b="1" spc="-30" dirty="0">
                <a:latin typeface="+mn-ea"/>
              </a:rPr>
              <a:t>or </a:t>
            </a:r>
            <a:r>
              <a:rPr kumimoji="0" lang="ko-KR" altLang="en-US" sz="1200" b="1" spc="-30" dirty="0">
                <a:latin typeface="+mn-ea"/>
              </a:rPr>
              <a:t>운전면허증</a:t>
            </a:r>
            <a:r>
              <a:rPr kumimoji="0" lang="en-US" altLang="ko-KR" sz="1200" b="1" spc="-30" dirty="0">
                <a:latin typeface="+mn-ea"/>
              </a:rPr>
              <a:t> or </a:t>
            </a:r>
            <a:r>
              <a:rPr kumimoji="0" lang="ko-KR" altLang="en-US" sz="1200" b="1" spc="-30" dirty="0">
                <a:latin typeface="+mn-ea"/>
              </a:rPr>
              <a:t>여권 </a:t>
            </a:r>
            <a:r>
              <a:rPr kumimoji="0" lang="ko-KR" altLang="en-US" sz="1200" b="1" spc="-30" dirty="0" smtClean="0">
                <a:latin typeface="+mn-ea"/>
              </a:rPr>
              <a:t>등</a:t>
            </a:r>
            <a:r>
              <a:rPr kumimoji="0" lang="en-US" altLang="ko-KR" sz="1200" b="1" spc="-30" dirty="0" smtClean="0">
                <a:latin typeface="+mn-ea"/>
              </a:rPr>
              <a:t>)</a:t>
            </a:r>
            <a:endParaRPr kumimoji="0" lang="en-US" altLang="ko-KR" sz="1200" b="1" spc="-30" dirty="0">
              <a:latin typeface="+mn-ea"/>
            </a:endParaRPr>
          </a:p>
          <a:p>
            <a:pPr marL="457200" indent="-45720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spc="-30" dirty="0" smtClean="0">
                <a:latin typeface="+mn-ea"/>
              </a:rPr>
              <a:t>▷ </a:t>
            </a:r>
            <a:r>
              <a:rPr kumimoji="0" lang="ko-KR" altLang="en-US" sz="1200" b="1" spc="-30" dirty="0">
                <a:latin typeface="+mn-ea"/>
              </a:rPr>
              <a:t>검사시간 </a:t>
            </a:r>
            <a:r>
              <a:rPr kumimoji="0" lang="ko-KR" altLang="en-US" sz="1200" b="1" spc="-30" dirty="0" smtClean="0">
                <a:latin typeface="+mn-ea"/>
              </a:rPr>
              <a:t>안내</a:t>
            </a:r>
            <a:endParaRPr kumimoji="0" lang="en-US" altLang="ko-KR" sz="1200" b="1" spc="-30" dirty="0" smtClean="0">
              <a:latin typeface="+mn-ea"/>
            </a:endParaRPr>
          </a:p>
          <a:p>
            <a:pPr marL="457200" indent="-45720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spc="-30" dirty="0" smtClean="0">
                <a:latin typeface="+mn-ea"/>
              </a:rPr>
              <a:t>     - </a:t>
            </a:r>
            <a:r>
              <a:rPr kumimoji="0" lang="ko-KR" altLang="en-US" sz="1200" b="1" spc="-30" dirty="0" smtClean="0">
                <a:latin typeface="+mn-ea"/>
              </a:rPr>
              <a:t>검진 시작 시간 </a:t>
            </a:r>
            <a:r>
              <a:rPr kumimoji="0" lang="en-US" altLang="ko-KR" sz="1200" b="1" spc="-30" dirty="0" smtClean="0">
                <a:latin typeface="+mn-ea"/>
              </a:rPr>
              <a:t>:  </a:t>
            </a:r>
            <a:r>
              <a:rPr kumimoji="0" lang="ko-KR" altLang="en-US" sz="1200" b="1" spc="-30" dirty="0" smtClean="0">
                <a:latin typeface="+mn-ea"/>
              </a:rPr>
              <a:t>오전  </a:t>
            </a:r>
            <a:r>
              <a:rPr kumimoji="0" lang="en-US" altLang="ko-KR" sz="1200" b="1" spc="-30" dirty="0" smtClean="0">
                <a:latin typeface="+mn-ea"/>
              </a:rPr>
              <a:t>07:00</a:t>
            </a:r>
            <a:r>
              <a:rPr kumimoji="0" lang="ko-KR" altLang="en-US" sz="1200" b="1" spc="-30" dirty="0" smtClean="0">
                <a:latin typeface="+mn-ea"/>
              </a:rPr>
              <a:t> </a:t>
            </a:r>
            <a:r>
              <a:rPr kumimoji="0" lang="en-US" altLang="ko-KR" sz="1200" b="1" spc="-30" dirty="0" smtClean="0">
                <a:latin typeface="+mn-ea"/>
              </a:rPr>
              <a:t>~ 10:00 </a:t>
            </a:r>
            <a:r>
              <a:rPr kumimoji="0" lang="ko-KR" altLang="en-US" sz="1200" b="1" spc="-30" dirty="0" smtClean="0">
                <a:latin typeface="+mn-ea"/>
              </a:rPr>
              <a:t> 이내 도착</a:t>
            </a:r>
            <a:r>
              <a:rPr kumimoji="0" lang="en-US" altLang="ko-KR" sz="1200" b="1" spc="-30" dirty="0" smtClean="0">
                <a:latin typeface="+mn-ea"/>
              </a:rPr>
              <a:t> </a:t>
            </a:r>
          </a:p>
          <a:p>
            <a:pPr marL="457200" indent="-45720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spc="-30" dirty="0" smtClean="0">
                <a:latin typeface="+mn-ea"/>
              </a:rPr>
              <a:t>                               </a:t>
            </a:r>
            <a:r>
              <a:rPr kumimoji="0" lang="ko-KR" altLang="en-US" sz="1200" b="1" spc="-30" dirty="0" smtClean="0">
                <a:latin typeface="+mn-ea"/>
              </a:rPr>
              <a:t>오후  </a:t>
            </a:r>
            <a:r>
              <a:rPr kumimoji="0" lang="en-US" altLang="ko-KR" sz="1200" b="1" spc="-30" dirty="0" smtClean="0">
                <a:latin typeface="+mn-ea"/>
              </a:rPr>
              <a:t>13:00</a:t>
            </a:r>
            <a:r>
              <a:rPr kumimoji="0" lang="ko-KR" altLang="en-US" sz="1200" b="1" spc="-30" dirty="0" smtClean="0">
                <a:latin typeface="+mn-ea"/>
              </a:rPr>
              <a:t> </a:t>
            </a:r>
            <a:r>
              <a:rPr kumimoji="0" lang="en-US" altLang="ko-KR" sz="1200" b="1" spc="-30" dirty="0" smtClean="0">
                <a:latin typeface="+mn-ea"/>
              </a:rPr>
              <a:t>~ 15:00  </a:t>
            </a:r>
            <a:r>
              <a:rPr kumimoji="0" lang="ko-KR" altLang="en-US" sz="1200" b="1" spc="-30" dirty="0" smtClean="0">
                <a:latin typeface="+mn-ea"/>
              </a:rPr>
              <a:t>이내 도착</a:t>
            </a:r>
            <a:endParaRPr kumimoji="0" lang="en-US" altLang="ko-KR" sz="1200" b="1" spc="-30" dirty="0">
              <a:latin typeface="+mn-ea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spc="-30" dirty="0" smtClean="0">
                <a:solidFill>
                  <a:srgbClr val="FF0000"/>
                </a:solidFill>
                <a:latin typeface="+mn-ea"/>
              </a:rPr>
              <a:t>        * </a:t>
            </a:r>
            <a:r>
              <a:rPr kumimoji="0" lang="ko-KR" altLang="en-US" sz="1100" b="1" spc="-30" dirty="0" smtClean="0">
                <a:solidFill>
                  <a:srgbClr val="FF0000"/>
                </a:solidFill>
                <a:latin typeface="+mn-ea"/>
              </a:rPr>
              <a:t>별도의 예약은 필요 없음</a:t>
            </a:r>
            <a:endParaRPr kumimoji="0" lang="en-US" altLang="ko-KR" sz="1100" b="1" spc="-30" dirty="0" smtClean="0">
              <a:solidFill>
                <a:srgbClr val="FF0000"/>
              </a:solidFill>
              <a:latin typeface="+mn-ea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spc="-30" dirty="0" smtClean="0">
                <a:solidFill>
                  <a:srgbClr val="FF0000"/>
                </a:solidFill>
                <a:latin typeface="+mn-ea"/>
              </a:rPr>
              <a:t>        *</a:t>
            </a:r>
            <a:r>
              <a:rPr kumimoji="0" lang="ko-KR" altLang="en-US" sz="1100" b="1" spc="-3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ko-KR" altLang="en-US" sz="1100" b="1" spc="-30" dirty="0" err="1" smtClean="0">
                <a:solidFill>
                  <a:srgbClr val="FF0000"/>
                </a:solidFill>
                <a:latin typeface="+mn-ea"/>
              </a:rPr>
              <a:t>내원</a:t>
            </a:r>
            <a:r>
              <a:rPr kumimoji="0" lang="ko-KR" altLang="en-US" sz="1100" b="1" spc="-30" dirty="0" smtClean="0">
                <a:solidFill>
                  <a:srgbClr val="FF0000"/>
                </a:solidFill>
                <a:latin typeface="+mn-ea"/>
              </a:rPr>
              <a:t> 시간 내 도착하여  </a:t>
            </a:r>
            <a:r>
              <a:rPr kumimoji="0" lang="en-US" altLang="ko-KR" sz="1100" b="1" spc="-30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kumimoji="0" lang="en-US" altLang="ko-KR" sz="1100" b="1" spc="-30" dirty="0" err="1" smtClean="0">
                <a:solidFill>
                  <a:srgbClr val="FF0000"/>
                </a:solidFill>
                <a:latin typeface="+mn-ea"/>
              </a:rPr>
              <a:t>kt</a:t>
            </a:r>
            <a:r>
              <a:rPr kumimoji="0" lang="ko-KR" altLang="en-US" sz="1100" b="1" spc="-30" dirty="0" smtClean="0">
                <a:solidFill>
                  <a:srgbClr val="FF0000"/>
                </a:solidFill>
                <a:latin typeface="+mn-ea"/>
              </a:rPr>
              <a:t>채용신체검사</a:t>
            </a:r>
            <a:r>
              <a:rPr kumimoji="0" lang="en-US" altLang="ko-KR" sz="1100" b="1" spc="-30" dirty="0" smtClean="0">
                <a:solidFill>
                  <a:srgbClr val="FF0000"/>
                </a:solidFill>
                <a:latin typeface="+mn-ea"/>
              </a:rPr>
              <a:t>”</a:t>
            </a:r>
            <a:r>
              <a:rPr kumimoji="0" lang="ko-KR" altLang="en-US" sz="1100" b="1" spc="-30" dirty="0" smtClean="0">
                <a:solidFill>
                  <a:srgbClr val="FF0000"/>
                </a:solidFill>
                <a:latin typeface="+mn-ea"/>
              </a:rPr>
              <a:t> 대상자라 </a:t>
            </a:r>
            <a:r>
              <a:rPr kumimoji="0" lang="en-US" altLang="ko-KR" sz="1100" b="1" spc="-3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ko-KR" altLang="en-US" sz="1100" b="1" spc="-30" dirty="0" smtClean="0">
                <a:solidFill>
                  <a:srgbClr val="FF0000"/>
                </a:solidFill>
                <a:latin typeface="+mn-ea"/>
              </a:rPr>
              <a:t>말씀하시면 됩니다</a:t>
            </a:r>
            <a:r>
              <a:rPr kumimoji="0" lang="en-US" altLang="ko-KR" sz="1100" b="1" spc="-3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kumimoji="0" lang="ko-KR" altLang="en-US" sz="1100" b="1" spc="-30" dirty="0" smtClean="0">
                <a:solidFill>
                  <a:srgbClr val="FF0000"/>
                </a:solidFill>
                <a:latin typeface="+mn-ea"/>
              </a:rPr>
              <a:t> </a:t>
            </a:r>
            <a:endParaRPr kumimoji="0" lang="en-US" altLang="ko-KR" sz="1100" b="1" spc="-30" dirty="0" smtClean="0">
              <a:solidFill>
                <a:srgbClr val="FF0000"/>
              </a:solidFill>
              <a:latin typeface="+mn-ea"/>
            </a:endParaRPr>
          </a:p>
          <a:p>
            <a:pPr marL="457200" indent="-45720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spc="-30" dirty="0" smtClean="0">
                <a:latin typeface="+mn-ea"/>
              </a:rPr>
              <a:t>▷ </a:t>
            </a:r>
            <a:r>
              <a:rPr kumimoji="0" lang="ko-KR" altLang="en-US" sz="1200" b="1" spc="-30" dirty="0">
                <a:latin typeface="+mn-ea"/>
              </a:rPr>
              <a:t>기타 준비 사항</a:t>
            </a:r>
            <a:endParaRPr kumimoji="0" lang="en-US" altLang="ko-KR" sz="1200" b="1" spc="-30" dirty="0">
              <a:latin typeface="+mn-ea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spc="-30" dirty="0">
                <a:latin typeface="+mn-ea"/>
              </a:rPr>
              <a:t>     </a:t>
            </a:r>
            <a:r>
              <a:rPr kumimoji="0" lang="en-US" altLang="ko-KR" sz="1200" b="1" spc="-30" dirty="0" smtClean="0">
                <a:latin typeface="+mn-ea"/>
              </a:rPr>
              <a:t>- </a:t>
            </a:r>
            <a:r>
              <a:rPr kumimoji="0" lang="ko-KR" altLang="en-US" sz="1200" b="1" spc="-30" dirty="0" smtClean="0">
                <a:latin typeface="+mn-ea"/>
              </a:rPr>
              <a:t>최소 </a:t>
            </a:r>
            <a:r>
              <a:rPr kumimoji="0" lang="en-US" altLang="ko-KR" sz="1200" b="1" spc="-30" dirty="0" smtClean="0">
                <a:latin typeface="+mn-ea"/>
              </a:rPr>
              <a:t>8</a:t>
            </a:r>
            <a:r>
              <a:rPr kumimoji="0" lang="ko-KR" altLang="en-US" sz="1200" b="1" spc="-30" dirty="0" smtClean="0">
                <a:latin typeface="+mn-ea"/>
              </a:rPr>
              <a:t>시간 공복 유지하시고 </a:t>
            </a:r>
            <a:r>
              <a:rPr kumimoji="0" lang="ko-KR" altLang="en-US" sz="1200" b="1" spc="-30" dirty="0" err="1" smtClean="0">
                <a:latin typeface="+mn-ea"/>
              </a:rPr>
              <a:t>내원</a:t>
            </a:r>
            <a:r>
              <a:rPr kumimoji="0" lang="ko-KR" altLang="en-US" sz="1200" b="1" spc="-30" dirty="0" smtClean="0">
                <a:latin typeface="+mn-ea"/>
              </a:rPr>
              <a:t> </a:t>
            </a:r>
            <a:r>
              <a:rPr kumimoji="0" lang="ko-KR" altLang="en-US" sz="1200" b="1" spc="-30" dirty="0" err="1" smtClean="0">
                <a:latin typeface="+mn-ea"/>
              </a:rPr>
              <a:t>부탁드립니다</a:t>
            </a:r>
            <a:r>
              <a:rPr kumimoji="0" lang="en-US" altLang="ko-KR" sz="1200" b="1" spc="-30" dirty="0" smtClean="0">
                <a:latin typeface="+mn-ea"/>
              </a:rPr>
              <a:t>.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spc="-30" dirty="0" smtClean="0">
                <a:latin typeface="+mn-ea"/>
              </a:rPr>
              <a:t>     - </a:t>
            </a:r>
            <a:r>
              <a:rPr kumimoji="0" lang="ko-KR" altLang="en-US" sz="1200" b="1" spc="-30" dirty="0" smtClean="0">
                <a:latin typeface="+mn-ea"/>
              </a:rPr>
              <a:t>검사 당일 아침에는 물</a:t>
            </a:r>
            <a:r>
              <a:rPr kumimoji="0" lang="en-US" altLang="ko-KR" sz="1200" b="1" spc="-30" dirty="0" smtClean="0">
                <a:latin typeface="+mn-ea"/>
              </a:rPr>
              <a:t>, </a:t>
            </a:r>
            <a:r>
              <a:rPr kumimoji="0" lang="ko-KR" altLang="en-US" sz="1200" b="1" spc="-30" dirty="0" smtClean="0">
                <a:latin typeface="+mn-ea"/>
              </a:rPr>
              <a:t>음료수</a:t>
            </a:r>
            <a:r>
              <a:rPr kumimoji="0" lang="en-US" altLang="ko-KR" sz="1200" b="1" spc="-30" dirty="0" smtClean="0">
                <a:latin typeface="+mn-ea"/>
              </a:rPr>
              <a:t>, </a:t>
            </a:r>
            <a:r>
              <a:rPr kumimoji="0" lang="ko-KR" altLang="en-US" sz="1200" b="1" spc="-30" dirty="0" smtClean="0">
                <a:latin typeface="+mn-ea"/>
              </a:rPr>
              <a:t>커피도 삼가 주십시오</a:t>
            </a:r>
            <a:r>
              <a:rPr kumimoji="0" lang="en-US" altLang="ko-KR" sz="1200" b="1" spc="-30" dirty="0" smtClean="0">
                <a:latin typeface="+mn-ea"/>
              </a:rPr>
              <a:t>.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spc="-30" dirty="0" smtClean="0">
                <a:latin typeface="+mn-ea"/>
              </a:rPr>
              <a:t>    *</a:t>
            </a:r>
            <a:r>
              <a:rPr kumimoji="0" lang="ko-KR" altLang="en-US" sz="1200" b="1" spc="-30" dirty="0" smtClean="0">
                <a:latin typeface="+mn-ea"/>
              </a:rPr>
              <a:t>오전 </a:t>
            </a:r>
            <a:r>
              <a:rPr kumimoji="0" lang="ko-KR" altLang="en-US" sz="1200" b="1" spc="-30" dirty="0" err="1" smtClean="0">
                <a:latin typeface="+mn-ea"/>
              </a:rPr>
              <a:t>검사시</a:t>
            </a:r>
            <a:endParaRPr kumimoji="0" lang="en-US" altLang="ko-KR" sz="1200" b="1" spc="-30" dirty="0" smtClean="0">
              <a:latin typeface="+mn-ea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spc="-30" dirty="0" smtClean="0">
                <a:latin typeface="+mn-ea"/>
              </a:rPr>
              <a:t>     - </a:t>
            </a:r>
            <a:r>
              <a:rPr kumimoji="0" lang="ko-KR" altLang="en-US" sz="1200" b="1" spc="-30" dirty="0">
                <a:latin typeface="+mn-ea"/>
              </a:rPr>
              <a:t>저녁 식사는 오후 </a:t>
            </a:r>
            <a:r>
              <a:rPr kumimoji="0" lang="en-US" altLang="ko-KR" sz="1200" b="1" spc="-30" dirty="0">
                <a:latin typeface="+mn-ea"/>
              </a:rPr>
              <a:t>9</a:t>
            </a:r>
            <a:r>
              <a:rPr kumimoji="0" lang="ko-KR" altLang="en-US" sz="1200" b="1" spc="-30" dirty="0">
                <a:latin typeface="+mn-ea"/>
              </a:rPr>
              <a:t>시 이전에 가볍게 드시고 충분한 수면을 취하십시오</a:t>
            </a:r>
            <a:r>
              <a:rPr kumimoji="0" lang="en-US" altLang="ko-KR" sz="1200" b="1" spc="-30" dirty="0">
                <a:latin typeface="+mn-ea"/>
              </a:rPr>
              <a:t>.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spc="-30" dirty="0">
                <a:latin typeface="+mn-ea"/>
              </a:rPr>
              <a:t>     - </a:t>
            </a:r>
            <a:r>
              <a:rPr kumimoji="0" lang="ko-KR" altLang="en-US" sz="1200" b="1" spc="-30" dirty="0">
                <a:latin typeface="+mn-ea"/>
              </a:rPr>
              <a:t>저녁 식사 후에는 복용중인 약은 물론 일체의 음식물을 드시지 마십시오</a:t>
            </a:r>
            <a:r>
              <a:rPr kumimoji="0" lang="en-US" altLang="ko-KR" sz="1200" b="1" spc="-30" dirty="0">
                <a:latin typeface="+mn-ea"/>
              </a:rPr>
              <a:t>.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spc="-30" dirty="0" smtClean="0">
              <a:latin typeface="+mn-ea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spc="-30" dirty="0" smtClean="0">
                <a:latin typeface="+mn-ea"/>
              </a:rPr>
              <a:t>※ </a:t>
            </a:r>
            <a:r>
              <a:rPr kumimoji="0" lang="ko-KR" altLang="en-US" sz="1200" b="1" u="sng" spc="-30" dirty="0">
                <a:latin typeface="+mn-ea"/>
              </a:rPr>
              <a:t>채용신체검사 결과는 </a:t>
            </a:r>
            <a:r>
              <a:rPr kumimoji="0" lang="en-US" altLang="ko-KR" sz="1200" b="1" u="sng" spc="-30" dirty="0" err="1" smtClean="0">
                <a:latin typeface="+mn-ea"/>
              </a:rPr>
              <a:t>kt</a:t>
            </a:r>
            <a:r>
              <a:rPr kumimoji="0" lang="ko-KR" altLang="en-US" sz="1200" b="1" u="sng" spc="-30" dirty="0" smtClean="0">
                <a:latin typeface="+mn-ea"/>
              </a:rPr>
              <a:t>로 통보되며 개인에게 </a:t>
            </a:r>
            <a:r>
              <a:rPr kumimoji="0" lang="ko-KR" altLang="en-US" sz="1200" b="1" u="sng" spc="-30" dirty="0">
                <a:latin typeface="+mn-ea"/>
              </a:rPr>
              <a:t>제공되지 않습니다</a:t>
            </a:r>
            <a:r>
              <a:rPr kumimoji="0" lang="en-US" altLang="ko-KR" sz="1200" b="1" u="sng" spc="-30" dirty="0">
                <a:latin typeface="+mn-ea"/>
              </a:rPr>
              <a:t>.</a:t>
            </a:r>
          </a:p>
          <a:p>
            <a:pPr marL="457200" indent="-45720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1" spc="-30" dirty="0">
              <a:latin typeface="+mn-ea"/>
            </a:endParaRPr>
          </a:p>
        </p:txBody>
      </p:sp>
      <p:sp>
        <p:nvSpPr>
          <p:cNvPr id="14338" name="Rectangle 11"/>
          <p:cNvSpPr>
            <a:spLocks noChangeArrowheads="1"/>
          </p:cNvSpPr>
          <p:nvPr/>
        </p:nvSpPr>
        <p:spPr bwMode="auto">
          <a:xfrm>
            <a:off x="332656" y="760413"/>
            <a:ext cx="648017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5000"/>
              </a:lnSpc>
            </a:pPr>
            <a:endParaRPr kumimoji="0" lang="en-US" altLang="ko-KR" sz="1400" b="1" dirty="0">
              <a:latin typeface="+mn-ea"/>
              <a:ea typeface="+mn-ea"/>
              <a:cs typeface="나눔고딕"/>
            </a:endParaRPr>
          </a:p>
          <a:p>
            <a:pPr>
              <a:lnSpc>
                <a:spcPct val="125000"/>
              </a:lnSpc>
            </a:pPr>
            <a:r>
              <a:rPr kumimoji="0" lang="ko-KR" altLang="en-US" sz="1400" b="1" dirty="0" smtClean="0">
                <a:latin typeface="+mn-ea"/>
                <a:ea typeface="+mn-ea"/>
                <a:cs typeface="나눔고딕"/>
              </a:rPr>
              <a:t>검사 실시 </a:t>
            </a:r>
            <a:r>
              <a:rPr kumimoji="0" lang="ko-KR" altLang="en-US" sz="1400" b="1" dirty="0">
                <a:latin typeface="+mn-ea"/>
                <a:ea typeface="+mn-ea"/>
                <a:cs typeface="나눔고딕"/>
              </a:rPr>
              <a:t>전</a:t>
            </a:r>
            <a:r>
              <a:rPr kumimoji="0" lang="en-US" altLang="ko-KR" sz="1400" b="1" dirty="0">
                <a:latin typeface="+mn-ea"/>
                <a:ea typeface="+mn-ea"/>
                <a:cs typeface="나눔고딕"/>
              </a:rPr>
              <a:t>, </a:t>
            </a:r>
            <a:r>
              <a:rPr kumimoji="0" lang="ko-KR" altLang="en-US" sz="1400" b="1" dirty="0" smtClean="0">
                <a:latin typeface="+mn-ea"/>
                <a:ea typeface="+mn-ea"/>
                <a:cs typeface="나눔고딕"/>
              </a:rPr>
              <a:t>아래 내용을 숙지하시어 원활한 채용 신체검사가 진행될 수</a:t>
            </a:r>
            <a:endParaRPr kumimoji="0" lang="en-US" altLang="ko-KR" sz="1400" b="1" dirty="0" smtClean="0">
              <a:latin typeface="+mn-ea"/>
              <a:ea typeface="+mn-ea"/>
              <a:cs typeface="나눔고딕"/>
            </a:endParaRPr>
          </a:p>
          <a:p>
            <a:pPr>
              <a:lnSpc>
                <a:spcPct val="125000"/>
              </a:lnSpc>
            </a:pPr>
            <a:r>
              <a:rPr kumimoji="0" lang="ko-KR" altLang="en-US" sz="1400" b="1" dirty="0" smtClean="0">
                <a:latin typeface="+mn-ea"/>
                <a:ea typeface="+mn-ea"/>
                <a:cs typeface="나눔고딕"/>
              </a:rPr>
              <a:t>있도록 협조하여 주시기 바랍니다</a:t>
            </a:r>
            <a:r>
              <a:rPr kumimoji="0" lang="en-US" altLang="ko-KR" sz="1400" b="1" dirty="0" smtClean="0">
                <a:latin typeface="+mn-ea"/>
                <a:ea typeface="+mn-ea"/>
                <a:cs typeface="나눔고딕"/>
              </a:rPr>
              <a:t>.</a:t>
            </a:r>
            <a:endParaRPr kumimoji="0" lang="en-US" altLang="ko-KR" sz="1400" b="1" dirty="0">
              <a:latin typeface="+mn-ea"/>
              <a:ea typeface="+mn-ea"/>
              <a:cs typeface="나눔고딕"/>
            </a:endParaRPr>
          </a:p>
        </p:txBody>
      </p:sp>
      <p:sp>
        <p:nvSpPr>
          <p:cNvPr id="14339" name="TextBox 10"/>
          <p:cNvSpPr txBox="1">
            <a:spLocks noChangeArrowheads="1"/>
          </p:cNvSpPr>
          <p:nvPr/>
        </p:nvSpPr>
        <p:spPr bwMode="auto">
          <a:xfrm>
            <a:off x="620713" y="366713"/>
            <a:ext cx="61921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1600" b="1" dirty="0" smtClean="0">
                <a:latin typeface="+mn-ea"/>
                <a:ea typeface="+mn-ea"/>
                <a:cs typeface="나눔고딕"/>
              </a:rPr>
              <a:t>2019</a:t>
            </a:r>
            <a:r>
              <a:rPr kumimoji="0" lang="ko-KR" altLang="en-US" sz="1600" b="1" smtClean="0">
                <a:latin typeface="+mn-ea"/>
                <a:ea typeface="+mn-ea"/>
                <a:cs typeface="나눔고딕"/>
              </a:rPr>
              <a:t>년 상반기 </a:t>
            </a:r>
            <a:r>
              <a:rPr kumimoji="0" lang="en-US" altLang="ko-KR" sz="1600" b="1" dirty="0" smtClean="0">
                <a:latin typeface="+mn-ea"/>
                <a:ea typeface="+mn-ea"/>
                <a:cs typeface="나눔고딕"/>
              </a:rPr>
              <a:t>KT 4</a:t>
            </a:r>
            <a:r>
              <a:rPr kumimoji="0" lang="ko-KR" altLang="en-US" sz="1600" b="1" smtClean="0">
                <a:latin typeface="+mn-ea"/>
                <a:ea typeface="+mn-ea"/>
                <a:cs typeface="나눔고딕"/>
              </a:rPr>
              <a:t>차산업아카데미 인턴 채용신체검사 </a:t>
            </a:r>
            <a:r>
              <a:rPr kumimoji="0" lang="ko-KR" altLang="en-US" sz="1600" b="1" dirty="0">
                <a:latin typeface="+mn-ea"/>
                <a:ea typeface="+mn-ea"/>
                <a:cs typeface="나눔고딕"/>
              </a:rPr>
              <a:t>안내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4077072" y="478577"/>
            <a:ext cx="259228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/>
              <a:t>전국 </a:t>
            </a:r>
            <a:r>
              <a:rPr lang="en-US" altLang="ko-KR" sz="1200" b="1" dirty="0"/>
              <a:t>7</a:t>
            </a:r>
            <a:r>
              <a:rPr lang="ko-KR" altLang="en-US" sz="1200" b="1" dirty="0"/>
              <a:t>센터 모두 무료주차 가능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276872" y="6162674"/>
            <a:ext cx="2232248" cy="2513782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88640" y="179512"/>
          <a:ext cx="3788274" cy="648072"/>
        </p:xfrm>
        <a:graphic>
          <a:graphicData uri="http://schemas.openxmlformats.org/drawingml/2006/table">
            <a:tbl>
              <a:tblPr/>
              <a:tblGrid>
                <a:gridCol w="3788274"/>
              </a:tblGrid>
              <a:tr h="6480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800" b="1" i="0" u="sng" strike="noStrike" dirty="0">
                          <a:solidFill>
                            <a:srgbClr val="254061"/>
                          </a:solidFill>
                          <a:latin typeface="맑은 고딕"/>
                        </a:rPr>
                        <a:t>◆</a:t>
                      </a:r>
                      <a:r>
                        <a:rPr lang="en-US" altLang="ko-KR" sz="2800" b="1" i="0" u="sng" strike="noStrike" dirty="0">
                          <a:solidFill>
                            <a:srgbClr val="254061"/>
                          </a:solidFill>
                          <a:latin typeface="맑은 고딕"/>
                        </a:rPr>
                        <a:t>KMI </a:t>
                      </a:r>
                      <a:r>
                        <a:rPr lang="ko-KR" altLang="en-US" sz="2800" b="1" i="0" u="sng" strike="noStrike" dirty="0">
                          <a:solidFill>
                            <a:srgbClr val="254061"/>
                          </a:solidFill>
                          <a:latin typeface="맑은 고딕"/>
                        </a:rPr>
                        <a:t>전국센터 약도</a:t>
                      </a:r>
                    </a:p>
                  </a:txBody>
                  <a:tcPr marL="14287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 descr="오시는 길 약도 (18.10.16 기준)-세로형 v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799" y="971600"/>
            <a:ext cx="6464401" cy="817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224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Jeon haeyeon</cp:lastModifiedBy>
  <cp:revision>49</cp:revision>
  <dcterms:created xsi:type="dcterms:W3CDTF">2012-06-21T04:49:19Z</dcterms:created>
  <dcterms:modified xsi:type="dcterms:W3CDTF">2019-05-10T02:11:56Z</dcterms:modified>
</cp:coreProperties>
</file>