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77" r:id="rId2"/>
    <p:sldId id="291" r:id="rId3"/>
    <p:sldId id="278" r:id="rId4"/>
    <p:sldId id="279" r:id="rId5"/>
    <p:sldId id="281" r:id="rId6"/>
    <p:sldId id="282" r:id="rId7"/>
    <p:sldId id="294" r:id="rId8"/>
    <p:sldId id="295" r:id="rId9"/>
    <p:sldId id="297" r:id="rId10"/>
    <p:sldId id="284" r:id="rId11"/>
    <p:sldId id="285" r:id="rId12"/>
    <p:sldId id="298" r:id="rId13"/>
    <p:sldId id="299" r:id="rId14"/>
    <p:sldId id="287" r:id="rId15"/>
    <p:sldId id="292" r:id="rId16"/>
    <p:sldId id="288" r:id="rId17"/>
    <p:sldId id="289" r:id="rId18"/>
    <p:sldId id="293" r:id="rId19"/>
    <p:sldId id="29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edar" initials="K" lastIdx="1" clrIdx="0">
    <p:extLst>
      <p:ext uri="{19B8F6BF-5375-455C-9EA6-DF929625EA0E}">
        <p15:presenceInfo xmlns:p15="http://schemas.microsoft.com/office/powerpoint/2012/main" userId="Klie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24" autoAdjust="0"/>
  </p:normalViewPr>
  <p:slideViewPr>
    <p:cSldViewPr snapToGrid="0">
      <p:cViewPr varScale="1">
        <p:scale>
          <a:sx n="55" d="100"/>
          <a:sy n="55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1T23:04:43.24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A1801A9-CB29-439E-B6C8-020638D6B19B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1BC8F0D0-FE02-420B-BF0B-71A9180AB757}" type="parTrans" cxnId="{C89E75EA-6636-4873-B8C6-6204EF4A139F}">
      <dgm:prSet/>
      <dgm:spPr/>
      <dgm:t>
        <a:bodyPr/>
        <a:lstStyle/>
        <a:p>
          <a:endParaRPr lang="zh-CN" altLang="en-US"/>
        </a:p>
      </dgm:t>
    </dgm:pt>
    <dgm:pt modelId="{F5529725-D46A-4E89-B7F1-4D2F4BAC89C2}" type="sibTrans" cxnId="{C89E75EA-6636-4873-B8C6-6204EF4A139F}">
      <dgm:prSet/>
      <dgm:spPr/>
      <dgm:t>
        <a:bodyPr/>
        <a:lstStyle/>
        <a:p>
          <a:endParaRPr lang="zh-CN" altLang="en-US"/>
        </a:p>
      </dgm:t>
    </dgm:pt>
    <dgm:pt modelId="{5662CC34-81CD-4924-A02D-29A411FD370A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5A80AC36-2DBA-4A8C-90C5-2583F303CBD2}" type="parTrans" cxnId="{04DCE574-69F6-48C7-93E0-3002D91A5478}">
      <dgm:prSet/>
      <dgm:spPr/>
      <dgm:t>
        <a:bodyPr/>
        <a:lstStyle/>
        <a:p>
          <a:endParaRPr lang="zh-CN" altLang="en-US"/>
        </a:p>
      </dgm:t>
    </dgm:pt>
    <dgm:pt modelId="{28E6AA73-9B50-4ED1-B927-A24DBEBBC832}" type="sibTrans" cxnId="{04DCE574-69F6-48C7-93E0-3002D91A5478}">
      <dgm:prSet/>
      <dgm:spPr/>
      <dgm:t>
        <a:bodyPr/>
        <a:lstStyle/>
        <a:p>
          <a:endParaRPr lang="zh-CN" altLang="en-US"/>
        </a:p>
      </dgm:t>
    </dgm:pt>
    <dgm:pt modelId="{306EEBDF-E8D3-41E2-9E48-4AB6CA631646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239306B6-F324-4B1C-9A66-FD8D86B52752}" type="parTrans" cxnId="{35B7F3D2-FAFA-42BE-ADA3-425E43204D44}">
      <dgm:prSet/>
      <dgm:spPr/>
      <dgm:t>
        <a:bodyPr/>
        <a:lstStyle/>
        <a:p>
          <a:endParaRPr lang="zh-CN" altLang="en-US"/>
        </a:p>
      </dgm:t>
    </dgm:pt>
    <dgm:pt modelId="{E85F3E7B-74CE-4528-977D-CE14392AAEDA}" type="sibTrans" cxnId="{35B7F3D2-FAFA-42BE-ADA3-425E43204D44}">
      <dgm:prSet/>
      <dgm:spPr/>
      <dgm:t>
        <a:bodyPr/>
        <a:lstStyle/>
        <a:p>
          <a:endParaRPr lang="zh-CN" altLang="en-US"/>
        </a:p>
      </dgm:t>
    </dgm:pt>
    <dgm:pt modelId="{4EE22F9B-D0E8-4D85-BAE6-07079C8CD950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482A9697-9A65-4A82-AC28-F47594D51DBF}" type="parTrans" cxnId="{F44D05CA-801E-44CE-8C7F-50C59B8AE437}">
      <dgm:prSet/>
      <dgm:spPr/>
      <dgm:t>
        <a:bodyPr/>
        <a:lstStyle/>
        <a:p>
          <a:endParaRPr lang="zh-CN" altLang="en-US"/>
        </a:p>
      </dgm:t>
    </dgm:pt>
    <dgm:pt modelId="{6AF58AEB-C4F6-4AA1-B242-3FCFB7EE8BDA}" type="sibTrans" cxnId="{F44D05CA-801E-44CE-8C7F-50C59B8AE437}">
      <dgm:prSet/>
      <dgm:spPr/>
      <dgm:t>
        <a:bodyPr/>
        <a:lstStyle/>
        <a:p>
          <a:endParaRPr lang="zh-CN" altLang="en-US"/>
        </a:p>
      </dgm:t>
    </dgm:pt>
    <dgm:pt modelId="{5453DC10-2CA0-45F3-99EA-9898B0681B09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D222BC5E-0EDE-4DC7-B7C1-E76F1EC1AE78}" type="parTrans" cxnId="{EE55D212-FDFE-4D7C-9D20-4BC6D1CDF793}">
      <dgm:prSet/>
      <dgm:spPr/>
      <dgm:t>
        <a:bodyPr/>
        <a:lstStyle/>
        <a:p>
          <a:endParaRPr lang="zh-CN" altLang="en-US"/>
        </a:p>
      </dgm:t>
    </dgm:pt>
    <dgm:pt modelId="{F4231984-8A48-43F8-9BC3-3F4511B60464}" type="sibTrans" cxnId="{EE55D212-FDFE-4D7C-9D20-4BC6D1CDF793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FB95769C-1587-4657-B3AC-DCB4E64999A5}" type="pres">
      <dgm:prSet presAssocID="{FA1801A9-CB29-439E-B6C8-020638D6B19B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4A9B9B-BEEC-4BD1-9B39-E11017C1175C}" type="pres">
      <dgm:prSet presAssocID="{FA1801A9-CB29-439E-B6C8-020638D6B19B}" presName="aSpace2" presStyleCnt="0"/>
      <dgm:spPr/>
    </dgm:pt>
    <dgm:pt modelId="{321DF247-BCD1-4B52-946E-20A2FE371928}" type="pres">
      <dgm:prSet presAssocID="{5662CC34-81CD-4924-A02D-29A411FD370A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7987F-982E-45AF-975C-34B99354A8C7}" type="pres">
      <dgm:prSet presAssocID="{5662CC34-81CD-4924-A02D-29A411FD370A}" presName="aSpace2" presStyleCnt="0"/>
      <dgm:spPr/>
    </dgm:pt>
    <dgm:pt modelId="{672C2531-CC98-48CA-90AE-3AE9215F0D46}" type="pres">
      <dgm:prSet presAssocID="{306EEBDF-E8D3-41E2-9E48-4AB6CA631646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1DAC7-3E02-4A61-BCD8-6521DF19248B}" type="pres">
      <dgm:prSet presAssocID="{306EEBDF-E8D3-41E2-9E48-4AB6CA631646}" presName="aSpace2" presStyleCnt="0"/>
      <dgm:spPr/>
    </dgm:pt>
    <dgm:pt modelId="{00239898-CD3C-4595-92AC-7BF76ADC7B00}" type="pres">
      <dgm:prSet presAssocID="{4EE22F9B-D0E8-4D85-BAE6-07079C8CD950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1513F-57B0-49A4-85A3-7B084E4E7BBE}" type="pres">
      <dgm:prSet presAssocID="{4EE22F9B-D0E8-4D85-BAE6-07079C8CD950}" presName="aSpace2" presStyleCnt="0"/>
      <dgm:spPr/>
    </dgm:pt>
    <dgm:pt modelId="{C476AE45-EBCC-404C-BD60-E210F89EA5D3}" type="pres">
      <dgm:prSet presAssocID="{5453DC10-2CA0-45F3-99EA-9898B0681B09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10DD-4070-4C4B-811D-00BBE9275E55}" type="pres">
      <dgm:prSet presAssocID="{5453DC10-2CA0-45F3-99EA-9898B0681B09}" presName="aSpace2" presStyleCnt="0"/>
      <dgm:spPr/>
    </dgm:pt>
    <dgm:pt modelId="{0DB0826B-C9E1-462A-A4EB-460299159365}" type="pres">
      <dgm:prSet presAssocID="{7C31D105-B766-4F65-96D4-7087F80D7483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7E34D1-FA3E-40EE-A0EC-3B07F41FAE6E}" type="presOf" srcId="{5662CC34-81CD-4924-A02D-29A411FD370A}" destId="{321DF247-BCD1-4B52-946E-20A2FE371928}" srcOrd="0" destOrd="0" presId="urn:microsoft.com/office/officeart/2005/8/layout/lProcess2"/>
    <dgm:cxn modelId="{F44D05CA-801E-44CE-8C7F-50C59B8AE437}" srcId="{BBAC74C0-AFAF-4EEC-A18A-D7CD1032B512}" destId="{4EE22F9B-D0E8-4D85-BAE6-07079C8CD950}" srcOrd="3" destOrd="0" parTransId="{482A9697-9A65-4A82-AC28-F47594D51DBF}" sibTransId="{6AF58AEB-C4F6-4AA1-B242-3FCFB7EE8BDA}"/>
    <dgm:cxn modelId="{EE55D212-FDFE-4D7C-9D20-4BC6D1CDF793}" srcId="{BBAC74C0-AFAF-4EEC-A18A-D7CD1032B512}" destId="{5453DC10-2CA0-45F3-99EA-9898B0681B09}" srcOrd="4" destOrd="0" parTransId="{D222BC5E-0EDE-4DC7-B7C1-E76F1EC1AE78}" sibTransId="{F4231984-8A48-43F8-9BC3-3F4511B60464}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C89E75EA-6636-4873-B8C6-6204EF4A139F}" srcId="{BBAC74C0-AFAF-4EEC-A18A-D7CD1032B512}" destId="{FA1801A9-CB29-439E-B6C8-020638D6B19B}" srcOrd="0" destOrd="0" parTransId="{1BC8F0D0-FE02-420B-BF0B-71A9180AB757}" sibTransId="{F5529725-D46A-4E89-B7F1-4D2F4BAC89C2}"/>
    <dgm:cxn modelId="{62CD7229-8B0B-4E23-B394-759A29FE3ADB}" type="presOf" srcId="{7C31D105-B766-4F65-96D4-7087F80D7483}" destId="{0DB0826B-C9E1-462A-A4EB-460299159365}" srcOrd="0" destOrd="0" presId="urn:microsoft.com/office/officeart/2005/8/layout/lProcess2"/>
    <dgm:cxn modelId="{85DE5315-4243-4376-8D21-2BBD47D8ECE0}" type="presOf" srcId="{306EEBDF-E8D3-41E2-9E48-4AB6CA631646}" destId="{672C2531-CC98-48CA-90AE-3AE9215F0D46}" srcOrd="0" destOrd="0" presId="urn:microsoft.com/office/officeart/2005/8/layout/lProcess2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35B7F3D2-FAFA-42BE-ADA3-425E43204D44}" srcId="{BBAC74C0-AFAF-4EEC-A18A-D7CD1032B512}" destId="{306EEBDF-E8D3-41E2-9E48-4AB6CA631646}" srcOrd="2" destOrd="0" parTransId="{239306B6-F324-4B1C-9A66-FD8D86B52752}" sibTransId="{E85F3E7B-74CE-4528-977D-CE14392AAEDA}"/>
    <dgm:cxn modelId="{04DCE574-69F6-48C7-93E0-3002D91A5478}" srcId="{BBAC74C0-AFAF-4EEC-A18A-D7CD1032B512}" destId="{5662CC34-81CD-4924-A02D-29A411FD370A}" srcOrd="1" destOrd="0" parTransId="{5A80AC36-2DBA-4A8C-90C5-2583F303CBD2}" sibTransId="{28E6AA73-9B50-4ED1-B927-A24DBEBBC832}"/>
    <dgm:cxn modelId="{899BFAEC-2530-4578-B32D-1543785CD701}" type="presOf" srcId="{FA1801A9-CB29-439E-B6C8-020638D6B19B}" destId="{FB95769C-1587-4657-B3AC-DCB4E64999A5}" srcOrd="0" destOrd="0" presId="urn:microsoft.com/office/officeart/2005/8/layout/lProcess2"/>
    <dgm:cxn modelId="{CCD11BC8-7EEA-42BA-9859-18B220FEA557}" type="presOf" srcId="{4EE22F9B-D0E8-4D85-BAE6-07079C8CD950}" destId="{00239898-CD3C-4595-92AC-7BF76ADC7B00}" srcOrd="0" destOrd="0" presId="urn:microsoft.com/office/officeart/2005/8/layout/lProcess2"/>
    <dgm:cxn modelId="{2DF83F5E-6524-43B6-B660-20E59789C559}" type="presOf" srcId="{5453DC10-2CA0-45F3-99EA-9898B0681B09}" destId="{C476AE45-EBCC-404C-BD60-E210F89EA5D3}" srcOrd="0" destOrd="0" presId="urn:microsoft.com/office/officeart/2005/8/layout/lProcess2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675BF1A7-D97A-409D-8AE8-04E10B6294CA}" srcId="{BBAC74C0-AFAF-4EEC-A18A-D7CD1032B512}" destId="{7C31D105-B766-4F65-96D4-7087F80D7483}" srcOrd="5" destOrd="0" parTransId="{C4440C3E-1049-4B72-A03B-BB7D3F6B6153}" sibTransId="{709DDE02-151C-41F4-B423-5DF9C2B8C513}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ECB5E14E-C9BE-4056-A4A3-331401C095BC}" type="presParOf" srcId="{276641A3-D254-4299-AD73-1B138DABACB7}" destId="{FB95769C-1587-4657-B3AC-DCB4E64999A5}" srcOrd="0" destOrd="0" presId="urn:microsoft.com/office/officeart/2005/8/layout/lProcess2"/>
    <dgm:cxn modelId="{FFB54B1A-1C49-4484-990E-0AE7CBD06F33}" type="presParOf" srcId="{276641A3-D254-4299-AD73-1B138DABACB7}" destId="{994A9B9B-BEEC-4BD1-9B39-E11017C1175C}" srcOrd="1" destOrd="0" presId="urn:microsoft.com/office/officeart/2005/8/layout/lProcess2"/>
    <dgm:cxn modelId="{4B2EC4C4-5C2D-457D-B4C6-B0C257D6C955}" type="presParOf" srcId="{276641A3-D254-4299-AD73-1B138DABACB7}" destId="{321DF247-BCD1-4B52-946E-20A2FE371928}" srcOrd="2" destOrd="0" presId="urn:microsoft.com/office/officeart/2005/8/layout/lProcess2"/>
    <dgm:cxn modelId="{D7ACCD59-7C14-412F-9FD7-72A1428E45A7}" type="presParOf" srcId="{276641A3-D254-4299-AD73-1B138DABACB7}" destId="{3987987F-982E-45AF-975C-34B99354A8C7}" srcOrd="3" destOrd="0" presId="urn:microsoft.com/office/officeart/2005/8/layout/lProcess2"/>
    <dgm:cxn modelId="{741B7B1F-A783-450E-9173-21566DA7758D}" type="presParOf" srcId="{276641A3-D254-4299-AD73-1B138DABACB7}" destId="{672C2531-CC98-48CA-90AE-3AE9215F0D46}" srcOrd="4" destOrd="0" presId="urn:microsoft.com/office/officeart/2005/8/layout/lProcess2"/>
    <dgm:cxn modelId="{9278E4C1-75C4-4040-A62D-B1789F1B2AB5}" type="presParOf" srcId="{276641A3-D254-4299-AD73-1B138DABACB7}" destId="{1111DAC7-3E02-4A61-BCD8-6521DF19248B}" srcOrd="5" destOrd="0" presId="urn:microsoft.com/office/officeart/2005/8/layout/lProcess2"/>
    <dgm:cxn modelId="{6AF87363-BD93-416C-87EB-B28833B05701}" type="presParOf" srcId="{276641A3-D254-4299-AD73-1B138DABACB7}" destId="{00239898-CD3C-4595-92AC-7BF76ADC7B00}" srcOrd="6" destOrd="0" presId="urn:microsoft.com/office/officeart/2005/8/layout/lProcess2"/>
    <dgm:cxn modelId="{A838BDEF-3AE7-490F-A42C-CEC727A91AEC}" type="presParOf" srcId="{276641A3-D254-4299-AD73-1B138DABACB7}" destId="{2C01513F-57B0-49A4-85A3-7B084E4E7BBE}" srcOrd="7" destOrd="0" presId="urn:microsoft.com/office/officeart/2005/8/layout/lProcess2"/>
    <dgm:cxn modelId="{DFCD5CA8-70DD-4C11-9EEC-C8149365A269}" type="presParOf" srcId="{276641A3-D254-4299-AD73-1B138DABACB7}" destId="{C476AE45-EBCC-404C-BD60-E210F89EA5D3}" srcOrd="8" destOrd="0" presId="urn:microsoft.com/office/officeart/2005/8/layout/lProcess2"/>
    <dgm:cxn modelId="{2C78D4B0-16C1-4BF5-A971-498DA657B764}" type="presParOf" srcId="{276641A3-D254-4299-AD73-1B138DABACB7}" destId="{843510DD-4070-4C4B-811D-00BBE9275E55}" srcOrd="9" destOrd="0" presId="urn:microsoft.com/office/officeart/2005/8/layout/lProcess2"/>
    <dgm:cxn modelId="{55CA8801-D9F1-4566-859C-3613E1FCCB91}" type="presParOf" srcId="{276641A3-D254-4299-AD73-1B138DABACB7}" destId="{0DB0826B-C9E1-462A-A4EB-460299159365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565757-77EB-481B-83E5-6FAACDA88C4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E970B2-3F7B-4552-BA02-C4A706F5C7DA}">
      <dgm:prSet phldrT="[文本]"/>
      <dgm:spPr/>
      <dgm:t>
        <a:bodyPr/>
        <a:lstStyle/>
        <a:p>
          <a:r>
            <a:rPr lang="en-US" altLang="zh-CN" dirty="0" err="1" smtClean="0"/>
            <a:t>Clock_end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CAFD1846-EFFF-450C-92E0-78D20289996D}" type="parTrans" cxnId="{49F48DE6-0450-4C88-AE5B-52F10DCBBD89}">
      <dgm:prSet/>
      <dgm:spPr/>
      <dgm:t>
        <a:bodyPr/>
        <a:lstStyle/>
        <a:p>
          <a:endParaRPr lang="zh-CN" altLang="en-US"/>
        </a:p>
      </dgm:t>
    </dgm:pt>
    <dgm:pt modelId="{9C91F01D-7CD8-43D8-A868-F37FD5FEFE97}" type="sibTrans" cxnId="{49F48DE6-0450-4C88-AE5B-52F10DCBBD89}">
      <dgm:prSet/>
      <dgm:spPr/>
      <dgm:t>
        <a:bodyPr/>
        <a:lstStyle/>
        <a:p>
          <a:endParaRPr lang="zh-CN" altLang="en-US"/>
        </a:p>
      </dgm:t>
    </dgm:pt>
    <dgm:pt modelId="{F11F0F41-FBE2-4639-85F9-891BE53A1224}" type="pres">
      <dgm:prSet presAssocID="{D6565757-77EB-481B-83E5-6FAACDA88C4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DA243E-89EB-42BF-A5BA-9829CE411B64}" type="pres">
      <dgm:prSet presAssocID="{9CE970B2-3F7B-4552-BA02-C4A706F5C7DA}" presName="compNode" presStyleCnt="0"/>
      <dgm:spPr/>
    </dgm:pt>
    <dgm:pt modelId="{498EBBC1-577F-4353-89EC-BFB47B8B9773}" type="pres">
      <dgm:prSet presAssocID="{9CE970B2-3F7B-4552-BA02-C4A706F5C7DA}" presName="aNode" presStyleLbl="bgShp" presStyleIdx="0" presStyleCnt="1" custLinFactNeighborY="-4236"/>
      <dgm:spPr/>
      <dgm:t>
        <a:bodyPr/>
        <a:lstStyle/>
        <a:p>
          <a:endParaRPr lang="zh-CN" altLang="en-US"/>
        </a:p>
      </dgm:t>
    </dgm:pt>
    <dgm:pt modelId="{1FAFBD55-330F-4178-A509-7A80AB9DF4A1}" type="pres">
      <dgm:prSet presAssocID="{9CE970B2-3F7B-4552-BA02-C4A706F5C7DA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011D5A0E-B880-4673-AC3D-C08D16AE6AFF}" type="pres">
      <dgm:prSet presAssocID="{9CE970B2-3F7B-4552-BA02-C4A706F5C7DA}" presName="compChildNode" presStyleCnt="0"/>
      <dgm:spPr/>
    </dgm:pt>
    <dgm:pt modelId="{4A7FC76B-269B-461F-A0ED-17CAF32DD4F7}" type="pres">
      <dgm:prSet presAssocID="{9CE970B2-3F7B-4552-BA02-C4A706F5C7DA}" presName="theInnerList" presStyleCnt="0"/>
      <dgm:spPr/>
    </dgm:pt>
  </dgm:ptLst>
  <dgm:cxnLst>
    <dgm:cxn modelId="{C13869AE-C7E1-42D4-97F0-1010509E4DB6}" type="presOf" srcId="{D6565757-77EB-481B-83E5-6FAACDA88C46}" destId="{F11F0F41-FBE2-4639-85F9-891BE53A1224}" srcOrd="0" destOrd="0" presId="urn:microsoft.com/office/officeart/2005/8/layout/lProcess2"/>
    <dgm:cxn modelId="{49F48DE6-0450-4C88-AE5B-52F10DCBBD89}" srcId="{D6565757-77EB-481B-83E5-6FAACDA88C46}" destId="{9CE970B2-3F7B-4552-BA02-C4A706F5C7DA}" srcOrd="0" destOrd="0" parTransId="{CAFD1846-EFFF-450C-92E0-78D20289996D}" sibTransId="{9C91F01D-7CD8-43D8-A868-F37FD5FEFE97}"/>
    <dgm:cxn modelId="{B7568CA2-BFED-4904-A1B2-C9FB8DDC8974}" type="presOf" srcId="{9CE970B2-3F7B-4552-BA02-C4A706F5C7DA}" destId="{1FAFBD55-330F-4178-A509-7A80AB9DF4A1}" srcOrd="1" destOrd="0" presId="urn:microsoft.com/office/officeart/2005/8/layout/lProcess2"/>
    <dgm:cxn modelId="{B2D34A06-BD19-46A0-BD98-316F2D065A6B}" type="presOf" srcId="{9CE970B2-3F7B-4552-BA02-C4A706F5C7DA}" destId="{498EBBC1-577F-4353-89EC-BFB47B8B9773}" srcOrd="0" destOrd="0" presId="urn:microsoft.com/office/officeart/2005/8/layout/lProcess2"/>
    <dgm:cxn modelId="{329E2B3A-8095-44B2-B803-C5876F79EB12}" type="presParOf" srcId="{F11F0F41-FBE2-4639-85F9-891BE53A1224}" destId="{AEDA243E-89EB-42BF-A5BA-9829CE411B64}" srcOrd="0" destOrd="0" presId="urn:microsoft.com/office/officeart/2005/8/layout/lProcess2"/>
    <dgm:cxn modelId="{82C519C6-7621-426D-B168-B883730720E2}" type="presParOf" srcId="{AEDA243E-89EB-42BF-A5BA-9829CE411B64}" destId="{498EBBC1-577F-4353-89EC-BFB47B8B9773}" srcOrd="0" destOrd="0" presId="urn:microsoft.com/office/officeart/2005/8/layout/lProcess2"/>
    <dgm:cxn modelId="{A3D0294F-8998-43FA-A5ED-1CD1A2FD53FF}" type="presParOf" srcId="{AEDA243E-89EB-42BF-A5BA-9829CE411B64}" destId="{1FAFBD55-330F-4178-A509-7A80AB9DF4A1}" srcOrd="1" destOrd="0" presId="urn:microsoft.com/office/officeart/2005/8/layout/lProcess2"/>
    <dgm:cxn modelId="{67756484-AAD9-452D-B6E3-84BE23775BD0}" type="presParOf" srcId="{AEDA243E-89EB-42BF-A5BA-9829CE411B64}" destId="{011D5A0E-B880-4673-AC3D-C08D16AE6AFF}" srcOrd="2" destOrd="0" presId="urn:microsoft.com/office/officeart/2005/8/layout/lProcess2"/>
    <dgm:cxn modelId="{865351FF-3CC5-4511-A6B3-8265AFA34E3D}" type="presParOf" srcId="{011D5A0E-B880-4673-AC3D-C08D16AE6AFF}" destId="{4A7FC76B-269B-461F-A0ED-17CAF32DD4F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12E590-92BB-4AA0-89BD-9429CE8A80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9C892-99FE-4DEB-B688-79A2618365E5}">
      <dgm:prSet phldrT="[文本]"/>
      <dgm:spPr/>
      <dgm:t>
        <a:bodyPr/>
        <a:lstStyle/>
        <a:p>
          <a:r>
            <a:rPr lang="en-US" altLang="zh-CN" dirty="0" smtClean="0"/>
            <a:t>Execute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D4D878C7-487A-4738-AF7E-AE79E91141AE}" type="par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1DB39-D933-46D1-82D0-A55331FF90A0}" type="sib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2E651-46C2-49AB-AA37-4452BDE2CDE7}" type="pres">
      <dgm:prSet presAssocID="{6912E590-92BB-4AA0-89BD-9429CE8A809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2463E8-9F88-4ABE-8EDD-923FD6F4F0A3}" type="pres">
      <dgm:prSet presAssocID="{2639C892-99FE-4DEB-B688-79A2618365E5}" presName="parentLin" presStyleCnt="0"/>
      <dgm:spPr/>
    </dgm:pt>
    <dgm:pt modelId="{C64DEA83-635E-49F0-8383-9ADA8729A88A}" type="pres">
      <dgm:prSet presAssocID="{2639C892-99FE-4DEB-B688-79A2618365E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B18896DD-7C29-4F93-9AF1-C016358FDCAD}" type="pres">
      <dgm:prSet presAssocID="{2639C892-99FE-4DEB-B688-79A2618365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EC7B-8C12-4000-AC81-7BCB2F337E1F}" type="pres">
      <dgm:prSet presAssocID="{2639C892-99FE-4DEB-B688-79A2618365E5}" presName="negativeSpace" presStyleCnt="0"/>
      <dgm:spPr/>
    </dgm:pt>
    <dgm:pt modelId="{12840E0E-A95F-420D-9CC3-152A293FB409}" type="pres">
      <dgm:prSet presAssocID="{2639C892-99FE-4DEB-B688-79A2618365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91CEBAE-BA32-41E2-8FE2-3558A5EA1452}" type="presOf" srcId="{2639C892-99FE-4DEB-B688-79A2618365E5}" destId="{C64DEA83-635E-49F0-8383-9ADA8729A88A}" srcOrd="0" destOrd="0" presId="urn:microsoft.com/office/officeart/2005/8/layout/list1"/>
    <dgm:cxn modelId="{6E816C3B-4B08-4A81-8482-B36719E879B7}" srcId="{6912E590-92BB-4AA0-89BD-9429CE8A8090}" destId="{2639C892-99FE-4DEB-B688-79A2618365E5}" srcOrd="0" destOrd="0" parTransId="{D4D878C7-487A-4738-AF7E-AE79E91141AE}" sibTransId="{9F81DB39-D933-46D1-82D0-A55331FF90A0}"/>
    <dgm:cxn modelId="{722EA372-3C4E-4FA5-BFEF-76BE1E31B34E}" type="presOf" srcId="{2639C892-99FE-4DEB-B688-79A2618365E5}" destId="{B18896DD-7C29-4F93-9AF1-C016358FDCAD}" srcOrd="1" destOrd="0" presId="urn:microsoft.com/office/officeart/2005/8/layout/list1"/>
    <dgm:cxn modelId="{F6B93F06-E994-4038-B88B-8C411422BBB4}" type="presOf" srcId="{6912E590-92BB-4AA0-89BD-9429CE8A8090}" destId="{9F82E651-46C2-49AB-AA37-4452BDE2CDE7}" srcOrd="0" destOrd="0" presId="urn:microsoft.com/office/officeart/2005/8/layout/list1"/>
    <dgm:cxn modelId="{BE8DA858-C436-49A2-80B9-1D09524644A4}" type="presParOf" srcId="{9F82E651-46C2-49AB-AA37-4452BDE2CDE7}" destId="{BC2463E8-9F88-4ABE-8EDD-923FD6F4F0A3}" srcOrd="0" destOrd="0" presId="urn:microsoft.com/office/officeart/2005/8/layout/list1"/>
    <dgm:cxn modelId="{1C809A1F-1B19-494F-9E31-B81A159C0D6C}" type="presParOf" srcId="{BC2463E8-9F88-4ABE-8EDD-923FD6F4F0A3}" destId="{C64DEA83-635E-49F0-8383-9ADA8729A88A}" srcOrd="0" destOrd="0" presId="urn:microsoft.com/office/officeart/2005/8/layout/list1"/>
    <dgm:cxn modelId="{2E961DEB-BDCA-4759-BA8A-D9066431AFB8}" type="presParOf" srcId="{BC2463E8-9F88-4ABE-8EDD-923FD6F4F0A3}" destId="{B18896DD-7C29-4F93-9AF1-C016358FDCAD}" srcOrd="1" destOrd="0" presId="urn:microsoft.com/office/officeart/2005/8/layout/list1"/>
    <dgm:cxn modelId="{F55987B8-58BE-4A54-85FB-727B3346B9DE}" type="presParOf" srcId="{9F82E651-46C2-49AB-AA37-4452BDE2CDE7}" destId="{8E34EC7B-8C12-4000-AC81-7BCB2F337E1F}" srcOrd="1" destOrd="0" presId="urn:microsoft.com/office/officeart/2005/8/layout/list1"/>
    <dgm:cxn modelId="{C9BBDDE9-BFA1-43D5-BD0A-7EC43BF4FE3B}" type="presParOf" srcId="{9F82E651-46C2-49AB-AA37-4452BDE2CDE7}" destId="{12840E0E-A95F-420D-9CC3-152A293FB4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7E9C75-B60E-49CC-BA14-FB22B67ABCCD}" type="doc">
      <dgm:prSet loTypeId="urn:microsoft.com/office/officeart/2005/8/layout/arrow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0DAB0C-39E4-4769-8C9A-FE8EE801CB97}">
      <dgm:prSet phldrT="[文本]"/>
      <dgm:spPr/>
      <dgm:t>
        <a:bodyPr/>
        <a:lstStyle/>
        <a:p>
          <a:r>
            <a:rPr lang="zh-CN" altLang="en-US" dirty="0" smtClean="0"/>
            <a:t>线程</a:t>
          </a:r>
          <a:endParaRPr lang="zh-CN" altLang="en-US" dirty="0"/>
        </a:p>
      </dgm:t>
    </dgm:pt>
    <dgm:pt modelId="{D04876EB-B319-4FD8-89E5-C431DEAD502F}" type="parTrans" cxnId="{8D32C65B-718C-4434-948D-FC0571E2A19D}">
      <dgm:prSet/>
      <dgm:spPr/>
      <dgm:t>
        <a:bodyPr/>
        <a:lstStyle/>
        <a:p>
          <a:endParaRPr lang="zh-CN" altLang="en-US"/>
        </a:p>
      </dgm:t>
    </dgm:pt>
    <dgm:pt modelId="{883FC8FF-140E-4CD4-BBC3-665CA1A6B814}" type="sibTrans" cxnId="{8D32C65B-718C-4434-948D-FC0571E2A19D}">
      <dgm:prSet/>
      <dgm:spPr/>
      <dgm:t>
        <a:bodyPr/>
        <a:lstStyle/>
        <a:p>
          <a:endParaRPr lang="zh-CN" altLang="en-US"/>
        </a:p>
      </dgm:t>
    </dgm:pt>
    <dgm:pt modelId="{FB553A94-BFC9-41C3-B31A-DCED40DCB89B}">
      <dgm:prSet phldrT="[文本]"/>
      <dgm:spPr/>
      <dgm:t>
        <a:bodyPr/>
        <a:lstStyle/>
        <a:p>
          <a:r>
            <a:rPr lang="zh-CN" altLang="en-US" dirty="0" smtClean="0"/>
            <a:t>进程</a:t>
          </a:r>
          <a:endParaRPr lang="zh-CN" altLang="en-US" dirty="0"/>
        </a:p>
      </dgm:t>
    </dgm:pt>
    <dgm:pt modelId="{B05450F7-300F-4A74-9813-CEF3B4850D2C}" type="parTrans" cxnId="{A27EDB9E-E58A-4880-B7BF-0441DD6A1752}">
      <dgm:prSet/>
      <dgm:spPr/>
      <dgm:t>
        <a:bodyPr/>
        <a:lstStyle/>
        <a:p>
          <a:endParaRPr lang="zh-CN" altLang="en-US"/>
        </a:p>
      </dgm:t>
    </dgm:pt>
    <dgm:pt modelId="{8558A7A4-C644-4488-80BC-7A84EDEB2E8E}" type="sibTrans" cxnId="{A27EDB9E-E58A-4880-B7BF-0441DD6A1752}">
      <dgm:prSet/>
      <dgm:spPr/>
      <dgm:t>
        <a:bodyPr/>
        <a:lstStyle/>
        <a:p>
          <a:endParaRPr lang="zh-CN" altLang="en-US"/>
        </a:p>
      </dgm:t>
    </dgm:pt>
    <dgm:pt modelId="{3838A112-AA48-4BEA-A3E5-FB3B8FD6DC1E}" type="pres">
      <dgm:prSet presAssocID="{DF7E9C75-B60E-49CC-BA14-FB22B67ABCC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B00F98-0EDE-4199-8A53-35592ABB625E}" type="pres">
      <dgm:prSet presAssocID="{DF7E9C75-B60E-49CC-BA14-FB22B67ABCCD}" presName="ribbon" presStyleLbl="node1" presStyleIdx="0" presStyleCnt="1"/>
      <dgm:spPr/>
    </dgm:pt>
    <dgm:pt modelId="{C32377EA-8C9E-4072-A744-2A020720E521}" type="pres">
      <dgm:prSet presAssocID="{DF7E9C75-B60E-49CC-BA14-FB22B67ABCC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6B95C-E6AC-49CA-94E3-53FA25E31191}" type="pres">
      <dgm:prSet presAssocID="{DF7E9C75-B60E-49CC-BA14-FB22B67ABCC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EEA8E7-3E3A-4365-AA79-4A80AE0209B8}" type="presOf" srcId="{FB553A94-BFC9-41C3-B31A-DCED40DCB89B}" destId="{7896B95C-E6AC-49CA-94E3-53FA25E31191}" srcOrd="0" destOrd="0" presId="urn:microsoft.com/office/officeart/2005/8/layout/arrow6"/>
    <dgm:cxn modelId="{5DB97D0C-D209-4E89-81E4-EC6E1F5A0A0C}" type="presOf" srcId="{DF7E9C75-B60E-49CC-BA14-FB22B67ABCCD}" destId="{3838A112-AA48-4BEA-A3E5-FB3B8FD6DC1E}" srcOrd="0" destOrd="0" presId="urn:microsoft.com/office/officeart/2005/8/layout/arrow6"/>
    <dgm:cxn modelId="{8D32C65B-718C-4434-948D-FC0571E2A19D}" srcId="{DF7E9C75-B60E-49CC-BA14-FB22B67ABCCD}" destId="{CD0DAB0C-39E4-4769-8C9A-FE8EE801CB97}" srcOrd="0" destOrd="0" parTransId="{D04876EB-B319-4FD8-89E5-C431DEAD502F}" sibTransId="{883FC8FF-140E-4CD4-BBC3-665CA1A6B814}"/>
    <dgm:cxn modelId="{0EDD277F-8EBB-43A3-8688-1C05E15CC254}" type="presOf" srcId="{CD0DAB0C-39E4-4769-8C9A-FE8EE801CB97}" destId="{C32377EA-8C9E-4072-A744-2A020720E521}" srcOrd="0" destOrd="0" presId="urn:microsoft.com/office/officeart/2005/8/layout/arrow6"/>
    <dgm:cxn modelId="{A27EDB9E-E58A-4880-B7BF-0441DD6A1752}" srcId="{DF7E9C75-B60E-49CC-BA14-FB22B67ABCCD}" destId="{FB553A94-BFC9-41C3-B31A-DCED40DCB89B}" srcOrd="1" destOrd="0" parTransId="{B05450F7-300F-4A74-9813-CEF3B4850D2C}" sibTransId="{8558A7A4-C644-4488-80BC-7A84EDEB2E8E}"/>
    <dgm:cxn modelId="{F4A34126-DEFE-46CD-BFC1-8FDE33EBE545}" type="presParOf" srcId="{3838A112-AA48-4BEA-A3E5-FB3B8FD6DC1E}" destId="{FEB00F98-0EDE-4199-8A53-35592ABB625E}" srcOrd="0" destOrd="0" presId="urn:microsoft.com/office/officeart/2005/8/layout/arrow6"/>
    <dgm:cxn modelId="{EDFEF8EA-4943-4F56-95C1-123EF302547E}" type="presParOf" srcId="{3838A112-AA48-4BEA-A3E5-FB3B8FD6DC1E}" destId="{C32377EA-8C9E-4072-A744-2A020720E521}" srcOrd="1" destOrd="0" presId="urn:microsoft.com/office/officeart/2005/8/layout/arrow6"/>
    <dgm:cxn modelId="{132FFD15-4B60-4978-8950-58277D016E13}" type="presParOf" srcId="{3838A112-AA48-4BEA-A3E5-FB3B8FD6DC1E}" destId="{7896B95C-E6AC-49CA-94E3-53FA25E3119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F6808B-F2DB-4C5B-A527-C052E6C523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D4D2F-8881-4CFC-BC1B-241AFC278290}">
      <dgm:prSet phldrT="[文本]"/>
      <dgm:spPr/>
      <dgm:t>
        <a:bodyPr/>
        <a:lstStyle/>
        <a:p>
          <a:r>
            <a:rPr lang="zh-CN" altLang="en-US" dirty="0" smtClean="0"/>
            <a:t>猜想</a:t>
          </a:r>
          <a:endParaRPr lang="zh-CN" altLang="en-US" dirty="0"/>
        </a:p>
      </dgm:t>
    </dgm:pt>
    <dgm:pt modelId="{3F300BCA-53AB-4152-874C-6CE0E8E8F2E2}" type="par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8A97986F-18FB-43B9-AB01-42C5B2EA33AA}" type="sib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661640A3-C8B0-4883-942F-E4754B4AF49A}">
      <dgm:prSet phldrT="[文本]"/>
      <dgm:spPr/>
      <dgm:t>
        <a:bodyPr/>
        <a:lstStyle/>
        <a:p>
          <a:r>
            <a:rPr lang="en-US" altLang="zh-CN" dirty="0" err="1" smtClean="0"/>
            <a:t>QThread</a:t>
          </a:r>
          <a:r>
            <a:rPr lang="zh-CN" altLang="en-US" dirty="0" smtClean="0"/>
            <a:t>库对多核处理器的优化不够充分</a:t>
          </a:r>
          <a:endParaRPr lang="zh-CN" altLang="en-US" dirty="0"/>
        </a:p>
      </dgm:t>
    </dgm:pt>
    <dgm:pt modelId="{E84C9CEB-F1A2-4F7E-9E01-2EEA82884E94}" type="par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6D18AE97-0F88-4D6D-AF1A-54C1A5899477}" type="sib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57635C53-4FEE-4327-9A16-6F8C7BA4BE96}">
      <dgm:prSet phldrT="[文本]"/>
      <dgm:spPr/>
      <dgm:t>
        <a:bodyPr/>
        <a:lstStyle/>
        <a:p>
          <a:r>
            <a:rPr lang="zh-CN" altLang="en-US" dirty="0" smtClean="0"/>
            <a:t>新建、删除线程花费了过多的时间</a:t>
          </a:r>
          <a:endParaRPr lang="zh-CN" altLang="en-US" dirty="0"/>
        </a:p>
      </dgm:t>
    </dgm:pt>
    <dgm:pt modelId="{8941F33E-CCBC-4B70-9AE2-97CFBACBC9B1}" type="parTrans" cxnId="{4096BE73-B273-4FC2-8B34-AAAC0D85DBC4}">
      <dgm:prSet/>
      <dgm:spPr/>
      <dgm:t>
        <a:bodyPr/>
        <a:lstStyle/>
        <a:p>
          <a:endParaRPr lang="zh-CN" altLang="en-US"/>
        </a:p>
      </dgm:t>
    </dgm:pt>
    <dgm:pt modelId="{B4D76F4B-3833-405A-A412-9D0A095F0AEB}" type="sibTrans" cxnId="{4096BE73-B273-4FC2-8B34-AAAC0D85DBC4}">
      <dgm:prSet/>
      <dgm:spPr/>
      <dgm:t>
        <a:bodyPr/>
        <a:lstStyle/>
        <a:p>
          <a:endParaRPr lang="zh-CN" altLang="en-US"/>
        </a:p>
      </dgm:t>
    </dgm:pt>
    <dgm:pt modelId="{AF6C1E02-4A71-476C-9439-941D6A696CF2}">
      <dgm:prSet phldrT="[文本]"/>
      <dgm:spPr/>
      <dgm:t>
        <a:bodyPr/>
        <a:lstStyle/>
        <a:p>
          <a:endParaRPr lang="zh-CN" altLang="en-US" dirty="0"/>
        </a:p>
      </dgm:t>
    </dgm:pt>
    <dgm:pt modelId="{D79D9C2F-8806-45CD-96D8-B3E0C79ABBB9}" type="par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CBEC03DA-EE47-411A-9E1B-4AC943CED8A2}" type="sib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9E622AB8-E2A3-4CE9-8BAE-E838DF052320}" type="pres">
      <dgm:prSet presAssocID="{1DF6808B-F2DB-4C5B-A527-C052E6C523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E9D948-53A7-4D6A-B770-6C5C7977E8A3}" type="pres">
      <dgm:prSet presAssocID="{5FAD4D2F-8881-4CFC-BC1B-241AFC278290}" presName="composite" presStyleCnt="0"/>
      <dgm:spPr/>
    </dgm:pt>
    <dgm:pt modelId="{DF5515DF-627E-4365-A6AD-66E3F6BDDDDA}" type="pres">
      <dgm:prSet presAssocID="{5FAD4D2F-8881-4CFC-BC1B-241AFC2782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F9D3E-8740-4404-988A-BD893C9BB4B4}" type="pres">
      <dgm:prSet presAssocID="{5FAD4D2F-8881-4CFC-BC1B-241AFC27829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C15B82-45DE-4378-95C4-34247BC7ED8E}" type="presOf" srcId="{661640A3-C8B0-4883-942F-E4754B4AF49A}" destId="{5E6F9D3E-8740-4404-988A-BD893C9BB4B4}" srcOrd="0" destOrd="0" presId="urn:microsoft.com/office/officeart/2005/8/layout/hList1"/>
    <dgm:cxn modelId="{D56865C9-763B-43F0-924B-881D25ECD42F}" type="presOf" srcId="{1DF6808B-F2DB-4C5B-A527-C052E6C5234F}" destId="{9E622AB8-E2A3-4CE9-8BAE-E838DF052320}" srcOrd="0" destOrd="0" presId="urn:microsoft.com/office/officeart/2005/8/layout/hList1"/>
    <dgm:cxn modelId="{C03EFF65-0338-4FDF-B5A1-CAF88348EDDB}" srcId="{5FAD4D2F-8881-4CFC-BC1B-241AFC278290}" destId="{661640A3-C8B0-4883-942F-E4754B4AF49A}" srcOrd="0" destOrd="0" parTransId="{E84C9CEB-F1A2-4F7E-9E01-2EEA82884E94}" sibTransId="{6D18AE97-0F88-4D6D-AF1A-54C1A5899477}"/>
    <dgm:cxn modelId="{49948294-F64B-425F-8948-2A372734200E}" type="presOf" srcId="{5FAD4D2F-8881-4CFC-BC1B-241AFC278290}" destId="{DF5515DF-627E-4365-A6AD-66E3F6BDDDDA}" srcOrd="0" destOrd="0" presId="urn:microsoft.com/office/officeart/2005/8/layout/hList1"/>
    <dgm:cxn modelId="{B404A18B-461B-4FC7-AA32-A7D1289A904C}" srcId="{1DF6808B-F2DB-4C5B-A527-C052E6C5234F}" destId="{5FAD4D2F-8881-4CFC-BC1B-241AFC278290}" srcOrd="0" destOrd="0" parTransId="{3F300BCA-53AB-4152-874C-6CE0E8E8F2E2}" sibTransId="{8A97986F-18FB-43B9-AB01-42C5B2EA33AA}"/>
    <dgm:cxn modelId="{4096BE73-B273-4FC2-8B34-AAAC0D85DBC4}" srcId="{5FAD4D2F-8881-4CFC-BC1B-241AFC278290}" destId="{57635C53-4FEE-4327-9A16-6F8C7BA4BE96}" srcOrd="2" destOrd="0" parTransId="{8941F33E-CCBC-4B70-9AE2-97CFBACBC9B1}" sibTransId="{B4D76F4B-3833-405A-A412-9D0A095F0AEB}"/>
    <dgm:cxn modelId="{D9405F29-5184-4D12-8D7A-D5E0F216BF6F}" type="presOf" srcId="{57635C53-4FEE-4327-9A16-6F8C7BA4BE96}" destId="{5E6F9D3E-8740-4404-988A-BD893C9BB4B4}" srcOrd="0" destOrd="2" presId="urn:microsoft.com/office/officeart/2005/8/layout/hList1"/>
    <dgm:cxn modelId="{41875375-194C-4D65-9C30-A10B62CFF39F}" type="presOf" srcId="{AF6C1E02-4A71-476C-9439-941D6A696CF2}" destId="{5E6F9D3E-8740-4404-988A-BD893C9BB4B4}" srcOrd="0" destOrd="1" presId="urn:microsoft.com/office/officeart/2005/8/layout/hList1"/>
    <dgm:cxn modelId="{C7103867-AEF8-4059-A91E-05D4E0B23055}" srcId="{5FAD4D2F-8881-4CFC-BC1B-241AFC278290}" destId="{AF6C1E02-4A71-476C-9439-941D6A696CF2}" srcOrd="1" destOrd="0" parTransId="{D79D9C2F-8806-45CD-96D8-B3E0C79ABBB9}" sibTransId="{CBEC03DA-EE47-411A-9E1B-4AC943CED8A2}"/>
    <dgm:cxn modelId="{1E31AE79-E3BD-4E59-B756-8668EB797342}" type="presParOf" srcId="{9E622AB8-E2A3-4CE9-8BAE-E838DF052320}" destId="{C9E9D948-53A7-4D6A-B770-6C5C7977E8A3}" srcOrd="0" destOrd="0" presId="urn:microsoft.com/office/officeart/2005/8/layout/hList1"/>
    <dgm:cxn modelId="{0534FF2D-49DC-479A-9E33-6534CD83CD14}" type="presParOf" srcId="{C9E9D948-53A7-4D6A-B770-6C5C7977E8A3}" destId="{DF5515DF-627E-4365-A6AD-66E3F6BDDDDA}" srcOrd="0" destOrd="0" presId="urn:microsoft.com/office/officeart/2005/8/layout/hList1"/>
    <dgm:cxn modelId="{FF9D3D3E-5AE6-48CF-8DD9-09272B2516E9}" type="presParOf" srcId="{C9E9D948-53A7-4D6A-B770-6C5C7977E8A3}" destId="{5E6F9D3E-8740-4404-988A-BD893C9BB4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F6808B-F2DB-4C5B-A527-C052E6C523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D4D2F-8881-4CFC-BC1B-241AFC278290}">
      <dgm:prSet phldrT="[文本]"/>
      <dgm:spPr/>
      <dgm:t>
        <a:bodyPr/>
        <a:lstStyle/>
        <a:p>
          <a:r>
            <a:rPr lang="zh-CN" altLang="en-US" dirty="0" smtClean="0"/>
            <a:t>猜想</a:t>
          </a:r>
          <a:endParaRPr lang="zh-CN" altLang="en-US" dirty="0"/>
        </a:p>
      </dgm:t>
    </dgm:pt>
    <dgm:pt modelId="{8A97986F-18FB-43B9-AB01-42C5B2EA33AA}" type="sib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3F300BCA-53AB-4152-874C-6CE0E8E8F2E2}" type="par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661640A3-C8B0-4883-942F-E4754B4AF49A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r>
            <a:rPr lang="zh-CN" altLang="en-US" dirty="0" smtClean="0"/>
            <a:t>只新建进程并提供管道连接，并行优化交给操作系统完成</a:t>
          </a:r>
          <a:endParaRPr lang="zh-CN" altLang="en-US" dirty="0"/>
        </a:p>
      </dgm:t>
    </dgm:pt>
    <dgm:pt modelId="{6D18AE97-0F88-4D6D-AF1A-54C1A5899477}" type="sib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E84C9CEB-F1A2-4F7E-9E01-2EEA82884E94}" type="par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AF6C1E02-4A71-476C-9439-941D6A696CF2}">
      <dgm:prSet phldrT="[文本]"/>
      <dgm:spPr/>
      <dgm:t>
        <a:bodyPr/>
        <a:lstStyle/>
        <a:p>
          <a:r>
            <a:rPr lang="zh-CN" altLang="en-US" dirty="0" smtClean="0"/>
            <a:t>父子进程间信息传递、发送接收结束信号需要时间</a:t>
          </a:r>
          <a:endParaRPr lang="zh-CN" altLang="en-US" dirty="0"/>
        </a:p>
      </dgm:t>
    </dgm:pt>
    <dgm:pt modelId="{CBEC03DA-EE47-411A-9E1B-4AC943CED8A2}" type="sib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D79D9C2F-8806-45CD-96D8-B3E0C79ABBB9}" type="par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E158CC46-4029-42FE-B028-EB3E730FC9E6}">
      <dgm:prSet phldrT="[文本]"/>
      <dgm:spPr/>
      <dgm:t>
        <a:bodyPr/>
        <a:lstStyle/>
        <a:p>
          <a:endParaRPr lang="zh-CN" altLang="en-US" dirty="0"/>
        </a:p>
      </dgm:t>
    </dgm:pt>
    <dgm:pt modelId="{F0E7A3BE-9308-4221-9E89-86AC97254A77}" type="parTrans" cxnId="{6A9C81CA-E8DE-4878-8496-2FA763E91D8F}">
      <dgm:prSet/>
      <dgm:spPr/>
      <dgm:t>
        <a:bodyPr/>
        <a:lstStyle/>
        <a:p>
          <a:endParaRPr lang="zh-CN" altLang="en-US"/>
        </a:p>
      </dgm:t>
    </dgm:pt>
    <dgm:pt modelId="{FA83EABD-56A7-4B7B-AFAD-275CBB677DA8}" type="sibTrans" cxnId="{6A9C81CA-E8DE-4878-8496-2FA763E91D8F}">
      <dgm:prSet/>
      <dgm:spPr/>
      <dgm:t>
        <a:bodyPr/>
        <a:lstStyle/>
        <a:p>
          <a:endParaRPr lang="zh-CN" altLang="en-US"/>
        </a:p>
      </dgm:t>
    </dgm:pt>
    <dgm:pt modelId="{9E622AB8-E2A3-4CE9-8BAE-E838DF052320}" type="pres">
      <dgm:prSet presAssocID="{1DF6808B-F2DB-4C5B-A527-C052E6C523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E9D948-53A7-4D6A-B770-6C5C7977E8A3}" type="pres">
      <dgm:prSet presAssocID="{5FAD4D2F-8881-4CFC-BC1B-241AFC278290}" presName="composite" presStyleCnt="0"/>
      <dgm:spPr/>
    </dgm:pt>
    <dgm:pt modelId="{DF5515DF-627E-4365-A6AD-66E3F6BDDDDA}" type="pres">
      <dgm:prSet presAssocID="{5FAD4D2F-8881-4CFC-BC1B-241AFC2782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F9D3E-8740-4404-988A-BD893C9BB4B4}" type="pres">
      <dgm:prSet presAssocID="{5FAD4D2F-8881-4CFC-BC1B-241AFC27829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C15B82-45DE-4378-95C4-34247BC7ED8E}" type="presOf" srcId="{661640A3-C8B0-4883-942F-E4754B4AF49A}" destId="{5E6F9D3E-8740-4404-988A-BD893C9BB4B4}" srcOrd="0" destOrd="0" presId="urn:microsoft.com/office/officeart/2005/8/layout/hList1"/>
    <dgm:cxn modelId="{D56865C9-763B-43F0-924B-881D25ECD42F}" type="presOf" srcId="{1DF6808B-F2DB-4C5B-A527-C052E6C5234F}" destId="{9E622AB8-E2A3-4CE9-8BAE-E838DF052320}" srcOrd="0" destOrd="0" presId="urn:microsoft.com/office/officeart/2005/8/layout/hList1"/>
    <dgm:cxn modelId="{6A9C81CA-E8DE-4878-8496-2FA763E91D8F}" srcId="{5FAD4D2F-8881-4CFC-BC1B-241AFC278290}" destId="{E158CC46-4029-42FE-B028-EB3E730FC9E6}" srcOrd="1" destOrd="0" parTransId="{F0E7A3BE-9308-4221-9E89-86AC97254A77}" sibTransId="{FA83EABD-56A7-4B7B-AFAD-275CBB677DA8}"/>
    <dgm:cxn modelId="{C03EFF65-0338-4FDF-B5A1-CAF88348EDDB}" srcId="{5FAD4D2F-8881-4CFC-BC1B-241AFC278290}" destId="{661640A3-C8B0-4883-942F-E4754B4AF49A}" srcOrd="0" destOrd="0" parTransId="{E84C9CEB-F1A2-4F7E-9E01-2EEA82884E94}" sibTransId="{6D18AE97-0F88-4D6D-AF1A-54C1A5899477}"/>
    <dgm:cxn modelId="{49948294-F64B-425F-8948-2A372734200E}" type="presOf" srcId="{5FAD4D2F-8881-4CFC-BC1B-241AFC278290}" destId="{DF5515DF-627E-4365-A6AD-66E3F6BDDDDA}" srcOrd="0" destOrd="0" presId="urn:microsoft.com/office/officeart/2005/8/layout/hList1"/>
    <dgm:cxn modelId="{B404A18B-461B-4FC7-AA32-A7D1289A904C}" srcId="{1DF6808B-F2DB-4C5B-A527-C052E6C5234F}" destId="{5FAD4D2F-8881-4CFC-BC1B-241AFC278290}" srcOrd="0" destOrd="0" parTransId="{3F300BCA-53AB-4152-874C-6CE0E8E8F2E2}" sibTransId="{8A97986F-18FB-43B9-AB01-42C5B2EA33AA}"/>
    <dgm:cxn modelId="{E96E0749-3AB4-4172-BB6A-48BC4983B07E}" type="presOf" srcId="{E158CC46-4029-42FE-B028-EB3E730FC9E6}" destId="{5E6F9D3E-8740-4404-988A-BD893C9BB4B4}" srcOrd="0" destOrd="1" presId="urn:microsoft.com/office/officeart/2005/8/layout/hList1"/>
    <dgm:cxn modelId="{41875375-194C-4D65-9C30-A10B62CFF39F}" type="presOf" srcId="{AF6C1E02-4A71-476C-9439-941D6A696CF2}" destId="{5E6F9D3E-8740-4404-988A-BD893C9BB4B4}" srcOrd="0" destOrd="2" presId="urn:microsoft.com/office/officeart/2005/8/layout/hList1"/>
    <dgm:cxn modelId="{C7103867-AEF8-4059-A91E-05D4E0B23055}" srcId="{5FAD4D2F-8881-4CFC-BC1B-241AFC278290}" destId="{AF6C1E02-4A71-476C-9439-941D6A696CF2}" srcOrd="2" destOrd="0" parTransId="{D79D9C2F-8806-45CD-96D8-B3E0C79ABBB9}" sibTransId="{CBEC03DA-EE47-411A-9E1B-4AC943CED8A2}"/>
    <dgm:cxn modelId="{1E31AE79-E3BD-4E59-B756-8668EB797342}" type="presParOf" srcId="{9E622AB8-E2A3-4CE9-8BAE-E838DF052320}" destId="{C9E9D948-53A7-4D6A-B770-6C5C7977E8A3}" srcOrd="0" destOrd="0" presId="urn:microsoft.com/office/officeart/2005/8/layout/hList1"/>
    <dgm:cxn modelId="{0534FF2D-49DC-479A-9E33-6534CD83CD14}" type="presParOf" srcId="{C9E9D948-53A7-4D6A-B770-6C5C7977E8A3}" destId="{DF5515DF-627E-4365-A6AD-66E3F6BDDDDA}" srcOrd="0" destOrd="0" presId="urn:microsoft.com/office/officeart/2005/8/layout/hList1"/>
    <dgm:cxn modelId="{FF9D3D3E-5AE6-48CF-8DD9-09272B2516E9}" type="presParOf" srcId="{C9E9D948-53A7-4D6A-B770-6C5C7977E8A3}" destId="{5E6F9D3E-8740-4404-988A-BD893C9BB4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QThread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F90D96C3-AE9D-45F1-B919-8727ACFA3FCE}">
      <dgm:prSet phldrT="[文本]"/>
      <dgm:spPr/>
      <dgm:t>
        <a:bodyPr/>
        <a:lstStyle/>
        <a:p>
          <a:r>
            <a:rPr lang="en-US" altLang="zh-CN" dirty="0" smtClean="0"/>
            <a:t>Run()</a:t>
          </a:r>
          <a:endParaRPr lang="zh-CN" altLang="en-US" dirty="0"/>
        </a:p>
      </dgm:t>
    </dgm:pt>
    <dgm:pt modelId="{2481E10C-5B5E-4F23-9B26-0222F371D203}" type="parTrans" cxnId="{32D6C735-C98D-48AB-8F82-B0375AF8F0BF}">
      <dgm:prSet/>
      <dgm:spPr/>
      <dgm:t>
        <a:bodyPr/>
        <a:lstStyle/>
        <a:p>
          <a:endParaRPr lang="zh-CN" altLang="en-US"/>
        </a:p>
      </dgm:t>
    </dgm:pt>
    <dgm:pt modelId="{4713B738-7C8A-46C8-A560-6E06CC84A0CD}" type="sibTrans" cxnId="{32D6C735-C98D-48AB-8F82-B0375AF8F0BF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4ED3BF6A-0DA6-491F-B7F2-C2F78C2F8472}" type="pres">
      <dgm:prSet presAssocID="{F90D96C3-AE9D-45F1-B919-8727ACFA3FC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32D6C735-C98D-48AB-8F82-B0375AF8F0BF}" srcId="{1A4904C9-71F7-4515-AB9A-2BD9116A8AB4}" destId="{F90D96C3-AE9D-45F1-B919-8727ACFA3FCE}" srcOrd="0" destOrd="0" parTransId="{2481E10C-5B5E-4F23-9B26-0222F371D203}" sibTransId="{4713B738-7C8A-46C8-A560-6E06CC84A0CD}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B3E9C395-2F2F-46A9-B538-F8DB0A4F5CB4}" type="presOf" srcId="{F90D96C3-AE9D-45F1-B919-8727ACFA3FCE}" destId="{4ED3BF6A-0DA6-491F-B7F2-C2F78C2F8472}" srcOrd="0" destOrd="0" presId="urn:microsoft.com/office/officeart/2005/8/layout/lProcess2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BD34E774-CC7A-4CDE-9B41-96359403F311}" type="presParOf" srcId="{9629BDD4-A84B-465B-8C5E-051A0CC71C74}" destId="{4ED3BF6A-0DA6-491F-B7F2-C2F78C2F847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C7BA09-3861-4B17-8E1B-17BF12C16A8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82D58-28BB-4479-BAD7-F18C5DE6286C}">
      <dgm:prSet phldrT="[文本]" custT="1"/>
      <dgm:spPr/>
      <dgm:t>
        <a:bodyPr/>
        <a:lstStyle/>
        <a:p>
          <a:r>
            <a:rPr lang="en-US" altLang="en-US" sz="2000" dirty="0" smtClean="0"/>
            <a:t>void </a:t>
          </a:r>
          <a:r>
            <a:rPr lang="en-US" altLang="en-US" sz="2000" dirty="0" err="1" smtClean="0"/>
            <a:t>Process_F</a:t>
          </a:r>
          <a:r>
            <a:rPr lang="en-US" altLang="en-US" sz="2000" dirty="0" smtClean="0"/>
            <a:t> :: run(){</a:t>
          </a:r>
          <a:endParaRPr lang="zh-CN" altLang="en-US" sz="2000" dirty="0" smtClean="0"/>
        </a:p>
        <a:p>
          <a:r>
            <a:rPr lang="en-US" altLang="en-US" sz="2000" dirty="0" smtClean="0"/>
            <a:t>	</a:t>
          </a:r>
          <a:r>
            <a:rPr lang="en-US" altLang="en-US" sz="2000" dirty="0" err="1" smtClean="0"/>
            <a:t>CPU_Target</a:t>
          </a:r>
          <a:r>
            <a:rPr lang="en-US" altLang="en-US" sz="2000" dirty="0" smtClean="0"/>
            <a:t> -&gt; </a:t>
          </a:r>
          <a:r>
            <a:rPr lang="en-US" altLang="en-US" sz="2000" dirty="0" err="1" smtClean="0"/>
            <a:t>Fetch_thread</a:t>
          </a:r>
          <a:r>
            <a:rPr lang="en-US" altLang="en-US" sz="2000" dirty="0" smtClean="0"/>
            <a:t>();</a:t>
          </a:r>
          <a:endParaRPr lang="zh-CN" altLang="en-US" sz="2000" dirty="0" smtClean="0"/>
        </a:p>
        <a:p>
          <a:r>
            <a:rPr lang="en-US" altLang="en-US" sz="2000" dirty="0" smtClean="0"/>
            <a:t>}</a:t>
          </a:r>
          <a:endParaRPr lang="zh-CN" altLang="en-US" sz="2000" dirty="0"/>
        </a:p>
      </dgm:t>
    </dgm:pt>
    <dgm:pt modelId="{5DCC7B7B-6781-4A32-91D7-1C6AC9859C87}" type="parTrans" cxnId="{164154CD-7B92-46EB-BE6F-698CFA856B97}">
      <dgm:prSet/>
      <dgm:spPr/>
      <dgm:t>
        <a:bodyPr/>
        <a:lstStyle/>
        <a:p>
          <a:endParaRPr lang="zh-CN" altLang="en-US"/>
        </a:p>
      </dgm:t>
    </dgm:pt>
    <dgm:pt modelId="{40A88A61-5C6B-4885-A54B-7BB2BB7AB78E}" type="sibTrans" cxnId="{164154CD-7B92-46EB-BE6F-698CFA856B97}">
      <dgm:prSet/>
      <dgm:spPr/>
      <dgm:t>
        <a:bodyPr/>
        <a:lstStyle/>
        <a:p>
          <a:endParaRPr lang="zh-CN" altLang="en-US"/>
        </a:p>
      </dgm:t>
    </dgm:pt>
    <dgm:pt modelId="{96A54157-256A-4E37-BFEE-44D0908C1575}">
      <dgm:prSet phldrT="[文本]" custT="1"/>
      <dgm:spPr/>
      <dgm:t>
        <a:bodyPr/>
        <a:lstStyle/>
        <a:p>
          <a:r>
            <a:rPr lang="en-US" altLang="en-US" sz="1800" dirty="0" err="1" smtClean="0"/>
            <a:t>s.F</a:t>
          </a:r>
          <a:r>
            <a:rPr lang="en-US" altLang="en-US" sz="1800" dirty="0" smtClean="0"/>
            <a:t> = new </a:t>
          </a:r>
          <a:r>
            <a:rPr lang="en-US" altLang="en-US" sz="1800" dirty="0" err="1" smtClean="0"/>
            <a:t>Process_F</a:t>
          </a:r>
          <a:r>
            <a:rPr lang="en-US" altLang="en-US" sz="1800" dirty="0" smtClean="0"/>
            <a:t>();</a:t>
          </a:r>
          <a:endParaRPr lang="zh-CN" altLang="en-US" sz="1800" dirty="0" smtClean="0"/>
        </a:p>
        <a:p>
          <a:r>
            <a:rPr lang="en-US" altLang="en-US" sz="1800" dirty="0" err="1" smtClean="0"/>
            <a:t>s.F</a:t>
          </a:r>
          <a:r>
            <a:rPr lang="en-US" altLang="en-US" sz="1800" dirty="0" smtClean="0"/>
            <a:t> -&gt; start();</a:t>
          </a:r>
          <a:endParaRPr lang="zh-CN" altLang="en-US" sz="1800" dirty="0" smtClean="0"/>
        </a:p>
        <a:p>
          <a:r>
            <a:rPr lang="en-US" altLang="en-US" sz="1800" dirty="0" smtClean="0"/>
            <a:t>while (</a:t>
          </a:r>
          <a:r>
            <a:rPr lang="en-US" altLang="en-US" sz="1800" dirty="0" err="1" smtClean="0"/>
            <a:t>s.F</a:t>
          </a:r>
          <a:r>
            <a:rPr lang="en-US" altLang="en-US" sz="1800" dirty="0" smtClean="0"/>
            <a:t>-&gt;</a:t>
          </a:r>
          <a:r>
            <a:rPr lang="en-US" altLang="en-US" sz="1800" dirty="0" err="1" smtClean="0"/>
            <a:t>isRunning</a:t>
          </a:r>
          <a:r>
            <a:rPr lang="en-US" altLang="en-US" sz="1800" dirty="0" smtClean="0"/>
            <a:t>()) Sleep(0);</a:t>
          </a:r>
          <a:endParaRPr lang="zh-CN" altLang="en-US" sz="1800" dirty="0" smtClean="0"/>
        </a:p>
        <a:p>
          <a:r>
            <a:rPr lang="en-US" altLang="en-US" sz="1800" dirty="0" smtClean="0"/>
            <a:t>delete </a:t>
          </a:r>
          <a:r>
            <a:rPr lang="en-US" altLang="en-US" sz="1800" dirty="0" err="1" smtClean="0"/>
            <a:t>s.F</a:t>
          </a:r>
          <a:r>
            <a:rPr lang="en-US" altLang="en-US" sz="1800" dirty="0" smtClean="0"/>
            <a:t>;</a:t>
          </a:r>
          <a:endParaRPr lang="zh-CN" altLang="en-US" sz="1800" dirty="0" smtClean="0"/>
        </a:p>
      </dgm:t>
    </dgm:pt>
    <dgm:pt modelId="{888F83DF-2547-48B9-862F-0B7B447C09E5}" type="parTrans" cxnId="{8BC6051C-A2B7-4BAE-AD90-BD6E685B1F61}">
      <dgm:prSet/>
      <dgm:spPr/>
      <dgm:t>
        <a:bodyPr/>
        <a:lstStyle/>
        <a:p>
          <a:endParaRPr lang="zh-CN" altLang="en-US"/>
        </a:p>
      </dgm:t>
    </dgm:pt>
    <dgm:pt modelId="{7FCAE219-994F-484F-B02E-E1D256B6F427}" type="sibTrans" cxnId="{8BC6051C-A2B7-4BAE-AD90-BD6E685B1F61}">
      <dgm:prSet/>
      <dgm:spPr/>
      <dgm:t>
        <a:bodyPr/>
        <a:lstStyle/>
        <a:p>
          <a:endParaRPr lang="zh-CN" altLang="en-US"/>
        </a:p>
      </dgm:t>
    </dgm:pt>
    <dgm:pt modelId="{D8155F60-13FF-43C1-A7DB-19D8162AE3E7}" type="pres">
      <dgm:prSet presAssocID="{F1C7BA09-3861-4B17-8E1B-17BF12C16A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FB3F33-CBBD-43D1-8A05-CA92B3CF8EF8}" type="pres">
      <dgm:prSet presAssocID="{D0882D58-28BB-4479-BAD7-F18C5DE6286C}" presName="node" presStyleLbl="node1" presStyleIdx="0" presStyleCnt="2" custScaleX="1403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7F077-437B-49FB-B23B-C3F4779EAEC4}" type="pres">
      <dgm:prSet presAssocID="{40A88A61-5C6B-4885-A54B-7BB2BB7AB78E}" presName="sibTrans" presStyleCnt="0"/>
      <dgm:spPr/>
    </dgm:pt>
    <dgm:pt modelId="{4741EECF-2CE5-430F-9BFA-99DA3743581A}" type="pres">
      <dgm:prSet presAssocID="{96A54157-256A-4E37-BFEE-44D0908C1575}" presName="node" presStyleLbl="node1" presStyleIdx="1" presStyleCnt="2" custScaleX="1403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C6051C-A2B7-4BAE-AD90-BD6E685B1F61}" srcId="{F1C7BA09-3861-4B17-8E1B-17BF12C16A85}" destId="{96A54157-256A-4E37-BFEE-44D0908C1575}" srcOrd="1" destOrd="0" parTransId="{888F83DF-2547-48B9-862F-0B7B447C09E5}" sibTransId="{7FCAE219-994F-484F-B02E-E1D256B6F427}"/>
    <dgm:cxn modelId="{0955D446-EE47-421A-BF3A-895440198399}" type="presOf" srcId="{96A54157-256A-4E37-BFEE-44D0908C1575}" destId="{4741EECF-2CE5-430F-9BFA-99DA3743581A}" srcOrd="0" destOrd="0" presId="urn:microsoft.com/office/officeart/2005/8/layout/default"/>
    <dgm:cxn modelId="{D0C2CDDA-2419-4CD9-8BB9-5F3A6D07DA8B}" type="presOf" srcId="{F1C7BA09-3861-4B17-8E1B-17BF12C16A85}" destId="{D8155F60-13FF-43C1-A7DB-19D8162AE3E7}" srcOrd="0" destOrd="0" presId="urn:microsoft.com/office/officeart/2005/8/layout/default"/>
    <dgm:cxn modelId="{164154CD-7B92-46EB-BE6F-698CFA856B97}" srcId="{F1C7BA09-3861-4B17-8E1B-17BF12C16A85}" destId="{D0882D58-28BB-4479-BAD7-F18C5DE6286C}" srcOrd="0" destOrd="0" parTransId="{5DCC7B7B-6781-4A32-91D7-1C6AC9859C87}" sibTransId="{40A88A61-5C6B-4885-A54B-7BB2BB7AB78E}"/>
    <dgm:cxn modelId="{FFBAEC72-3358-4FAF-8BEC-DCC117AA0A52}" type="presOf" srcId="{D0882D58-28BB-4479-BAD7-F18C5DE6286C}" destId="{99FB3F33-CBBD-43D1-8A05-CA92B3CF8EF8}" srcOrd="0" destOrd="0" presId="urn:microsoft.com/office/officeart/2005/8/layout/default"/>
    <dgm:cxn modelId="{735C5F10-273A-4921-B1D9-1EB3AB34FEA4}" type="presParOf" srcId="{D8155F60-13FF-43C1-A7DB-19D8162AE3E7}" destId="{99FB3F33-CBBD-43D1-8A05-CA92B3CF8EF8}" srcOrd="0" destOrd="0" presId="urn:microsoft.com/office/officeart/2005/8/layout/default"/>
    <dgm:cxn modelId="{FDA1799C-D7CE-4F56-BB0A-ACC1E8013898}" type="presParOf" srcId="{D8155F60-13FF-43C1-A7DB-19D8162AE3E7}" destId="{0D17F077-437B-49FB-B23B-C3F4779EAEC4}" srcOrd="1" destOrd="0" presId="urn:microsoft.com/office/officeart/2005/8/layout/default"/>
    <dgm:cxn modelId="{DB92D400-EB8F-4876-8BEC-57A7D0C530D9}" type="presParOf" srcId="{D8155F60-13FF-43C1-A7DB-19D8162AE3E7}" destId="{4741EECF-2CE5-430F-9BFA-99DA3743581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0DB0826B-C9E1-462A-A4EB-460299159365}" type="pres">
      <dgm:prSet presAssocID="{7C31D105-B766-4F65-96D4-7087F80D74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D7229-8B0B-4E23-B394-759A29FE3ADB}" type="presOf" srcId="{7C31D105-B766-4F65-96D4-7087F80D7483}" destId="{0DB0826B-C9E1-462A-A4EB-460299159365}" srcOrd="0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675BF1A7-D97A-409D-8AE8-04E10B6294CA}" srcId="{BBAC74C0-AFAF-4EEC-A18A-D7CD1032B512}" destId="{7C31D105-B766-4F65-96D4-7087F80D7483}" srcOrd="0" destOrd="0" parTransId="{C4440C3E-1049-4B72-A03B-BB7D3F6B6153}" sibTransId="{709DDE02-151C-41F4-B423-5DF9C2B8C513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55CA8801-D9F1-4566-859C-3613E1FCCB91}" type="presParOf" srcId="{276641A3-D254-4299-AD73-1B138DABACB7}" destId="{0DB0826B-C9E1-462A-A4EB-46029915936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82BFB37D-9D05-41A8-AFB6-1E5A1840E6FF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0F754857-A383-4A94-9760-C24A32C640C7}" type="par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FD2AB770-62CF-4565-AD9E-DC6449875A05}" type="sib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B77E7B1B-57AF-428A-897A-EA82D7D3C59D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689265C3-06D3-4D8A-AEC6-EB3CD57FE7B5}" type="parTrans" cxnId="{29F0C0F8-3395-42F6-A173-3582D86F18EA}">
      <dgm:prSet/>
      <dgm:spPr/>
      <dgm:t>
        <a:bodyPr/>
        <a:lstStyle/>
        <a:p>
          <a:endParaRPr lang="zh-CN" altLang="en-US"/>
        </a:p>
      </dgm:t>
    </dgm:pt>
    <dgm:pt modelId="{A744C6BD-841E-4BC0-A78E-195DD2D5C88D}" type="sibTrans" cxnId="{29F0C0F8-3395-42F6-A173-3582D86F18EA}">
      <dgm:prSet/>
      <dgm:spPr/>
      <dgm:t>
        <a:bodyPr/>
        <a:lstStyle/>
        <a:p>
          <a:endParaRPr lang="zh-CN" altLang="en-US"/>
        </a:p>
      </dgm:t>
    </dgm:pt>
    <dgm:pt modelId="{B8B82920-B27A-4ADE-AEE5-98438EEEA55C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B45D8935-46C6-41E6-8A16-BE06C5041893}" type="parTrans" cxnId="{D930A13A-E82F-4B89-AAA5-457A45C01ED6}">
      <dgm:prSet/>
      <dgm:spPr/>
      <dgm:t>
        <a:bodyPr/>
        <a:lstStyle/>
        <a:p>
          <a:endParaRPr lang="zh-CN" altLang="en-US"/>
        </a:p>
      </dgm:t>
    </dgm:pt>
    <dgm:pt modelId="{2910AFDE-8150-49DA-AE62-72333B94543A}" type="sibTrans" cxnId="{D930A13A-E82F-4B89-AAA5-457A45C01ED6}">
      <dgm:prSet/>
      <dgm:spPr/>
      <dgm:t>
        <a:bodyPr/>
        <a:lstStyle/>
        <a:p>
          <a:endParaRPr lang="zh-CN" altLang="en-US"/>
        </a:p>
      </dgm:t>
    </dgm:pt>
    <dgm:pt modelId="{DC25DB19-B918-4816-A80D-5448BBF790B9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6D36BE5A-3D50-4713-8D73-AD241EBBF71E}" type="parTrans" cxnId="{77C4D658-5460-479B-8880-A46AE160B882}">
      <dgm:prSet/>
      <dgm:spPr/>
      <dgm:t>
        <a:bodyPr/>
        <a:lstStyle/>
        <a:p>
          <a:endParaRPr lang="zh-CN" altLang="en-US"/>
        </a:p>
      </dgm:t>
    </dgm:pt>
    <dgm:pt modelId="{CB4BF538-F2B9-4D90-B0B6-0214F7ECFDB4}" type="sibTrans" cxnId="{77C4D658-5460-479B-8880-A46AE160B882}">
      <dgm:prSet/>
      <dgm:spPr/>
      <dgm:t>
        <a:bodyPr/>
        <a:lstStyle/>
        <a:p>
          <a:endParaRPr lang="zh-CN" altLang="en-US"/>
        </a:p>
      </dgm:t>
    </dgm:pt>
    <dgm:pt modelId="{62E4AC78-7BC1-40F3-9A1C-920C430D62BB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6EC9ABB3-A96A-42AC-BE8A-FCAD746C4248}" type="parTrans" cxnId="{11B04FE5-0D0E-4541-8A46-6CF26FAE3744}">
      <dgm:prSet/>
      <dgm:spPr/>
      <dgm:t>
        <a:bodyPr/>
        <a:lstStyle/>
        <a:p>
          <a:endParaRPr lang="zh-CN" altLang="en-US"/>
        </a:p>
      </dgm:t>
    </dgm:pt>
    <dgm:pt modelId="{6A778550-0AAC-4122-90F9-25EAD42E129D}" type="sibTrans" cxnId="{11B04FE5-0D0E-4541-8A46-6CF26FAE3744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07A7730B-F8A7-4B91-A1D4-454246A3D112}" type="pres">
      <dgm:prSet presAssocID="{82BFB37D-9D05-41A8-AFB6-1E5A1840E6FF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480B8-A229-4C60-B86D-7B9734E256FC}" type="pres">
      <dgm:prSet presAssocID="{82BFB37D-9D05-41A8-AFB6-1E5A1840E6FF}" presName="aSpace2" presStyleCnt="0"/>
      <dgm:spPr/>
    </dgm:pt>
    <dgm:pt modelId="{D21DDF79-0F00-438C-B0B3-C1B6B9FC1206}" type="pres">
      <dgm:prSet presAssocID="{B77E7B1B-57AF-428A-897A-EA82D7D3C59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DEE4B-7AA9-4265-8D3F-094BA0D5747F}" type="pres">
      <dgm:prSet presAssocID="{B77E7B1B-57AF-428A-897A-EA82D7D3C59D}" presName="aSpace2" presStyleCnt="0"/>
      <dgm:spPr/>
    </dgm:pt>
    <dgm:pt modelId="{0D0C7AD9-853F-4A80-8346-5C7AADFCF262}" type="pres">
      <dgm:prSet presAssocID="{B8B82920-B27A-4ADE-AEE5-98438EEEA55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4777B-FDF6-413A-84CB-A70A6E347B1E}" type="pres">
      <dgm:prSet presAssocID="{B8B82920-B27A-4ADE-AEE5-98438EEEA55C}" presName="aSpace2" presStyleCnt="0"/>
      <dgm:spPr/>
    </dgm:pt>
    <dgm:pt modelId="{485CEF44-8714-43D0-902C-3C005903B068}" type="pres">
      <dgm:prSet presAssocID="{DC25DB19-B918-4816-A80D-5448BBF790B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7F409-BBA0-44A1-A980-7AD3DCFB3D4B}" type="pres">
      <dgm:prSet presAssocID="{DC25DB19-B918-4816-A80D-5448BBF790B9}" presName="aSpace2" presStyleCnt="0"/>
      <dgm:spPr/>
    </dgm:pt>
    <dgm:pt modelId="{78F0A92D-F4EF-4BE8-B759-A3D6E37182E1}" type="pres">
      <dgm:prSet presAssocID="{62E4AC78-7BC1-40F3-9A1C-920C430D62BB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2F46E8-5842-46F7-97FD-5373B09E086D}" type="presOf" srcId="{82BFB37D-9D05-41A8-AFB6-1E5A1840E6FF}" destId="{07A7730B-F8A7-4B91-A1D4-454246A3D112}" srcOrd="0" destOrd="0" presId="urn:microsoft.com/office/officeart/2005/8/layout/lProcess2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6E3C4E44-118A-4C05-9961-C4D802C43FA9}" type="presOf" srcId="{B77E7B1B-57AF-428A-897A-EA82D7D3C59D}" destId="{D21DDF79-0F00-438C-B0B3-C1B6B9FC1206}" srcOrd="0" destOrd="0" presId="urn:microsoft.com/office/officeart/2005/8/layout/lProcess2"/>
    <dgm:cxn modelId="{427C4E6D-E5F1-4846-B873-DDF3C31953ED}" type="presOf" srcId="{B8B82920-B27A-4ADE-AEE5-98438EEEA55C}" destId="{0D0C7AD9-853F-4A80-8346-5C7AADFCF262}" srcOrd="0" destOrd="0" presId="urn:microsoft.com/office/officeart/2005/8/layout/lProcess2"/>
    <dgm:cxn modelId="{77C4D658-5460-479B-8880-A46AE160B882}" srcId="{1A4904C9-71F7-4515-AB9A-2BD9116A8AB4}" destId="{DC25DB19-B918-4816-A80D-5448BBF790B9}" srcOrd="3" destOrd="0" parTransId="{6D36BE5A-3D50-4713-8D73-AD241EBBF71E}" sibTransId="{CB4BF538-F2B9-4D90-B0B6-0214F7ECFDB4}"/>
    <dgm:cxn modelId="{60F13BBC-1C7F-46FF-9D67-F08B37462FC7}" type="presOf" srcId="{62E4AC78-7BC1-40F3-9A1C-920C430D62BB}" destId="{78F0A92D-F4EF-4BE8-B759-A3D6E37182E1}" srcOrd="0" destOrd="0" presId="urn:microsoft.com/office/officeart/2005/8/layout/lProcess2"/>
    <dgm:cxn modelId="{DBC30BEE-54A0-4F64-B2F2-BC4640584834}" type="presOf" srcId="{DC25DB19-B918-4816-A80D-5448BBF790B9}" destId="{485CEF44-8714-43D0-902C-3C005903B068}" srcOrd="0" destOrd="0" presId="urn:microsoft.com/office/officeart/2005/8/layout/lProcess2"/>
    <dgm:cxn modelId="{29F0C0F8-3395-42F6-A173-3582D86F18EA}" srcId="{1A4904C9-71F7-4515-AB9A-2BD9116A8AB4}" destId="{B77E7B1B-57AF-428A-897A-EA82D7D3C59D}" srcOrd="1" destOrd="0" parTransId="{689265C3-06D3-4D8A-AEC6-EB3CD57FE7B5}" sibTransId="{A744C6BD-841E-4BC0-A78E-195DD2D5C88D}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11B04FE5-0D0E-4541-8A46-6CF26FAE3744}" srcId="{1A4904C9-71F7-4515-AB9A-2BD9116A8AB4}" destId="{62E4AC78-7BC1-40F3-9A1C-920C430D62BB}" srcOrd="4" destOrd="0" parTransId="{6EC9ABB3-A96A-42AC-BE8A-FCAD746C4248}" sibTransId="{6A778550-0AAC-4122-90F9-25EAD42E129D}"/>
    <dgm:cxn modelId="{A8C3972D-8C60-4B47-B5A1-E8D3BCDAB82C}" srcId="{1A4904C9-71F7-4515-AB9A-2BD9116A8AB4}" destId="{82BFB37D-9D05-41A8-AFB6-1E5A1840E6FF}" srcOrd="0" destOrd="0" parTransId="{0F754857-A383-4A94-9760-C24A32C640C7}" sibTransId="{FD2AB770-62CF-4565-AD9E-DC6449875A05}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D930A13A-E82F-4B89-AAA5-457A45C01ED6}" srcId="{1A4904C9-71F7-4515-AB9A-2BD9116A8AB4}" destId="{B8B82920-B27A-4ADE-AEE5-98438EEEA55C}" srcOrd="2" destOrd="0" parTransId="{B45D8935-46C6-41E6-8A16-BE06C5041893}" sibTransId="{2910AFDE-8150-49DA-AE62-72333B94543A}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75270FB1-93EE-4323-A8E7-F88A970F67EB}" type="presParOf" srcId="{9629BDD4-A84B-465B-8C5E-051A0CC71C74}" destId="{07A7730B-F8A7-4B91-A1D4-454246A3D112}" srcOrd="0" destOrd="0" presId="urn:microsoft.com/office/officeart/2005/8/layout/lProcess2"/>
    <dgm:cxn modelId="{102333A7-66C8-4E3D-A8BC-C9B00B49B44D}" type="presParOf" srcId="{9629BDD4-A84B-465B-8C5E-051A0CC71C74}" destId="{5AD480B8-A229-4C60-B86D-7B9734E256FC}" srcOrd="1" destOrd="0" presId="urn:microsoft.com/office/officeart/2005/8/layout/lProcess2"/>
    <dgm:cxn modelId="{CD23F267-C461-437A-949D-094475F17905}" type="presParOf" srcId="{9629BDD4-A84B-465B-8C5E-051A0CC71C74}" destId="{D21DDF79-0F00-438C-B0B3-C1B6B9FC1206}" srcOrd="2" destOrd="0" presId="urn:microsoft.com/office/officeart/2005/8/layout/lProcess2"/>
    <dgm:cxn modelId="{F3CC5822-0DCE-46FF-8F6D-EC4FD906F234}" type="presParOf" srcId="{9629BDD4-A84B-465B-8C5E-051A0CC71C74}" destId="{743DEE4B-7AA9-4265-8D3F-094BA0D5747F}" srcOrd="3" destOrd="0" presId="urn:microsoft.com/office/officeart/2005/8/layout/lProcess2"/>
    <dgm:cxn modelId="{E42036F9-FD0D-42B5-8E8F-A35EA8C80FD3}" type="presParOf" srcId="{9629BDD4-A84B-465B-8C5E-051A0CC71C74}" destId="{0D0C7AD9-853F-4A80-8346-5C7AADFCF262}" srcOrd="4" destOrd="0" presId="urn:microsoft.com/office/officeart/2005/8/layout/lProcess2"/>
    <dgm:cxn modelId="{81459694-3E30-497E-BFA3-B170C5B17E62}" type="presParOf" srcId="{9629BDD4-A84B-465B-8C5E-051A0CC71C74}" destId="{8D44777B-FDF6-413A-84CB-A70A6E347B1E}" srcOrd="5" destOrd="0" presId="urn:microsoft.com/office/officeart/2005/8/layout/lProcess2"/>
    <dgm:cxn modelId="{11DB8491-40F3-44EB-97E0-05271272B977}" type="presParOf" srcId="{9629BDD4-A84B-465B-8C5E-051A0CC71C74}" destId="{485CEF44-8714-43D0-902C-3C005903B068}" srcOrd="6" destOrd="0" presId="urn:microsoft.com/office/officeart/2005/8/layout/lProcess2"/>
    <dgm:cxn modelId="{DC7D4E21-EE69-4F67-9443-88E88F7A8E0B}" type="presParOf" srcId="{9629BDD4-A84B-465B-8C5E-051A0CC71C74}" destId="{7D27F409-BBA0-44A1-A980-7AD3DCFB3D4B}" srcOrd="7" destOrd="0" presId="urn:microsoft.com/office/officeart/2005/8/layout/lProcess2"/>
    <dgm:cxn modelId="{DBFF4E36-BC11-4048-987B-ABBC5163E065}" type="presParOf" srcId="{9629BDD4-A84B-465B-8C5E-051A0CC71C74}" destId="{78F0A92D-F4EF-4BE8-B759-A3D6E37182E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B6B458B6-C49C-4E62-B817-8D61EA35C9E2}">
      <dgm:prSet phldrT="[文本]"/>
      <dgm:spPr/>
      <dgm:t>
        <a:bodyPr/>
        <a:lstStyle/>
        <a:p>
          <a:r>
            <a:rPr lang="en-US" altLang="zh-CN" dirty="0" err="1" smtClean="0"/>
            <a:t>Clock_End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B24DCF30-0B61-4F6E-A7E8-8898D0C826F7}" type="parTrans" cxnId="{A567A701-D0AE-40C7-8D3A-6BF8229098AF}">
      <dgm:prSet/>
      <dgm:spPr/>
      <dgm:t>
        <a:bodyPr/>
        <a:lstStyle/>
        <a:p>
          <a:endParaRPr lang="zh-CN" altLang="en-US"/>
        </a:p>
      </dgm:t>
    </dgm:pt>
    <dgm:pt modelId="{6EB415FB-D432-47FC-A47D-DCB2B8E0647E}" type="sibTrans" cxnId="{A567A701-D0AE-40C7-8D3A-6BF8229098AF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CAEAF694-BBE5-4504-971D-BE6DF26F7596}" type="pres">
      <dgm:prSet presAssocID="{B6B458B6-C49C-4E62-B817-8D61EA35C9E2}" presName="childNode" presStyleLbl="node1" presStyleIdx="0" presStyleCnt="2" custScaleY="47366" custLinFactNeighborY="-67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DA32C-B7CA-4C6D-8AD9-3A18D824BFE5}" type="pres">
      <dgm:prSet presAssocID="{B6B458B6-C49C-4E62-B817-8D61EA35C9E2}" presName="aSpace2" presStyleCnt="0"/>
      <dgm:spPr/>
    </dgm:pt>
    <dgm:pt modelId="{0DB0826B-C9E1-462A-A4EB-460299159365}" type="pres">
      <dgm:prSet presAssocID="{7C31D105-B766-4F65-96D4-7087F80D7483}" presName="childNode" presStyleLbl="node1" presStyleIdx="1" presStyleCnt="2" custScaleY="95490" custLinFactNeighborY="491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235977-1CFE-4853-9EF4-C18A99C07BD7}" type="presOf" srcId="{B6B458B6-C49C-4E62-B817-8D61EA35C9E2}" destId="{CAEAF694-BBE5-4504-971D-BE6DF26F7596}" srcOrd="0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675BF1A7-D97A-409D-8AE8-04E10B6294CA}" srcId="{BBAC74C0-AFAF-4EEC-A18A-D7CD1032B512}" destId="{7C31D105-B766-4F65-96D4-7087F80D7483}" srcOrd="1" destOrd="0" parTransId="{C4440C3E-1049-4B72-A03B-BB7D3F6B6153}" sibTransId="{709DDE02-151C-41F4-B423-5DF9C2B8C513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A567A701-D0AE-40C7-8D3A-6BF8229098AF}" srcId="{BBAC74C0-AFAF-4EEC-A18A-D7CD1032B512}" destId="{B6B458B6-C49C-4E62-B817-8D61EA35C9E2}" srcOrd="0" destOrd="0" parTransId="{B24DCF30-0B61-4F6E-A7E8-8898D0C826F7}" sibTransId="{6EB415FB-D432-47FC-A47D-DCB2B8E0647E}"/>
    <dgm:cxn modelId="{F25E0468-60D0-4815-846B-529516754877}" type="presOf" srcId="{7C31D105-B766-4F65-96D4-7087F80D7483}" destId="{0DB0826B-C9E1-462A-A4EB-460299159365}" srcOrd="0" destOrd="0" presId="urn:microsoft.com/office/officeart/2005/8/layout/lProcess2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6E3D6EFB-8442-462B-A903-5B2C654369C2}" type="presParOf" srcId="{276641A3-D254-4299-AD73-1B138DABACB7}" destId="{CAEAF694-BBE5-4504-971D-BE6DF26F7596}" srcOrd="0" destOrd="0" presId="urn:microsoft.com/office/officeart/2005/8/layout/lProcess2"/>
    <dgm:cxn modelId="{67230CB8-C1DA-457E-B254-DC2631D15082}" type="presParOf" srcId="{276641A3-D254-4299-AD73-1B138DABACB7}" destId="{38BDA32C-B7CA-4C6D-8AD9-3A18D824BFE5}" srcOrd="1" destOrd="0" presId="urn:microsoft.com/office/officeart/2005/8/layout/lProcess2"/>
    <dgm:cxn modelId="{290CF4C7-ECCA-449E-BA48-9EEAF76BAE77}" type="presParOf" srcId="{276641A3-D254-4299-AD73-1B138DABACB7}" destId="{0DB0826B-C9E1-462A-A4EB-46029915936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82BFB37D-9D05-41A8-AFB6-1E5A1840E6FF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0F754857-A383-4A94-9760-C24A32C640C7}" type="par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FD2AB770-62CF-4565-AD9E-DC6449875A05}" type="sib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07A7730B-F8A7-4B91-A1D4-454246A3D112}" type="pres">
      <dgm:prSet presAssocID="{82BFB37D-9D05-41A8-AFB6-1E5A1840E6FF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2F46E8-5842-46F7-97FD-5373B09E086D}" type="presOf" srcId="{82BFB37D-9D05-41A8-AFB6-1E5A1840E6FF}" destId="{07A7730B-F8A7-4B91-A1D4-454246A3D112}" srcOrd="0" destOrd="0" presId="urn:microsoft.com/office/officeart/2005/8/layout/lProcess2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A8C3972D-8C60-4B47-B5A1-E8D3BCDAB82C}" srcId="{1A4904C9-71F7-4515-AB9A-2BD9116A8AB4}" destId="{82BFB37D-9D05-41A8-AFB6-1E5A1840E6FF}" srcOrd="0" destOrd="0" parTransId="{0F754857-A383-4A94-9760-C24A32C640C7}" sibTransId="{FD2AB770-62CF-4565-AD9E-DC6449875A05}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75270FB1-93EE-4323-A8E7-F88A970F67EB}" type="presParOf" srcId="{9629BDD4-A84B-465B-8C5E-051A0CC71C74}" destId="{07A7730B-F8A7-4B91-A1D4-454246A3D11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139BB-F9F4-44C4-A361-F9374427387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531B8F-95B3-4142-99D0-E89CEA863FC1}">
      <dgm:prSet phldrT="[文本]"/>
      <dgm:spPr/>
      <dgm:t>
        <a:bodyPr/>
        <a:lstStyle/>
        <a:p>
          <a:r>
            <a:rPr lang="en-US" altLang="zh-CN" dirty="0" smtClean="0"/>
            <a:t>pipeline</a:t>
          </a:r>
          <a:endParaRPr lang="zh-CN" altLang="en-US" dirty="0"/>
        </a:p>
      </dgm:t>
    </dgm:pt>
    <dgm:pt modelId="{1E4238ED-17A4-431A-983D-4F057FAB6960}" type="parTrans" cxnId="{BAD8E07E-DE75-41EA-8F5D-9BFAA46A675B}">
      <dgm:prSet/>
      <dgm:spPr/>
      <dgm:t>
        <a:bodyPr/>
        <a:lstStyle/>
        <a:p>
          <a:endParaRPr lang="zh-CN" altLang="en-US"/>
        </a:p>
      </dgm:t>
    </dgm:pt>
    <dgm:pt modelId="{A6CC5B9A-E424-41C4-8FDB-4340B5480956}" type="sibTrans" cxnId="{BAD8E07E-DE75-41EA-8F5D-9BFAA46A675B}">
      <dgm:prSet/>
      <dgm:spPr/>
      <dgm:t>
        <a:bodyPr/>
        <a:lstStyle/>
        <a:p>
          <a:endParaRPr lang="zh-CN" altLang="en-US"/>
        </a:p>
      </dgm:t>
    </dgm:pt>
    <dgm:pt modelId="{278980BD-EE09-49E8-98AF-6BB9E47BD30A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396B6A2E-57B9-430F-BDBC-0AE1D500A97E}" type="parTrans" cxnId="{1750AD13-0DAC-4E88-AABE-B865C45F6E6E}">
      <dgm:prSet/>
      <dgm:spPr/>
      <dgm:t>
        <a:bodyPr/>
        <a:lstStyle/>
        <a:p>
          <a:endParaRPr lang="zh-CN" altLang="en-US"/>
        </a:p>
      </dgm:t>
    </dgm:pt>
    <dgm:pt modelId="{A1A84DEF-E00D-40C0-B9F7-0A659F3F627A}" type="sibTrans" cxnId="{1750AD13-0DAC-4E88-AABE-B865C45F6E6E}">
      <dgm:prSet/>
      <dgm:spPr/>
      <dgm:t>
        <a:bodyPr/>
        <a:lstStyle/>
        <a:p>
          <a:endParaRPr lang="zh-CN" altLang="en-US"/>
        </a:p>
      </dgm:t>
    </dgm:pt>
    <dgm:pt modelId="{262EACC9-9BF4-4826-8D7B-5379C87306FB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5C5D2FDC-19BB-40D6-BD15-0818D50073ED}" type="parTrans" cxnId="{77E3033A-A8A8-4785-B39B-98C3D4EE904B}">
      <dgm:prSet/>
      <dgm:spPr/>
      <dgm:t>
        <a:bodyPr/>
        <a:lstStyle/>
        <a:p>
          <a:endParaRPr lang="zh-CN" altLang="en-US"/>
        </a:p>
      </dgm:t>
    </dgm:pt>
    <dgm:pt modelId="{8E5FCE0E-E8EF-4908-A24C-92FAE8ABBE80}" type="sibTrans" cxnId="{77E3033A-A8A8-4785-B39B-98C3D4EE904B}">
      <dgm:prSet/>
      <dgm:spPr/>
      <dgm:t>
        <a:bodyPr/>
        <a:lstStyle/>
        <a:p>
          <a:endParaRPr lang="zh-CN" altLang="en-US"/>
        </a:p>
      </dgm:t>
    </dgm:pt>
    <dgm:pt modelId="{D31A3917-9F4B-41B2-829D-45598BE40084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079BCCB5-B226-4574-BB23-4CCCB46408F8}" type="parTrans" cxnId="{329E597F-4D0F-4B08-8974-9F84CCD89276}">
      <dgm:prSet/>
      <dgm:spPr/>
      <dgm:t>
        <a:bodyPr/>
        <a:lstStyle/>
        <a:p>
          <a:endParaRPr lang="zh-CN" altLang="en-US"/>
        </a:p>
      </dgm:t>
    </dgm:pt>
    <dgm:pt modelId="{040A57D4-07CE-4372-99FF-6FE2A21E0AE6}" type="sibTrans" cxnId="{329E597F-4D0F-4B08-8974-9F84CCD89276}">
      <dgm:prSet/>
      <dgm:spPr/>
      <dgm:t>
        <a:bodyPr/>
        <a:lstStyle/>
        <a:p>
          <a:endParaRPr lang="zh-CN" altLang="en-US"/>
        </a:p>
      </dgm:t>
    </dgm:pt>
    <dgm:pt modelId="{F092A492-6B79-4237-BCE2-C1EA356889AA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232360A5-DF5B-4D8F-AAB6-2848164F0F57}" type="parTrans" cxnId="{3F5DF841-A48F-4CE2-AFC2-45188DC7F2AC}">
      <dgm:prSet/>
      <dgm:spPr/>
      <dgm:t>
        <a:bodyPr/>
        <a:lstStyle/>
        <a:p>
          <a:endParaRPr lang="zh-CN" altLang="en-US"/>
        </a:p>
      </dgm:t>
    </dgm:pt>
    <dgm:pt modelId="{958C376C-983F-44C4-A1B0-F11C136A9357}" type="sibTrans" cxnId="{3F5DF841-A48F-4CE2-AFC2-45188DC7F2AC}">
      <dgm:prSet/>
      <dgm:spPr/>
      <dgm:t>
        <a:bodyPr/>
        <a:lstStyle/>
        <a:p>
          <a:endParaRPr lang="zh-CN" altLang="en-US"/>
        </a:p>
      </dgm:t>
    </dgm:pt>
    <dgm:pt modelId="{F7D0C54E-7A23-4A8B-A2AD-150B62314B10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606C779B-804C-4472-947F-B246ADC3155A}" type="parTrans" cxnId="{F39CDC8A-0025-467D-8FAC-139E28573A88}">
      <dgm:prSet/>
      <dgm:spPr/>
      <dgm:t>
        <a:bodyPr/>
        <a:lstStyle/>
        <a:p>
          <a:endParaRPr lang="zh-CN" altLang="en-US"/>
        </a:p>
      </dgm:t>
    </dgm:pt>
    <dgm:pt modelId="{F44F0CDD-4408-4475-A25B-101B2CC634C9}" type="sibTrans" cxnId="{F39CDC8A-0025-467D-8FAC-139E28573A88}">
      <dgm:prSet/>
      <dgm:spPr/>
      <dgm:t>
        <a:bodyPr/>
        <a:lstStyle/>
        <a:p>
          <a:endParaRPr lang="zh-CN" altLang="en-US"/>
        </a:p>
      </dgm:t>
    </dgm:pt>
    <dgm:pt modelId="{7F600001-1B6C-492E-926B-9680F46E0D65}" type="pres">
      <dgm:prSet presAssocID="{18A139BB-F9F4-44C4-A361-F9374427387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E0E20F-46B3-414D-9144-97590ED320D4}" type="pres">
      <dgm:prSet presAssocID="{3E531B8F-95B3-4142-99D0-E89CEA863FC1}" presName="compNode" presStyleCnt="0"/>
      <dgm:spPr/>
    </dgm:pt>
    <dgm:pt modelId="{5A35A7F4-04D6-44F8-AD62-059367D3BA3B}" type="pres">
      <dgm:prSet presAssocID="{3E531B8F-95B3-4142-99D0-E89CEA863FC1}" presName="aNode" presStyleLbl="bgShp" presStyleIdx="0" presStyleCnt="1"/>
      <dgm:spPr/>
      <dgm:t>
        <a:bodyPr/>
        <a:lstStyle/>
        <a:p>
          <a:endParaRPr lang="zh-CN" altLang="en-US"/>
        </a:p>
      </dgm:t>
    </dgm:pt>
    <dgm:pt modelId="{BA3A1DFE-532E-4B1B-BECE-B076D55FB20A}" type="pres">
      <dgm:prSet presAssocID="{3E531B8F-95B3-4142-99D0-E89CEA863FC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3A257E6A-6ACE-420B-A728-4BA877B6C54C}" type="pres">
      <dgm:prSet presAssocID="{3E531B8F-95B3-4142-99D0-E89CEA863FC1}" presName="compChildNode" presStyleCnt="0"/>
      <dgm:spPr/>
    </dgm:pt>
    <dgm:pt modelId="{15FF6F22-6891-4281-BCAA-F1F1E7E1A4A0}" type="pres">
      <dgm:prSet presAssocID="{3E531B8F-95B3-4142-99D0-E89CEA863FC1}" presName="theInnerList" presStyleCnt="0"/>
      <dgm:spPr/>
    </dgm:pt>
    <dgm:pt modelId="{5627D0BC-CFEF-400B-804C-F036EE8FDE53}" type="pres">
      <dgm:prSet presAssocID="{278980BD-EE09-49E8-98AF-6BB9E47BD30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777D5-37A2-41D2-B1B1-15E648917D39}" type="pres">
      <dgm:prSet presAssocID="{278980BD-EE09-49E8-98AF-6BB9E47BD30A}" presName="aSpace2" presStyleCnt="0"/>
      <dgm:spPr/>
    </dgm:pt>
    <dgm:pt modelId="{F82F9DC4-4C52-4CF4-8396-6747CEC8EFA2}" type="pres">
      <dgm:prSet presAssocID="{262EACC9-9BF4-4826-8D7B-5379C87306FB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75F51B-0BE7-4709-A3EF-A8C4ECDFF6DF}" type="pres">
      <dgm:prSet presAssocID="{262EACC9-9BF4-4826-8D7B-5379C87306FB}" presName="aSpace2" presStyleCnt="0"/>
      <dgm:spPr/>
    </dgm:pt>
    <dgm:pt modelId="{CD685331-3D19-4776-B1FD-660242CB0B95}" type="pres">
      <dgm:prSet presAssocID="{D31A3917-9F4B-41B2-829D-45598BE40084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263DB-02F3-46AF-B7A7-EC39E29FD003}" type="pres">
      <dgm:prSet presAssocID="{D31A3917-9F4B-41B2-829D-45598BE40084}" presName="aSpace2" presStyleCnt="0"/>
      <dgm:spPr/>
    </dgm:pt>
    <dgm:pt modelId="{9E996EA8-AB55-40C4-B5C6-8A33FF43BFE3}" type="pres">
      <dgm:prSet presAssocID="{F092A492-6B79-4237-BCE2-C1EA356889AA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B1D34-DC3A-49AA-9F3F-D2A0B63474F9}" type="pres">
      <dgm:prSet presAssocID="{F092A492-6B79-4237-BCE2-C1EA356889AA}" presName="aSpace2" presStyleCnt="0"/>
      <dgm:spPr/>
    </dgm:pt>
    <dgm:pt modelId="{0EA59F04-19DA-4F33-BE7D-5B4CDE16B763}" type="pres">
      <dgm:prSet presAssocID="{F7D0C54E-7A23-4A8B-A2AD-150B62314B1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D8E07E-DE75-41EA-8F5D-9BFAA46A675B}" srcId="{18A139BB-F9F4-44C4-A361-F9374427387E}" destId="{3E531B8F-95B3-4142-99D0-E89CEA863FC1}" srcOrd="0" destOrd="0" parTransId="{1E4238ED-17A4-431A-983D-4F057FAB6960}" sibTransId="{A6CC5B9A-E424-41C4-8FDB-4340B5480956}"/>
    <dgm:cxn modelId="{445D384A-D077-4975-9311-ACFFEB7DB63E}" type="presOf" srcId="{278980BD-EE09-49E8-98AF-6BB9E47BD30A}" destId="{5627D0BC-CFEF-400B-804C-F036EE8FDE53}" srcOrd="0" destOrd="0" presId="urn:microsoft.com/office/officeart/2005/8/layout/lProcess2"/>
    <dgm:cxn modelId="{77E3033A-A8A8-4785-B39B-98C3D4EE904B}" srcId="{3E531B8F-95B3-4142-99D0-E89CEA863FC1}" destId="{262EACC9-9BF4-4826-8D7B-5379C87306FB}" srcOrd="1" destOrd="0" parTransId="{5C5D2FDC-19BB-40D6-BD15-0818D50073ED}" sibTransId="{8E5FCE0E-E8EF-4908-A24C-92FAE8ABBE80}"/>
    <dgm:cxn modelId="{329E597F-4D0F-4B08-8974-9F84CCD89276}" srcId="{3E531B8F-95B3-4142-99D0-E89CEA863FC1}" destId="{D31A3917-9F4B-41B2-829D-45598BE40084}" srcOrd="2" destOrd="0" parTransId="{079BCCB5-B226-4574-BB23-4CCCB46408F8}" sibTransId="{040A57D4-07CE-4372-99FF-6FE2A21E0AE6}"/>
    <dgm:cxn modelId="{F39CDC8A-0025-467D-8FAC-139E28573A88}" srcId="{3E531B8F-95B3-4142-99D0-E89CEA863FC1}" destId="{F7D0C54E-7A23-4A8B-A2AD-150B62314B10}" srcOrd="4" destOrd="0" parTransId="{606C779B-804C-4472-947F-B246ADC3155A}" sibTransId="{F44F0CDD-4408-4475-A25B-101B2CC634C9}"/>
    <dgm:cxn modelId="{B7AA3806-6387-463B-A865-7C9A1635C025}" type="presOf" srcId="{3E531B8F-95B3-4142-99D0-E89CEA863FC1}" destId="{BA3A1DFE-532E-4B1B-BECE-B076D55FB20A}" srcOrd="1" destOrd="0" presId="urn:microsoft.com/office/officeart/2005/8/layout/lProcess2"/>
    <dgm:cxn modelId="{B5A1B5BF-C3AE-4D31-A529-45E61FD019F1}" type="presOf" srcId="{F092A492-6B79-4237-BCE2-C1EA356889AA}" destId="{9E996EA8-AB55-40C4-B5C6-8A33FF43BFE3}" srcOrd="0" destOrd="0" presId="urn:microsoft.com/office/officeart/2005/8/layout/lProcess2"/>
    <dgm:cxn modelId="{2A50CC36-7E50-417A-8AFA-44C7DE3E0CD4}" type="presOf" srcId="{18A139BB-F9F4-44C4-A361-F9374427387E}" destId="{7F600001-1B6C-492E-926B-9680F46E0D65}" srcOrd="0" destOrd="0" presId="urn:microsoft.com/office/officeart/2005/8/layout/lProcess2"/>
    <dgm:cxn modelId="{82FD4E4E-8B08-4B47-97C8-6AA48DB7E564}" type="presOf" srcId="{3E531B8F-95B3-4142-99D0-E89CEA863FC1}" destId="{5A35A7F4-04D6-44F8-AD62-059367D3BA3B}" srcOrd="0" destOrd="0" presId="urn:microsoft.com/office/officeart/2005/8/layout/lProcess2"/>
    <dgm:cxn modelId="{1750AD13-0DAC-4E88-AABE-B865C45F6E6E}" srcId="{3E531B8F-95B3-4142-99D0-E89CEA863FC1}" destId="{278980BD-EE09-49E8-98AF-6BB9E47BD30A}" srcOrd="0" destOrd="0" parTransId="{396B6A2E-57B9-430F-BDBC-0AE1D500A97E}" sibTransId="{A1A84DEF-E00D-40C0-B9F7-0A659F3F627A}"/>
    <dgm:cxn modelId="{697FD100-98AD-41D1-87E3-A0D749D7840F}" type="presOf" srcId="{F7D0C54E-7A23-4A8B-A2AD-150B62314B10}" destId="{0EA59F04-19DA-4F33-BE7D-5B4CDE16B763}" srcOrd="0" destOrd="0" presId="urn:microsoft.com/office/officeart/2005/8/layout/lProcess2"/>
    <dgm:cxn modelId="{5B4C4325-9352-4554-B83B-AB09685E0298}" type="presOf" srcId="{262EACC9-9BF4-4826-8D7B-5379C87306FB}" destId="{F82F9DC4-4C52-4CF4-8396-6747CEC8EFA2}" srcOrd="0" destOrd="0" presId="urn:microsoft.com/office/officeart/2005/8/layout/lProcess2"/>
    <dgm:cxn modelId="{3F5DF841-A48F-4CE2-AFC2-45188DC7F2AC}" srcId="{3E531B8F-95B3-4142-99D0-E89CEA863FC1}" destId="{F092A492-6B79-4237-BCE2-C1EA356889AA}" srcOrd="3" destOrd="0" parTransId="{232360A5-DF5B-4D8F-AAB6-2848164F0F57}" sibTransId="{958C376C-983F-44C4-A1B0-F11C136A9357}"/>
    <dgm:cxn modelId="{A42124AD-DA8C-42B4-BAD7-EC7053DA393C}" type="presOf" srcId="{D31A3917-9F4B-41B2-829D-45598BE40084}" destId="{CD685331-3D19-4776-B1FD-660242CB0B95}" srcOrd="0" destOrd="0" presId="urn:microsoft.com/office/officeart/2005/8/layout/lProcess2"/>
    <dgm:cxn modelId="{9A29142F-83D9-45B3-9427-C3D722BCCA4F}" type="presParOf" srcId="{7F600001-1B6C-492E-926B-9680F46E0D65}" destId="{95E0E20F-46B3-414D-9144-97590ED320D4}" srcOrd="0" destOrd="0" presId="urn:microsoft.com/office/officeart/2005/8/layout/lProcess2"/>
    <dgm:cxn modelId="{19D0E96D-473D-463B-B3B4-3B1BB1D31ED9}" type="presParOf" srcId="{95E0E20F-46B3-414D-9144-97590ED320D4}" destId="{5A35A7F4-04D6-44F8-AD62-059367D3BA3B}" srcOrd="0" destOrd="0" presId="urn:microsoft.com/office/officeart/2005/8/layout/lProcess2"/>
    <dgm:cxn modelId="{C002EB4B-F935-4E21-8FC8-F7CF22AD4F95}" type="presParOf" srcId="{95E0E20F-46B3-414D-9144-97590ED320D4}" destId="{BA3A1DFE-532E-4B1B-BECE-B076D55FB20A}" srcOrd="1" destOrd="0" presId="urn:microsoft.com/office/officeart/2005/8/layout/lProcess2"/>
    <dgm:cxn modelId="{C3C212A2-9877-41E0-8407-D931FAA20F2F}" type="presParOf" srcId="{95E0E20F-46B3-414D-9144-97590ED320D4}" destId="{3A257E6A-6ACE-420B-A728-4BA877B6C54C}" srcOrd="2" destOrd="0" presId="urn:microsoft.com/office/officeart/2005/8/layout/lProcess2"/>
    <dgm:cxn modelId="{B3F959C0-374D-49E0-8E42-0CB85DDF3472}" type="presParOf" srcId="{3A257E6A-6ACE-420B-A728-4BA877B6C54C}" destId="{15FF6F22-6891-4281-BCAA-F1F1E7E1A4A0}" srcOrd="0" destOrd="0" presId="urn:microsoft.com/office/officeart/2005/8/layout/lProcess2"/>
    <dgm:cxn modelId="{15175154-7329-4F3B-BE50-C9602ABDBC05}" type="presParOf" srcId="{15FF6F22-6891-4281-BCAA-F1F1E7E1A4A0}" destId="{5627D0BC-CFEF-400B-804C-F036EE8FDE53}" srcOrd="0" destOrd="0" presId="urn:microsoft.com/office/officeart/2005/8/layout/lProcess2"/>
    <dgm:cxn modelId="{6552E845-9F79-4FBF-BE12-71BAC6F7E5F5}" type="presParOf" srcId="{15FF6F22-6891-4281-BCAA-F1F1E7E1A4A0}" destId="{F1C777D5-37A2-41D2-B1B1-15E648917D39}" srcOrd="1" destOrd="0" presId="urn:microsoft.com/office/officeart/2005/8/layout/lProcess2"/>
    <dgm:cxn modelId="{5654C32C-EB85-47C8-9197-29C78B9DDA3C}" type="presParOf" srcId="{15FF6F22-6891-4281-BCAA-F1F1E7E1A4A0}" destId="{F82F9DC4-4C52-4CF4-8396-6747CEC8EFA2}" srcOrd="2" destOrd="0" presId="urn:microsoft.com/office/officeart/2005/8/layout/lProcess2"/>
    <dgm:cxn modelId="{EDAB7F7A-7020-407C-8AE5-6CB0568A5FBB}" type="presParOf" srcId="{15FF6F22-6891-4281-BCAA-F1F1E7E1A4A0}" destId="{EA75F51B-0BE7-4709-A3EF-A8C4ECDFF6DF}" srcOrd="3" destOrd="0" presId="urn:microsoft.com/office/officeart/2005/8/layout/lProcess2"/>
    <dgm:cxn modelId="{517A4F9F-5A4B-45E8-9886-92C89FEA70D1}" type="presParOf" srcId="{15FF6F22-6891-4281-BCAA-F1F1E7E1A4A0}" destId="{CD685331-3D19-4776-B1FD-660242CB0B95}" srcOrd="4" destOrd="0" presId="urn:microsoft.com/office/officeart/2005/8/layout/lProcess2"/>
    <dgm:cxn modelId="{2F286F2A-4F84-4431-9CDB-09F6A32782FE}" type="presParOf" srcId="{15FF6F22-6891-4281-BCAA-F1F1E7E1A4A0}" destId="{9BE263DB-02F3-46AF-B7A7-EC39E29FD003}" srcOrd="5" destOrd="0" presId="urn:microsoft.com/office/officeart/2005/8/layout/lProcess2"/>
    <dgm:cxn modelId="{70564B89-A6BB-4D21-B602-1E01553C2DD7}" type="presParOf" srcId="{15FF6F22-6891-4281-BCAA-F1F1E7E1A4A0}" destId="{9E996EA8-AB55-40C4-B5C6-8A33FF43BFE3}" srcOrd="6" destOrd="0" presId="urn:microsoft.com/office/officeart/2005/8/layout/lProcess2"/>
    <dgm:cxn modelId="{628D8829-8830-434F-B21A-AF5430126B94}" type="presParOf" srcId="{15FF6F22-6891-4281-BCAA-F1F1E7E1A4A0}" destId="{5D6B1D34-DC3A-49AA-9F3F-D2A0B63474F9}" srcOrd="7" destOrd="0" presId="urn:microsoft.com/office/officeart/2005/8/layout/lProcess2"/>
    <dgm:cxn modelId="{7DF85BCF-2D07-40A8-908D-422006170C76}" type="presParOf" srcId="{15FF6F22-6891-4281-BCAA-F1F1E7E1A4A0}" destId="{0EA59F04-19DA-4F33-BE7D-5B4CDE16B763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12E590-92BB-4AA0-89BD-9429CE8A80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9C892-99FE-4DEB-B688-79A2618365E5}">
      <dgm:prSet phldrT="[文本]"/>
      <dgm:spPr/>
      <dgm:t>
        <a:bodyPr/>
        <a:lstStyle/>
        <a:p>
          <a:r>
            <a:rPr lang="en-US" altLang="zh-CN" dirty="0" smtClean="0"/>
            <a:t>Execute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D4D878C7-487A-4738-AF7E-AE79E91141AE}" type="par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1DB39-D933-46D1-82D0-A55331FF90A0}" type="sib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59A1A91D-F844-4E2F-97D7-F36DBA27EA16}">
      <dgm:prSet phldrT="[文本]"/>
      <dgm:spPr/>
      <dgm:t>
        <a:bodyPr/>
        <a:lstStyle/>
        <a:p>
          <a:r>
            <a:rPr lang="en-US" altLang="zh-CN" dirty="0" smtClean="0"/>
            <a:t>Decode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B2F5FE03-63D0-40B2-8C53-25F592341BD9}" type="parTrans" cxnId="{1B33A04F-F1DC-461C-BDA8-3AF2A679B44E}">
      <dgm:prSet/>
      <dgm:spPr/>
      <dgm:t>
        <a:bodyPr/>
        <a:lstStyle/>
        <a:p>
          <a:endParaRPr lang="zh-CN" altLang="en-US"/>
        </a:p>
      </dgm:t>
    </dgm:pt>
    <dgm:pt modelId="{CF591321-955A-43F8-80FB-C594AAC56953}" type="sibTrans" cxnId="{1B33A04F-F1DC-461C-BDA8-3AF2A679B44E}">
      <dgm:prSet/>
      <dgm:spPr/>
      <dgm:t>
        <a:bodyPr/>
        <a:lstStyle/>
        <a:p>
          <a:endParaRPr lang="zh-CN" altLang="en-US"/>
        </a:p>
      </dgm:t>
    </dgm:pt>
    <dgm:pt modelId="{9F82E651-46C2-49AB-AA37-4452BDE2CDE7}" type="pres">
      <dgm:prSet presAssocID="{6912E590-92BB-4AA0-89BD-9429CE8A809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2463E8-9F88-4ABE-8EDD-923FD6F4F0A3}" type="pres">
      <dgm:prSet presAssocID="{2639C892-99FE-4DEB-B688-79A2618365E5}" presName="parentLin" presStyleCnt="0"/>
      <dgm:spPr/>
    </dgm:pt>
    <dgm:pt modelId="{C64DEA83-635E-49F0-8383-9ADA8729A88A}" type="pres">
      <dgm:prSet presAssocID="{2639C892-99FE-4DEB-B688-79A2618365E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18896DD-7C29-4F93-9AF1-C016358FDCAD}" type="pres">
      <dgm:prSet presAssocID="{2639C892-99FE-4DEB-B688-79A2618365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EC7B-8C12-4000-AC81-7BCB2F337E1F}" type="pres">
      <dgm:prSet presAssocID="{2639C892-99FE-4DEB-B688-79A2618365E5}" presName="negativeSpace" presStyleCnt="0"/>
      <dgm:spPr/>
    </dgm:pt>
    <dgm:pt modelId="{12840E0E-A95F-420D-9CC3-152A293FB409}" type="pres">
      <dgm:prSet presAssocID="{2639C892-99FE-4DEB-B688-79A2618365E5}" presName="childText" presStyleLbl="conFgAcc1" presStyleIdx="0" presStyleCnt="2">
        <dgm:presLayoutVars>
          <dgm:bulletEnabled val="1"/>
        </dgm:presLayoutVars>
      </dgm:prSet>
      <dgm:spPr/>
    </dgm:pt>
    <dgm:pt modelId="{33DED9B4-E317-4294-978C-27B50F11573B}" type="pres">
      <dgm:prSet presAssocID="{9F81DB39-D933-46D1-82D0-A55331FF90A0}" presName="spaceBetweenRectangles" presStyleCnt="0"/>
      <dgm:spPr/>
    </dgm:pt>
    <dgm:pt modelId="{253C2E72-1CFE-43C5-8FEB-DDEB3778988A}" type="pres">
      <dgm:prSet presAssocID="{59A1A91D-F844-4E2F-97D7-F36DBA27EA16}" presName="parentLin" presStyleCnt="0"/>
      <dgm:spPr/>
    </dgm:pt>
    <dgm:pt modelId="{CE7B8C15-2578-45DB-AF0D-367DAA0D21E4}" type="pres">
      <dgm:prSet presAssocID="{59A1A91D-F844-4E2F-97D7-F36DBA27EA1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9B9A1D9-3B9F-4408-8CB6-5139F9E2F0CE}" type="pres">
      <dgm:prSet presAssocID="{59A1A91D-F844-4E2F-97D7-F36DBA27EA1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1C0F7-BC01-4F9E-8F8C-EB4054EF93EC}" type="pres">
      <dgm:prSet presAssocID="{59A1A91D-F844-4E2F-97D7-F36DBA27EA16}" presName="negativeSpace" presStyleCnt="0"/>
      <dgm:spPr/>
    </dgm:pt>
    <dgm:pt modelId="{46326CDB-C235-4267-991B-8DAE50799BE7}" type="pres">
      <dgm:prSet presAssocID="{59A1A91D-F844-4E2F-97D7-F36DBA27EA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1CEBAE-BA32-41E2-8FE2-3558A5EA1452}" type="presOf" srcId="{2639C892-99FE-4DEB-B688-79A2618365E5}" destId="{C64DEA83-635E-49F0-8383-9ADA8729A88A}" srcOrd="0" destOrd="0" presId="urn:microsoft.com/office/officeart/2005/8/layout/list1"/>
    <dgm:cxn modelId="{1B33A04F-F1DC-461C-BDA8-3AF2A679B44E}" srcId="{6912E590-92BB-4AA0-89BD-9429CE8A8090}" destId="{59A1A91D-F844-4E2F-97D7-F36DBA27EA16}" srcOrd="1" destOrd="0" parTransId="{B2F5FE03-63D0-40B2-8C53-25F592341BD9}" sibTransId="{CF591321-955A-43F8-80FB-C594AAC56953}"/>
    <dgm:cxn modelId="{722EA372-3C4E-4FA5-BFEF-76BE1E31B34E}" type="presOf" srcId="{2639C892-99FE-4DEB-B688-79A2618365E5}" destId="{B18896DD-7C29-4F93-9AF1-C016358FDCAD}" srcOrd="1" destOrd="0" presId="urn:microsoft.com/office/officeart/2005/8/layout/list1"/>
    <dgm:cxn modelId="{F6B93F06-E994-4038-B88B-8C411422BBB4}" type="presOf" srcId="{6912E590-92BB-4AA0-89BD-9429CE8A8090}" destId="{9F82E651-46C2-49AB-AA37-4452BDE2CDE7}" srcOrd="0" destOrd="0" presId="urn:microsoft.com/office/officeart/2005/8/layout/list1"/>
    <dgm:cxn modelId="{C8578E6B-0F99-429A-BE36-FBFE25C6AF85}" type="presOf" srcId="{59A1A91D-F844-4E2F-97D7-F36DBA27EA16}" destId="{19B9A1D9-3B9F-4408-8CB6-5139F9E2F0CE}" srcOrd="1" destOrd="0" presId="urn:microsoft.com/office/officeart/2005/8/layout/list1"/>
    <dgm:cxn modelId="{AB33B60D-8AED-4D82-A7F2-CEC9964ADCA4}" type="presOf" srcId="{59A1A91D-F844-4E2F-97D7-F36DBA27EA16}" destId="{CE7B8C15-2578-45DB-AF0D-367DAA0D21E4}" srcOrd="0" destOrd="0" presId="urn:microsoft.com/office/officeart/2005/8/layout/list1"/>
    <dgm:cxn modelId="{6E816C3B-4B08-4A81-8482-B36719E879B7}" srcId="{6912E590-92BB-4AA0-89BD-9429CE8A8090}" destId="{2639C892-99FE-4DEB-B688-79A2618365E5}" srcOrd="0" destOrd="0" parTransId="{D4D878C7-487A-4738-AF7E-AE79E91141AE}" sibTransId="{9F81DB39-D933-46D1-82D0-A55331FF90A0}"/>
    <dgm:cxn modelId="{BE8DA858-C436-49A2-80B9-1D09524644A4}" type="presParOf" srcId="{9F82E651-46C2-49AB-AA37-4452BDE2CDE7}" destId="{BC2463E8-9F88-4ABE-8EDD-923FD6F4F0A3}" srcOrd="0" destOrd="0" presId="urn:microsoft.com/office/officeart/2005/8/layout/list1"/>
    <dgm:cxn modelId="{1C809A1F-1B19-494F-9E31-B81A159C0D6C}" type="presParOf" srcId="{BC2463E8-9F88-4ABE-8EDD-923FD6F4F0A3}" destId="{C64DEA83-635E-49F0-8383-9ADA8729A88A}" srcOrd="0" destOrd="0" presId="urn:microsoft.com/office/officeart/2005/8/layout/list1"/>
    <dgm:cxn modelId="{2E961DEB-BDCA-4759-BA8A-D9066431AFB8}" type="presParOf" srcId="{BC2463E8-9F88-4ABE-8EDD-923FD6F4F0A3}" destId="{B18896DD-7C29-4F93-9AF1-C016358FDCAD}" srcOrd="1" destOrd="0" presId="urn:microsoft.com/office/officeart/2005/8/layout/list1"/>
    <dgm:cxn modelId="{F55987B8-58BE-4A54-85FB-727B3346B9DE}" type="presParOf" srcId="{9F82E651-46C2-49AB-AA37-4452BDE2CDE7}" destId="{8E34EC7B-8C12-4000-AC81-7BCB2F337E1F}" srcOrd="1" destOrd="0" presId="urn:microsoft.com/office/officeart/2005/8/layout/list1"/>
    <dgm:cxn modelId="{C9BBDDE9-BFA1-43D5-BD0A-7EC43BF4FE3B}" type="presParOf" srcId="{9F82E651-46C2-49AB-AA37-4452BDE2CDE7}" destId="{12840E0E-A95F-420D-9CC3-152A293FB409}" srcOrd="2" destOrd="0" presId="urn:microsoft.com/office/officeart/2005/8/layout/list1"/>
    <dgm:cxn modelId="{23EDC2ED-EF30-4093-BAAC-5E6E837CDFFF}" type="presParOf" srcId="{9F82E651-46C2-49AB-AA37-4452BDE2CDE7}" destId="{33DED9B4-E317-4294-978C-27B50F11573B}" srcOrd="3" destOrd="0" presId="urn:microsoft.com/office/officeart/2005/8/layout/list1"/>
    <dgm:cxn modelId="{187139EE-E186-4CA1-BC9E-536E7EEAF4D4}" type="presParOf" srcId="{9F82E651-46C2-49AB-AA37-4452BDE2CDE7}" destId="{253C2E72-1CFE-43C5-8FEB-DDEB3778988A}" srcOrd="4" destOrd="0" presId="urn:microsoft.com/office/officeart/2005/8/layout/list1"/>
    <dgm:cxn modelId="{E355CA09-4FD5-4B4C-8527-63387A4E97A5}" type="presParOf" srcId="{253C2E72-1CFE-43C5-8FEB-DDEB3778988A}" destId="{CE7B8C15-2578-45DB-AF0D-367DAA0D21E4}" srcOrd="0" destOrd="0" presId="urn:microsoft.com/office/officeart/2005/8/layout/list1"/>
    <dgm:cxn modelId="{4F24BC92-A9A2-4C83-9AF4-9587292C694E}" type="presParOf" srcId="{253C2E72-1CFE-43C5-8FEB-DDEB3778988A}" destId="{19B9A1D9-3B9F-4408-8CB6-5139F9E2F0CE}" srcOrd="1" destOrd="0" presId="urn:microsoft.com/office/officeart/2005/8/layout/list1"/>
    <dgm:cxn modelId="{DCDF30B7-B508-4D3B-A7FA-71D9201EDCC7}" type="presParOf" srcId="{9F82E651-46C2-49AB-AA37-4452BDE2CDE7}" destId="{40A1C0F7-BC01-4F9E-8F8C-EB4054EF93EC}" srcOrd="5" destOrd="0" presId="urn:microsoft.com/office/officeart/2005/8/layout/list1"/>
    <dgm:cxn modelId="{D514023C-D069-48BE-BA32-0FB24D534584}" type="presParOf" srcId="{9F82E651-46C2-49AB-AA37-4452BDE2CDE7}" destId="{46326CDB-C235-4267-991B-8DAE50799B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FB95769C-1587-4657-B3AC-DCB4E64999A5}">
      <dsp:nvSpPr>
        <dsp:cNvPr id="0" name=""/>
        <dsp:cNvSpPr/>
      </dsp:nvSpPr>
      <dsp:spPr>
        <a:xfrm>
          <a:off x="301194" y="1235542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</a:t>
          </a:r>
          <a:endParaRPr lang="zh-CN" altLang="en-US" sz="1800" kern="1200" dirty="0"/>
        </a:p>
      </dsp:txBody>
      <dsp:txXfrm>
        <a:off x="312773" y="1247121"/>
        <a:ext cx="2386400" cy="372185"/>
      </dsp:txXfrm>
    </dsp:sp>
    <dsp:sp modelId="{321DF247-BCD1-4B52-946E-20A2FE371928}">
      <dsp:nvSpPr>
        <dsp:cNvPr id="0" name=""/>
        <dsp:cNvSpPr/>
      </dsp:nvSpPr>
      <dsp:spPr>
        <a:xfrm>
          <a:off x="301194" y="1691707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</a:t>
          </a:r>
          <a:endParaRPr lang="zh-CN" altLang="en-US" sz="1800" kern="1200" dirty="0"/>
        </a:p>
      </dsp:txBody>
      <dsp:txXfrm>
        <a:off x="312773" y="1703286"/>
        <a:ext cx="2386400" cy="372185"/>
      </dsp:txXfrm>
    </dsp:sp>
    <dsp:sp modelId="{672C2531-CC98-48CA-90AE-3AE9215F0D46}">
      <dsp:nvSpPr>
        <dsp:cNvPr id="0" name=""/>
        <dsp:cNvSpPr/>
      </dsp:nvSpPr>
      <dsp:spPr>
        <a:xfrm>
          <a:off x="301194" y="2147873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</a:t>
          </a:r>
          <a:endParaRPr lang="zh-CN" altLang="en-US" sz="1800" kern="1200" dirty="0"/>
        </a:p>
      </dsp:txBody>
      <dsp:txXfrm>
        <a:off x="312773" y="2159452"/>
        <a:ext cx="2386400" cy="372185"/>
      </dsp:txXfrm>
    </dsp:sp>
    <dsp:sp modelId="{00239898-CD3C-4595-92AC-7BF76ADC7B00}">
      <dsp:nvSpPr>
        <dsp:cNvPr id="0" name=""/>
        <dsp:cNvSpPr/>
      </dsp:nvSpPr>
      <dsp:spPr>
        <a:xfrm>
          <a:off x="301194" y="2604038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</a:t>
          </a:r>
          <a:endParaRPr lang="zh-CN" altLang="en-US" sz="1800" kern="1200" dirty="0"/>
        </a:p>
      </dsp:txBody>
      <dsp:txXfrm>
        <a:off x="312773" y="2615617"/>
        <a:ext cx="2386400" cy="372185"/>
      </dsp:txXfrm>
    </dsp:sp>
    <dsp:sp modelId="{C476AE45-EBCC-404C-BD60-E210F89EA5D3}">
      <dsp:nvSpPr>
        <dsp:cNvPr id="0" name=""/>
        <dsp:cNvSpPr/>
      </dsp:nvSpPr>
      <dsp:spPr>
        <a:xfrm>
          <a:off x="301194" y="3060203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</a:t>
          </a:r>
          <a:endParaRPr lang="zh-CN" altLang="en-US" sz="1800" kern="1200" dirty="0"/>
        </a:p>
      </dsp:txBody>
      <dsp:txXfrm>
        <a:off x="312773" y="3071782"/>
        <a:ext cx="2386400" cy="372185"/>
      </dsp:txXfrm>
    </dsp:sp>
    <dsp:sp modelId="{0DB0826B-C9E1-462A-A4EB-460299159365}">
      <dsp:nvSpPr>
        <dsp:cNvPr id="0" name=""/>
        <dsp:cNvSpPr/>
      </dsp:nvSpPr>
      <dsp:spPr>
        <a:xfrm>
          <a:off x="301194" y="3516369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Clock()</a:t>
          </a:r>
          <a:endParaRPr lang="zh-CN" altLang="en-US" sz="1800" kern="1200" dirty="0"/>
        </a:p>
      </dsp:txBody>
      <dsp:txXfrm>
        <a:off x="312773" y="3527948"/>
        <a:ext cx="2386400" cy="3721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BBC1-577F-4353-89EC-BFB47B8B9773}">
      <dsp:nvSpPr>
        <dsp:cNvPr id="0" name=""/>
        <dsp:cNvSpPr/>
      </dsp:nvSpPr>
      <dsp:spPr>
        <a:xfrm>
          <a:off x="0" y="0"/>
          <a:ext cx="2874297" cy="41605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err="1" smtClean="0"/>
            <a:t>Clock_end</a:t>
          </a:r>
          <a:r>
            <a:rPr lang="en-US" altLang="zh-CN" sz="4200" kern="1200" dirty="0" smtClean="0"/>
            <a:t>()</a:t>
          </a:r>
          <a:endParaRPr lang="zh-CN" altLang="en-US" sz="4200" kern="1200" dirty="0"/>
        </a:p>
      </dsp:txBody>
      <dsp:txXfrm>
        <a:off x="0" y="0"/>
        <a:ext cx="2874297" cy="1248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0E0E-A95F-420D-9CC3-152A293FB409}">
      <dsp:nvSpPr>
        <dsp:cNvPr id="0" name=""/>
        <dsp:cNvSpPr/>
      </dsp:nvSpPr>
      <dsp:spPr>
        <a:xfrm>
          <a:off x="0" y="20216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96DD-7C29-4F93-9AF1-C016358FDCAD}">
      <dsp:nvSpPr>
        <dsp:cNvPr id="0" name=""/>
        <dsp:cNvSpPr/>
      </dsp:nvSpPr>
      <dsp:spPr>
        <a:xfrm>
          <a:off x="247199" y="13574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Execute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1422250"/>
        <a:ext cx="3331096" cy="11987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00F98-0EDE-4199-8A53-35592ABB625E}">
      <dsp:nvSpPr>
        <dsp:cNvPr id="0" name=""/>
        <dsp:cNvSpPr/>
      </dsp:nvSpPr>
      <dsp:spPr>
        <a:xfrm>
          <a:off x="0" y="379531"/>
          <a:ext cx="4336886" cy="1734754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2377EA-8C9E-4072-A744-2A020720E521}">
      <dsp:nvSpPr>
        <dsp:cNvPr id="0" name=""/>
        <dsp:cNvSpPr/>
      </dsp:nvSpPr>
      <dsp:spPr>
        <a:xfrm>
          <a:off x="520426" y="683113"/>
          <a:ext cx="1431172" cy="85002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线程</a:t>
          </a:r>
          <a:endParaRPr lang="zh-CN" altLang="en-US" sz="3600" kern="1200" dirty="0"/>
        </a:p>
      </dsp:txBody>
      <dsp:txXfrm>
        <a:off x="520426" y="683113"/>
        <a:ext cx="1431172" cy="850029"/>
      </dsp:txXfrm>
    </dsp:sp>
    <dsp:sp modelId="{7896B95C-E6AC-49CA-94E3-53FA25E31191}">
      <dsp:nvSpPr>
        <dsp:cNvPr id="0" name=""/>
        <dsp:cNvSpPr/>
      </dsp:nvSpPr>
      <dsp:spPr>
        <a:xfrm>
          <a:off x="2168443" y="960674"/>
          <a:ext cx="1691385" cy="85002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进程</a:t>
          </a:r>
          <a:endParaRPr lang="zh-CN" altLang="en-US" sz="3600" kern="1200" dirty="0"/>
        </a:p>
      </dsp:txBody>
      <dsp:txXfrm>
        <a:off x="2168443" y="960674"/>
        <a:ext cx="1691385" cy="8500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15DF-627E-4365-A6AD-66E3F6BDDDDA}">
      <dsp:nvSpPr>
        <dsp:cNvPr id="0" name=""/>
        <dsp:cNvSpPr/>
      </dsp:nvSpPr>
      <dsp:spPr>
        <a:xfrm>
          <a:off x="0" y="51076"/>
          <a:ext cx="285081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猜想</a:t>
          </a:r>
          <a:endParaRPr lang="zh-CN" altLang="en-US" sz="2400" kern="1200" dirty="0"/>
        </a:p>
      </dsp:txBody>
      <dsp:txXfrm>
        <a:off x="0" y="51076"/>
        <a:ext cx="2850817" cy="691200"/>
      </dsp:txXfrm>
    </dsp:sp>
    <dsp:sp modelId="{5E6F9D3E-8740-4404-988A-BD893C9BB4B4}">
      <dsp:nvSpPr>
        <dsp:cNvPr id="0" name=""/>
        <dsp:cNvSpPr/>
      </dsp:nvSpPr>
      <dsp:spPr>
        <a:xfrm>
          <a:off x="0" y="742276"/>
          <a:ext cx="2850817" cy="3096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QThread</a:t>
          </a:r>
          <a:r>
            <a:rPr lang="zh-CN" altLang="en-US" sz="2400" kern="1200" dirty="0" smtClean="0"/>
            <a:t>库对多核处理器的优化不够充分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新建、删除线程花费了过多的时间</a:t>
          </a:r>
          <a:endParaRPr lang="zh-CN" altLang="en-US" sz="2400" kern="1200" dirty="0"/>
        </a:p>
      </dsp:txBody>
      <dsp:txXfrm>
        <a:off x="0" y="742276"/>
        <a:ext cx="2850817" cy="30963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15DF-627E-4365-A6AD-66E3F6BDDDDA}">
      <dsp:nvSpPr>
        <dsp:cNvPr id="0" name=""/>
        <dsp:cNvSpPr/>
      </dsp:nvSpPr>
      <dsp:spPr>
        <a:xfrm>
          <a:off x="0" y="57916"/>
          <a:ext cx="2850817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猜想</a:t>
          </a:r>
          <a:endParaRPr lang="zh-CN" altLang="en-US" sz="2200" kern="1200" dirty="0"/>
        </a:p>
      </dsp:txBody>
      <dsp:txXfrm>
        <a:off x="0" y="57916"/>
        <a:ext cx="2850817" cy="633600"/>
      </dsp:txXfrm>
    </dsp:sp>
    <dsp:sp modelId="{5E6F9D3E-8740-4404-988A-BD893C9BB4B4}">
      <dsp:nvSpPr>
        <dsp:cNvPr id="0" name=""/>
        <dsp:cNvSpPr/>
      </dsp:nvSpPr>
      <dsp:spPr>
        <a:xfrm>
          <a:off x="0" y="691516"/>
          <a:ext cx="2850817" cy="3140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Qprocess</a:t>
          </a:r>
          <a:r>
            <a:rPr lang="zh-CN" altLang="en-US" sz="2200" kern="1200" dirty="0" smtClean="0"/>
            <a:t>只新建进程并提供管道连接，并行优化交给操作系统完成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父子进程间信息传递、发送接收结束信号需要时间</a:t>
          </a:r>
          <a:endParaRPr lang="zh-CN" altLang="en-US" sz="2200" kern="1200" dirty="0"/>
        </a:p>
      </dsp:txBody>
      <dsp:txXfrm>
        <a:off x="0" y="691516"/>
        <a:ext cx="2850817" cy="3140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QThread</a:t>
          </a:r>
          <a:endParaRPr lang="zh-CN" altLang="en-US" sz="3300" kern="1200" dirty="0"/>
        </a:p>
      </dsp:txBody>
      <dsp:txXfrm>
        <a:off x="0" y="0"/>
        <a:ext cx="1876324" cy="1281133"/>
      </dsp:txXfrm>
    </dsp:sp>
    <dsp:sp modelId="{4ED3BF6A-0DA6-491F-B7F2-C2F78C2F8472}">
      <dsp:nvSpPr>
        <dsp:cNvPr id="0" name=""/>
        <dsp:cNvSpPr/>
      </dsp:nvSpPr>
      <dsp:spPr>
        <a:xfrm>
          <a:off x="187632" y="1281133"/>
          <a:ext cx="1501059" cy="277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87630" rIns="11684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Run()</a:t>
          </a:r>
          <a:endParaRPr lang="zh-CN" altLang="en-US" sz="4600" kern="1200" dirty="0"/>
        </a:p>
      </dsp:txBody>
      <dsp:txXfrm>
        <a:off x="231597" y="1325098"/>
        <a:ext cx="1413129" cy="2687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B3F33-CBBD-43D1-8A05-CA92B3CF8EF8}">
      <dsp:nvSpPr>
        <dsp:cNvPr id="0" name=""/>
        <dsp:cNvSpPr/>
      </dsp:nvSpPr>
      <dsp:spPr>
        <a:xfrm>
          <a:off x="1453868" y="1368"/>
          <a:ext cx="5220263" cy="223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void </a:t>
          </a:r>
          <a:r>
            <a:rPr lang="en-US" altLang="en-US" sz="2000" kern="1200" dirty="0" err="1" smtClean="0"/>
            <a:t>Process_F</a:t>
          </a:r>
          <a:r>
            <a:rPr lang="en-US" altLang="en-US" sz="2000" kern="1200" dirty="0" smtClean="0"/>
            <a:t> :: run(){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	</a:t>
          </a:r>
          <a:r>
            <a:rPr lang="en-US" altLang="en-US" sz="2000" kern="1200" dirty="0" err="1" smtClean="0"/>
            <a:t>CPU_Target</a:t>
          </a:r>
          <a:r>
            <a:rPr lang="en-US" altLang="en-US" sz="2000" kern="1200" dirty="0" smtClean="0"/>
            <a:t> -&gt; </a:t>
          </a:r>
          <a:r>
            <a:rPr lang="en-US" altLang="en-US" sz="2000" kern="1200" dirty="0" err="1" smtClean="0"/>
            <a:t>Fetch_thread</a:t>
          </a:r>
          <a:r>
            <a:rPr lang="en-US" altLang="en-US" sz="2000" kern="1200" dirty="0" smtClean="0"/>
            <a:t>();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}</a:t>
          </a:r>
          <a:endParaRPr lang="zh-CN" altLang="en-US" sz="2000" kern="1200" dirty="0"/>
        </a:p>
      </dsp:txBody>
      <dsp:txXfrm>
        <a:off x="1453868" y="1368"/>
        <a:ext cx="5220263" cy="2231231"/>
      </dsp:txXfrm>
    </dsp:sp>
    <dsp:sp modelId="{4741EECF-2CE5-430F-9BFA-99DA3743581A}">
      <dsp:nvSpPr>
        <dsp:cNvPr id="0" name=""/>
        <dsp:cNvSpPr/>
      </dsp:nvSpPr>
      <dsp:spPr>
        <a:xfrm>
          <a:off x="1453868" y="2604471"/>
          <a:ext cx="5220263" cy="223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 = new </a:t>
          </a:r>
          <a:r>
            <a:rPr lang="en-US" altLang="en-US" sz="1800" kern="1200" dirty="0" err="1" smtClean="0"/>
            <a:t>Process_F</a:t>
          </a:r>
          <a:r>
            <a:rPr lang="en-US" altLang="en-US" sz="1800" kern="1200" dirty="0" smtClean="0"/>
            <a:t>();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 -&gt; start();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while (</a:t>
          </a: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-&gt;</a:t>
          </a:r>
          <a:r>
            <a:rPr lang="en-US" altLang="en-US" sz="1800" kern="1200" dirty="0" err="1" smtClean="0"/>
            <a:t>isRunning</a:t>
          </a:r>
          <a:r>
            <a:rPr lang="en-US" altLang="en-US" sz="1800" kern="1200" dirty="0" smtClean="0"/>
            <a:t>()) Sleep(0);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delete </a:t>
          </a: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;</a:t>
          </a:r>
          <a:endParaRPr lang="zh-CN" altLang="en-US" sz="1800" kern="1200" dirty="0" smtClean="0"/>
        </a:p>
      </dsp:txBody>
      <dsp:txXfrm>
        <a:off x="1453868" y="2604471"/>
        <a:ext cx="5220263" cy="2231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0DB0826B-C9E1-462A-A4EB-460299159365}">
      <dsp:nvSpPr>
        <dsp:cNvPr id="0" name=""/>
        <dsp:cNvSpPr/>
      </dsp:nvSpPr>
      <dsp:spPr>
        <a:xfrm>
          <a:off x="301194" y="1235341"/>
          <a:ext cx="2409558" cy="2676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Clock()</a:t>
          </a:r>
          <a:endParaRPr lang="zh-CN" altLang="en-US" sz="5800" kern="1200" dirty="0"/>
        </a:p>
      </dsp:txBody>
      <dsp:txXfrm>
        <a:off x="371768" y="1305915"/>
        <a:ext cx="2268410" cy="2535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QProcess</a:t>
          </a:r>
          <a:endParaRPr lang="zh-CN" altLang="en-US" sz="3200" kern="1200" dirty="0"/>
        </a:p>
      </dsp:txBody>
      <dsp:txXfrm>
        <a:off x="0" y="0"/>
        <a:ext cx="1876324" cy="1281133"/>
      </dsp:txXfrm>
    </dsp:sp>
    <dsp:sp modelId="{07A7730B-F8A7-4B91-A1D4-454246A3D112}">
      <dsp:nvSpPr>
        <dsp:cNvPr id="0" name=""/>
        <dsp:cNvSpPr/>
      </dsp:nvSpPr>
      <dsp:spPr>
        <a:xfrm>
          <a:off x="187632" y="1281941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</a:t>
          </a:r>
          <a:endParaRPr lang="zh-CN" altLang="en-US" sz="2300" kern="1200" dirty="0"/>
        </a:p>
      </dsp:txBody>
      <dsp:txXfrm>
        <a:off x="202102" y="1296411"/>
        <a:ext cx="1472119" cy="465090"/>
      </dsp:txXfrm>
    </dsp:sp>
    <dsp:sp modelId="{D21DDF79-0F00-438C-B0B3-C1B6B9FC1206}">
      <dsp:nvSpPr>
        <dsp:cNvPr id="0" name=""/>
        <dsp:cNvSpPr/>
      </dsp:nvSpPr>
      <dsp:spPr>
        <a:xfrm>
          <a:off x="187632" y="1851977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</a:t>
          </a:r>
          <a:endParaRPr lang="zh-CN" altLang="en-US" sz="2300" kern="1200" dirty="0"/>
        </a:p>
      </dsp:txBody>
      <dsp:txXfrm>
        <a:off x="202102" y="1866447"/>
        <a:ext cx="1472119" cy="465090"/>
      </dsp:txXfrm>
    </dsp:sp>
    <dsp:sp modelId="{0D0C7AD9-853F-4A80-8346-5C7AADFCF262}">
      <dsp:nvSpPr>
        <dsp:cNvPr id="0" name=""/>
        <dsp:cNvSpPr/>
      </dsp:nvSpPr>
      <dsp:spPr>
        <a:xfrm>
          <a:off x="187632" y="2422012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</a:t>
          </a:r>
          <a:endParaRPr lang="zh-CN" altLang="en-US" sz="2300" kern="1200" dirty="0"/>
        </a:p>
      </dsp:txBody>
      <dsp:txXfrm>
        <a:off x="202102" y="2436482"/>
        <a:ext cx="1472119" cy="465090"/>
      </dsp:txXfrm>
    </dsp:sp>
    <dsp:sp modelId="{485CEF44-8714-43D0-902C-3C005903B068}">
      <dsp:nvSpPr>
        <dsp:cNvPr id="0" name=""/>
        <dsp:cNvSpPr/>
      </dsp:nvSpPr>
      <dsp:spPr>
        <a:xfrm>
          <a:off x="187632" y="2992048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</a:t>
          </a:r>
          <a:endParaRPr lang="zh-CN" altLang="en-US" sz="2300" kern="1200" dirty="0"/>
        </a:p>
      </dsp:txBody>
      <dsp:txXfrm>
        <a:off x="202102" y="3006518"/>
        <a:ext cx="1472119" cy="465090"/>
      </dsp:txXfrm>
    </dsp:sp>
    <dsp:sp modelId="{78F0A92D-F4EF-4BE8-B759-A3D6E37182E1}">
      <dsp:nvSpPr>
        <dsp:cNvPr id="0" name=""/>
        <dsp:cNvSpPr/>
      </dsp:nvSpPr>
      <dsp:spPr>
        <a:xfrm>
          <a:off x="187632" y="3562083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W</a:t>
          </a:r>
          <a:endParaRPr lang="zh-CN" altLang="en-US" sz="2300" kern="1200" dirty="0"/>
        </a:p>
      </dsp:txBody>
      <dsp:txXfrm>
        <a:off x="202102" y="3576553"/>
        <a:ext cx="1472119" cy="465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CAEAF694-BBE5-4504-971D-BE6DF26F7596}">
      <dsp:nvSpPr>
        <dsp:cNvPr id="0" name=""/>
        <dsp:cNvSpPr/>
      </dsp:nvSpPr>
      <dsp:spPr>
        <a:xfrm>
          <a:off x="301194" y="1060691"/>
          <a:ext cx="2409558" cy="801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Clock_End</a:t>
          </a:r>
          <a:r>
            <a:rPr lang="en-US" altLang="zh-CN" sz="3600" kern="1200" dirty="0" smtClean="0"/>
            <a:t>()</a:t>
          </a:r>
          <a:endParaRPr lang="zh-CN" altLang="en-US" sz="3600" kern="1200" dirty="0"/>
        </a:p>
      </dsp:txBody>
      <dsp:txXfrm>
        <a:off x="324655" y="1084152"/>
        <a:ext cx="2362636" cy="754110"/>
      </dsp:txXfrm>
    </dsp:sp>
    <dsp:sp modelId="{0DB0826B-C9E1-462A-A4EB-460299159365}">
      <dsp:nvSpPr>
        <dsp:cNvPr id="0" name=""/>
        <dsp:cNvSpPr/>
      </dsp:nvSpPr>
      <dsp:spPr>
        <a:xfrm>
          <a:off x="301194" y="2424694"/>
          <a:ext cx="2409558" cy="16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Clock()</a:t>
          </a:r>
          <a:endParaRPr lang="zh-CN" altLang="en-US" sz="3600" kern="1200" dirty="0"/>
        </a:p>
      </dsp:txBody>
      <dsp:txXfrm>
        <a:off x="348492" y="2471992"/>
        <a:ext cx="2314962" cy="15202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QProcess</a:t>
          </a:r>
          <a:endParaRPr lang="zh-CN" altLang="en-US" sz="3200" kern="1200" dirty="0"/>
        </a:p>
      </dsp:txBody>
      <dsp:txXfrm>
        <a:off x="0" y="0"/>
        <a:ext cx="1876324" cy="1281133"/>
      </dsp:txXfrm>
    </dsp:sp>
    <dsp:sp modelId="{07A7730B-F8A7-4B91-A1D4-454246A3D112}">
      <dsp:nvSpPr>
        <dsp:cNvPr id="0" name=""/>
        <dsp:cNvSpPr/>
      </dsp:nvSpPr>
      <dsp:spPr>
        <a:xfrm>
          <a:off x="187632" y="1281133"/>
          <a:ext cx="1501059" cy="277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F</a:t>
          </a:r>
          <a:endParaRPr lang="zh-CN" altLang="en-US" sz="6500" kern="1200" dirty="0"/>
        </a:p>
      </dsp:txBody>
      <dsp:txXfrm>
        <a:off x="231597" y="1325098"/>
        <a:ext cx="1413129" cy="26878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5A7F4-04D6-44F8-AD62-059367D3BA3B}">
      <dsp:nvSpPr>
        <dsp:cNvPr id="0" name=""/>
        <dsp:cNvSpPr/>
      </dsp:nvSpPr>
      <dsp:spPr>
        <a:xfrm>
          <a:off x="0" y="0"/>
          <a:ext cx="2525251" cy="497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pipeline</a:t>
          </a:r>
          <a:endParaRPr lang="zh-CN" altLang="en-US" sz="4900" kern="1200" dirty="0"/>
        </a:p>
      </dsp:txBody>
      <dsp:txXfrm>
        <a:off x="0" y="0"/>
        <a:ext cx="2525251" cy="1492911"/>
      </dsp:txXfrm>
    </dsp:sp>
    <dsp:sp modelId="{5627D0BC-CFEF-400B-804C-F036EE8FDE53}">
      <dsp:nvSpPr>
        <dsp:cNvPr id="0" name=""/>
        <dsp:cNvSpPr/>
      </dsp:nvSpPr>
      <dsp:spPr>
        <a:xfrm>
          <a:off x="252525" y="1493853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</a:t>
          </a:r>
          <a:endParaRPr lang="zh-CN" altLang="en-US" sz="2700" kern="1200" dirty="0"/>
        </a:p>
      </dsp:txBody>
      <dsp:txXfrm>
        <a:off x="269387" y="1510715"/>
        <a:ext cx="1986476" cy="541972"/>
      </dsp:txXfrm>
    </dsp:sp>
    <dsp:sp modelId="{F82F9DC4-4C52-4CF4-8396-6747CEC8EFA2}">
      <dsp:nvSpPr>
        <dsp:cNvPr id="0" name=""/>
        <dsp:cNvSpPr/>
      </dsp:nvSpPr>
      <dsp:spPr>
        <a:xfrm>
          <a:off x="252525" y="2158118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</a:t>
          </a:r>
          <a:endParaRPr lang="zh-CN" altLang="en-US" sz="2700" kern="1200" dirty="0"/>
        </a:p>
      </dsp:txBody>
      <dsp:txXfrm>
        <a:off x="269387" y="2174980"/>
        <a:ext cx="1986476" cy="541972"/>
      </dsp:txXfrm>
    </dsp:sp>
    <dsp:sp modelId="{CD685331-3D19-4776-B1FD-660242CB0B95}">
      <dsp:nvSpPr>
        <dsp:cNvPr id="0" name=""/>
        <dsp:cNvSpPr/>
      </dsp:nvSpPr>
      <dsp:spPr>
        <a:xfrm>
          <a:off x="252525" y="2822384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</a:t>
          </a:r>
          <a:endParaRPr lang="zh-CN" altLang="en-US" sz="2700" kern="1200" dirty="0"/>
        </a:p>
      </dsp:txBody>
      <dsp:txXfrm>
        <a:off x="269387" y="2839246"/>
        <a:ext cx="1986476" cy="541972"/>
      </dsp:txXfrm>
    </dsp:sp>
    <dsp:sp modelId="{9E996EA8-AB55-40C4-B5C6-8A33FF43BFE3}">
      <dsp:nvSpPr>
        <dsp:cNvPr id="0" name=""/>
        <dsp:cNvSpPr/>
      </dsp:nvSpPr>
      <dsp:spPr>
        <a:xfrm>
          <a:off x="252525" y="3486649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</a:t>
          </a:r>
          <a:endParaRPr lang="zh-CN" altLang="en-US" sz="2700" kern="1200" dirty="0"/>
        </a:p>
      </dsp:txBody>
      <dsp:txXfrm>
        <a:off x="269387" y="3503511"/>
        <a:ext cx="1986476" cy="541972"/>
      </dsp:txXfrm>
    </dsp:sp>
    <dsp:sp modelId="{0EA59F04-19DA-4F33-BE7D-5B4CDE16B763}">
      <dsp:nvSpPr>
        <dsp:cNvPr id="0" name=""/>
        <dsp:cNvSpPr/>
      </dsp:nvSpPr>
      <dsp:spPr>
        <a:xfrm>
          <a:off x="252525" y="4150915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F</a:t>
          </a:r>
          <a:endParaRPr lang="zh-CN" altLang="en-US" sz="2700" kern="1200" dirty="0"/>
        </a:p>
      </dsp:txBody>
      <dsp:txXfrm>
        <a:off x="269387" y="4167777"/>
        <a:ext cx="1986476" cy="5419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0E0E-A95F-420D-9CC3-152A293FB409}">
      <dsp:nvSpPr>
        <dsp:cNvPr id="0" name=""/>
        <dsp:cNvSpPr/>
      </dsp:nvSpPr>
      <dsp:spPr>
        <a:xfrm>
          <a:off x="0" y="10010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96DD-7C29-4F93-9AF1-C016358FDCAD}">
      <dsp:nvSpPr>
        <dsp:cNvPr id="0" name=""/>
        <dsp:cNvSpPr/>
      </dsp:nvSpPr>
      <dsp:spPr>
        <a:xfrm>
          <a:off x="247199" y="3368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Execute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401650"/>
        <a:ext cx="3331096" cy="1198706"/>
      </dsp:txXfrm>
    </dsp:sp>
    <dsp:sp modelId="{46326CDB-C235-4267-991B-8DAE50799BE7}">
      <dsp:nvSpPr>
        <dsp:cNvPr id="0" name=""/>
        <dsp:cNvSpPr/>
      </dsp:nvSpPr>
      <dsp:spPr>
        <a:xfrm>
          <a:off x="0" y="30422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9A1D9-3B9F-4408-8CB6-5139F9E2F0CE}">
      <dsp:nvSpPr>
        <dsp:cNvPr id="0" name=""/>
        <dsp:cNvSpPr/>
      </dsp:nvSpPr>
      <dsp:spPr>
        <a:xfrm>
          <a:off x="247199" y="23780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Decode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2442850"/>
        <a:ext cx="3331096" cy="119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7F9D3-1E44-4AC6-A137-74193E8936F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2D4-C4E8-4D93-B0BC-968831B44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5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Clock</a:t>
            </a:r>
            <a:r>
              <a:rPr lang="zh-CN" altLang="en-US" dirty="0" smtClean="0"/>
              <a:t>新建五个</a:t>
            </a:r>
            <a:r>
              <a:rPr lang="en-US" altLang="zh-CN" dirty="0" err="1" smtClean="0"/>
              <a:t>Qthread</a:t>
            </a:r>
            <a:r>
              <a:rPr lang="zh-CN" altLang="en-US" dirty="0" smtClean="0"/>
              <a:t>线程，每个线程调用对应的</a:t>
            </a:r>
            <a:r>
              <a:rPr lang="en-US" altLang="zh-CN" dirty="0" smtClean="0"/>
              <a:t>FDEMW</a:t>
            </a:r>
            <a:r>
              <a:rPr lang="zh-CN" altLang="en-US" dirty="0" smtClean="0"/>
              <a:t>函数，等待五个线程都结束后删除线程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0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3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实现真简单！</a:t>
            </a:r>
            <a:r>
              <a:rPr lang="en-US" altLang="zh-CN" dirty="0" smtClean="0"/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3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Clock()</a:t>
            </a:r>
            <a:r>
              <a:rPr lang="zh-CN" altLang="en-US" dirty="0" smtClean="0"/>
              <a:t>给五个子进程发送信息并回答询问，最后接受给出的结果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3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具体来说就是这么四个步骤，其中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可以多次重复发生</a:t>
            </a:r>
            <a:endParaRPr lang="en-US" altLang="zh-CN" dirty="0" smtClean="0"/>
          </a:p>
          <a:p>
            <a:r>
              <a:rPr lang="zh-CN" altLang="en-US" dirty="0" smtClean="0"/>
              <a:t>返回后将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标记设为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FDEMW</a:t>
            </a:r>
            <a:r>
              <a:rPr lang="zh-CN" altLang="en-US" dirty="0" smtClean="0"/>
              <a:t>的标记都为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时发送结束信号，调用</a:t>
            </a:r>
            <a:r>
              <a:rPr lang="en-US" altLang="zh-CN" dirty="0" err="1" smtClean="0"/>
              <a:t>clock_end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善后</a:t>
            </a:r>
            <a:endParaRPr lang="en-US" altLang="zh-CN" dirty="0" smtClean="0"/>
          </a:p>
          <a:p>
            <a:r>
              <a:rPr lang="zh-CN" altLang="en-US" dirty="0" smtClean="0"/>
              <a:t>子进程不要忘记</a:t>
            </a:r>
            <a:r>
              <a:rPr lang="en-US" altLang="zh-CN" dirty="0" err="1" smtClean="0"/>
              <a:t>fflush</a:t>
            </a:r>
            <a:r>
              <a:rPr lang="zh-CN" altLang="en-US" dirty="0" smtClean="0"/>
              <a:t>啊！这个东西会清空输出缓存，并发送</a:t>
            </a:r>
            <a:r>
              <a:rPr lang="en-US" altLang="zh-CN" dirty="0" err="1" smtClean="0"/>
              <a:t>ReadyRead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信号，告知父进程可以读取输出信息了</a:t>
            </a:r>
            <a:endParaRPr lang="en-US" altLang="zh-CN" dirty="0" smtClean="0"/>
          </a:p>
          <a:p>
            <a:r>
              <a:rPr lang="zh-CN" altLang="en-US" dirty="0" smtClean="0"/>
              <a:t>这是不是颇有点交互题的意思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7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（左侧有四个箭头，一个个、或者两个一组分开显示</a:t>
            </a:r>
            <a:endParaRPr lang="en-US" altLang="zh-CN" dirty="0" smtClean="0"/>
          </a:p>
          <a:p>
            <a:r>
              <a:rPr lang="zh-CN" altLang="en-US" dirty="0" smtClean="0"/>
              <a:t>“拒绝”下面有个文本框啊，麻烦设计一个飞入动画）</a:t>
            </a:r>
            <a:endParaRPr lang="en-US" altLang="zh-CN" dirty="0" smtClean="0"/>
          </a:p>
          <a:p>
            <a:r>
              <a:rPr lang="zh-CN" altLang="en-US" dirty="0" smtClean="0"/>
              <a:t>因为转发实在滥大街，这东西做出来并行度很烂啊</a:t>
            </a:r>
            <a:endParaRPr lang="en-US" altLang="zh-CN" dirty="0" smtClean="0"/>
          </a:p>
          <a:p>
            <a:r>
              <a:rPr lang="zh-CN" altLang="en-US" dirty="0" smtClean="0"/>
              <a:t>这个不能接受，要修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涉及转发的变量仅有这些，将涉及转发的赋值操作移出并行操作过程，避免进程间、线程间的等待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4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Execute</a:t>
            </a:r>
            <a:r>
              <a:rPr lang="zh-CN" altLang="en-US" dirty="0" smtClean="0"/>
              <a:t>涉及转发的部分，仅当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阶段发生错误才会执行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因为分支预测导致的错误活不到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因此如果真的出错，常数周期内程序即会终止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因此能用到这个转发的情况十分少见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Execute</a:t>
            </a:r>
            <a:r>
              <a:rPr lang="zh-CN" altLang="en-US" dirty="0" smtClean="0"/>
              <a:t>默认不使用转发，在</a:t>
            </a:r>
            <a:r>
              <a:rPr lang="en-US" altLang="zh-CN" dirty="0" err="1" smtClean="0"/>
              <a:t>clock_End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时判断是否出错，出错则回滚修正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6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这个，我把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改成了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，再跑一次吧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3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大修了一波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4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03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3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89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0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5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62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1" r:id="rId15"/>
    <p:sldLayoutId id="2147483693" r:id="rId16"/>
    <p:sldLayoutId id="2147483695" r:id="rId17"/>
    <p:sldLayoutId id="2147483696" r:id="rId18"/>
    <p:sldLayoutId id="2147483697" r:id="rId19"/>
    <p:sldLayoutId id="2147483699" r:id="rId20"/>
    <p:sldLayoutId id="2147483668" r:id="rId21"/>
    <p:sldLayoutId id="214748366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comments" Target="../comments/comment1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3932" y="2162141"/>
            <a:ext cx="2741447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Y86</a:t>
            </a:r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模拟器</a:t>
            </a:r>
            <a:endParaRPr kumimoji="1" lang="en-US" altLang="zh-CN" sz="4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并行版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164" y="3904096"/>
            <a:ext cx="2492982" cy="64632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报告人：郭雨、陈杨栋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6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5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2876928652"/>
              </p:ext>
            </p:extLst>
          </p:nvPr>
        </p:nvGraphicFramePr>
        <p:xfrm>
          <a:off x="1899264" y="1415845"/>
          <a:ext cx="2525251" cy="497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右弧形箭头 28"/>
          <p:cNvSpPr/>
          <p:nvPr/>
        </p:nvSpPr>
        <p:spPr>
          <a:xfrm>
            <a:off x="4011561" y="3111910"/>
            <a:ext cx="1519084" cy="1622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4011561" y="3800167"/>
            <a:ext cx="1519084" cy="1622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2813" y="1285389"/>
            <a:ext cx="5261486" cy="1941897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19" tIns="248921" rIns="248920" bIns="1327235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3500" kern="1200" dirty="0" smtClean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3500" dirty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500" kern="1200" dirty="0" smtClean="0"/>
              <a:t>转发</a:t>
            </a:r>
            <a:r>
              <a:rPr lang="zh-CN" altLang="en-US" sz="3500" kern="1200" dirty="0" smtClean="0"/>
              <a:t>导致并行程度低</a:t>
            </a:r>
            <a:endParaRPr lang="zh-CN" altLang="en-US" sz="3500" kern="1200" dirty="0"/>
          </a:p>
        </p:txBody>
      </p:sp>
      <p:sp>
        <p:nvSpPr>
          <p:cNvPr id="44" name="圆角矩形 4"/>
          <p:cNvSpPr txBox="1"/>
          <p:nvPr/>
        </p:nvSpPr>
        <p:spPr>
          <a:xfrm>
            <a:off x="6282813" y="1285388"/>
            <a:ext cx="5261487" cy="1977724"/>
          </a:xfrm>
          <a:prstGeom prst="rect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1915" tIns="54610" rIns="81915" bIns="5461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300" kern="1200" dirty="0" smtClean="0"/>
              <a:t>拒绝</a:t>
            </a:r>
            <a:endParaRPr lang="zh-CN" altLang="en-US" sz="4300" kern="1200" dirty="0"/>
          </a:p>
        </p:txBody>
      </p:sp>
      <p:sp>
        <p:nvSpPr>
          <p:cNvPr id="4" name="左弧形箭头 3"/>
          <p:cNvSpPr/>
          <p:nvPr/>
        </p:nvSpPr>
        <p:spPr>
          <a:xfrm>
            <a:off x="738554" y="4519246"/>
            <a:ext cx="1582615" cy="9032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左弧形箭头 4"/>
          <p:cNvSpPr/>
          <p:nvPr/>
        </p:nvSpPr>
        <p:spPr>
          <a:xfrm>
            <a:off x="738554" y="3800167"/>
            <a:ext cx="1582615" cy="7190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282813" y="3340420"/>
            <a:ext cx="5261486" cy="2959864"/>
            <a:chOff x="6282813" y="3340420"/>
            <a:chExt cx="5261486" cy="2959864"/>
          </a:xfrm>
        </p:grpSpPr>
        <p:sp>
          <p:nvSpPr>
            <p:cNvPr id="7" name="任意多边形 6"/>
            <p:cNvSpPr/>
            <p:nvPr/>
          </p:nvSpPr>
          <p:spPr>
            <a:xfrm>
              <a:off x="6282813" y="4298413"/>
              <a:ext cx="5261486" cy="2001871"/>
            </a:xfrm>
            <a:custGeom>
              <a:avLst/>
              <a:gdLst>
                <a:gd name="connsiteX0" fmla="*/ 0 w 5261486"/>
                <a:gd name="connsiteY0" fmla="*/ 0 h 2001871"/>
                <a:gd name="connsiteX1" fmla="*/ 5261486 w 5261486"/>
                <a:gd name="connsiteY1" fmla="*/ 0 h 2001871"/>
                <a:gd name="connsiteX2" fmla="*/ 5261486 w 5261486"/>
                <a:gd name="connsiteY2" fmla="*/ 2001871 h 2001871"/>
                <a:gd name="connsiteX3" fmla="*/ 0 w 5261486"/>
                <a:gd name="connsiteY3" fmla="*/ 2001871 h 2001871"/>
                <a:gd name="connsiteX4" fmla="*/ 0 w 5261486"/>
                <a:gd name="connsiteY4" fmla="*/ 0 h 200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1486" h="2001871">
                  <a:moveTo>
                    <a:pt x="0" y="0"/>
                  </a:moveTo>
                  <a:lnTo>
                    <a:pt x="5261486" y="0"/>
                  </a:lnTo>
                  <a:lnTo>
                    <a:pt x="5261486" y="2001871"/>
                  </a:lnTo>
                  <a:lnTo>
                    <a:pt x="0" y="20018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248920" rIns="248920" bIns="1169781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500" kern="1200" dirty="0" smtClean="0"/>
                <a:t>改进</a:t>
              </a:r>
              <a:endParaRPr lang="zh-CN" altLang="en-US" sz="3500" kern="1200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282813" y="5375213"/>
              <a:ext cx="2630743" cy="920860"/>
            </a:xfrm>
            <a:custGeom>
              <a:avLst/>
              <a:gdLst>
                <a:gd name="connsiteX0" fmla="*/ 0 w 2630743"/>
                <a:gd name="connsiteY0" fmla="*/ 0 h 920860"/>
                <a:gd name="connsiteX1" fmla="*/ 2630743 w 2630743"/>
                <a:gd name="connsiteY1" fmla="*/ 0 h 920860"/>
                <a:gd name="connsiteX2" fmla="*/ 2630743 w 2630743"/>
                <a:gd name="connsiteY2" fmla="*/ 920860 h 920860"/>
                <a:gd name="connsiteX3" fmla="*/ 0 w 2630743"/>
                <a:gd name="connsiteY3" fmla="*/ 920860 h 920860"/>
                <a:gd name="connsiteX4" fmla="*/ 0 w 2630743"/>
                <a:gd name="connsiteY4" fmla="*/ 0 h 92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743" h="920860">
                  <a:moveTo>
                    <a:pt x="0" y="0"/>
                  </a:moveTo>
                  <a:lnTo>
                    <a:pt x="2630743" y="0"/>
                  </a:lnTo>
                  <a:lnTo>
                    <a:pt x="2630743" y="920860"/>
                  </a:lnTo>
                  <a:lnTo>
                    <a:pt x="0" y="920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延迟转发发生时间</a:t>
              </a:r>
              <a:endParaRPr lang="zh-CN" altLang="en-US" sz="27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913556" y="5375213"/>
              <a:ext cx="2630743" cy="920860"/>
            </a:xfrm>
            <a:custGeom>
              <a:avLst/>
              <a:gdLst>
                <a:gd name="connsiteX0" fmla="*/ 0 w 2630743"/>
                <a:gd name="connsiteY0" fmla="*/ 0 h 920860"/>
                <a:gd name="connsiteX1" fmla="*/ 2630743 w 2630743"/>
                <a:gd name="connsiteY1" fmla="*/ 0 h 920860"/>
                <a:gd name="connsiteX2" fmla="*/ 2630743 w 2630743"/>
                <a:gd name="connsiteY2" fmla="*/ 920860 h 920860"/>
                <a:gd name="connsiteX3" fmla="*/ 0 w 2630743"/>
                <a:gd name="connsiteY3" fmla="*/ 920860 h 920860"/>
                <a:gd name="connsiteX4" fmla="*/ 0 w 2630743"/>
                <a:gd name="connsiteY4" fmla="*/ 0 h 92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743" h="920860">
                  <a:moveTo>
                    <a:pt x="0" y="0"/>
                  </a:moveTo>
                  <a:lnTo>
                    <a:pt x="2630743" y="0"/>
                  </a:lnTo>
                  <a:lnTo>
                    <a:pt x="2630743" y="920860"/>
                  </a:lnTo>
                  <a:lnTo>
                    <a:pt x="0" y="920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预测转发结果</a:t>
              </a:r>
              <a:endParaRPr lang="zh-CN" altLang="en-US" sz="2700" kern="1200" dirty="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8500316" y="3340420"/>
              <a:ext cx="826477" cy="9579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067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45093724"/>
              </p:ext>
            </p:extLst>
          </p:nvPr>
        </p:nvGraphicFramePr>
        <p:xfrm>
          <a:off x="2032000" y="1504335"/>
          <a:ext cx="4943987" cy="45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66620" y="2521974"/>
            <a:ext cx="168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条件码</a:t>
            </a:r>
            <a:endParaRPr lang="en-US" altLang="zh-CN" dirty="0" smtClean="0"/>
          </a:p>
          <a:p>
            <a:r>
              <a:rPr lang="en-US" altLang="zh-CN" dirty="0" err="1" smtClean="0"/>
              <a:t>e_set_cc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_Cnd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66620" y="4916129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d_valA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_valB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780577474"/>
              </p:ext>
            </p:extLst>
          </p:nvPr>
        </p:nvGraphicFramePr>
        <p:xfrm>
          <a:off x="7308646" y="1856794"/>
          <a:ext cx="2874297" cy="416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右箭头 10"/>
          <p:cNvSpPr/>
          <p:nvPr/>
        </p:nvSpPr>
        <p:spPr>
          <a:xfrm>
            <a:off x="6769511" y="2748567"/>
            <a:ext cx="1976284" cy="67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769510" y="4916129"/>
            <a:ext cx="197628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6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80515168"/>
              </p:ext>
            </p:extLst>
          </p:nvPr>
        </p:nvGraphicFramePr>
        <p:xfrm>
          <a:off x="2032000" y="1504335"/>
          <a:ext cx="4943987" cy="45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66620" y="3591989"/>
            <a:ext cx="168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条件码</a:t>
            </a:r>
            <a:endParaRPr lang="en-US" altLang="zh-CN" dirty="0" smtClean="0"/>
          </a:p>
          <a:p>
            <a:r>
              <a:rPr lang="en-US" altLang="zh-CN" dirty="0" err="1" smtClean="0"/>
              <a:t>e_set_cc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_Cnd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12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速度测试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762" y="1806072"/>
            <a:ext cx="319047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0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937982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034" y="2639567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2680" y="2639566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86327" y="2639565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79034" y="2563486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32679" y="2563483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86326" y="2563482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79032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32679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84677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9032" y="2910961"/>
            <a:ext cx="845302" cy="23828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78457" y="2834882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32679" y="2639565"/>
            <a:ext cx="845302" cy="2654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32678" y="2563481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84678" y="3574473"/>
            <a:ext cx="845302" cy="1744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84704" y="3509890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3647111" y="5709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串行版本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5270499" y="56742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线程并行版本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7122498" y="57098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进程并行版本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3473184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3388ms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5327405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3620ms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7179404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2220ms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583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1737533130"/>
              </p:ext>
            </p:extLst>
          </p:nvPr>
        </p:nvGraphicFramePr>
        <p:xfrm>
          <a:off x="4197514" y="2493819"/>
          <a:ext cx="4336886" cy="249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8070868"/>
              </p:ext>
            </p:extLst>
          </p:nvPr>
        </p:nvGraphicFramePr>
        <p:xfrm>
          <a:off x="820431" y="1795871"/>
          <a:ext cx="2850817" cy="38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01202734"/>
              </p:ext>
            </p:extLst>
          </p:nvPr>
        </p:nvGraphicFramePr>
        <p:xfrm>
          <a:off x="9060666" y="1795871"/>
          <a:ext cx="2850817" cy="38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536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注意！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0" b="27273"/>
          <a:stretch/>
        </p:blipFill>
        <p:spPr>
          <a:xfrm>
            <a:off x="1327005" y="1676399"/>
            <a:ext cx="3857625" cy="36853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1127" y="1870364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由于程序意外终止并不会回收这些进程，没有及时清理会直接导致死机！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497197693254&amp;di=a684ea0aad2d1aeba67f7ef594d13627&amp;imgtype=0&amp;src=http%3A%2F%2Fimg3.duitang.com%2Fuploads%2Fitem%2F201608%2F22%2F20160822120858_BWyCR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2"/>
          <a:stretch/>
        </p:blipFill>
        <p:spPr bwMode="auto">
          <a:xfrm>
            <a:off x="6320849" y="3519053"/>
            <a:ext cx="1908752" cy="25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433954" y="4456650"/>
            <a:ext cx="256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不要问我为什么是手机拍的而不是电脑截图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6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578783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</a:p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33" name="文本占位符 1"/>
          <p:cNvSpPr txBox="1">
            <a:spLocks/>
          </p:cNvSpPr>
          <p:nvPr/>
        </p:nvSpPr>
        <p:spPr>
          <a:xfrm>
            <a:off x="133221" y="500713"/>
            <a:ext cx="3019933" cy="4031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/>
                </a:solidFill>
              </a:rPr>
              <a:t>CONTENT</a:t>
            </a:r>
            <a:r>
              <a:rPr kumimoji="1" lang="en-US" altLang="zh-CN" sz="4400" dirty="0" smtClean="0"/>
              <a:t>S</a:t>
            </a:r>
            <a:endParaRPr kumimoji="1" lang="zh-CN" altLang="en-US" sz="4400" dirty="0"/>
          </a:p>
        </p:txBody>
      </p:sp>
      <p:sp>
        <p:nvSpPr>
          <p:cNvPr id="34" name="矩形 217"/>
          <p:cNvSpPr>
            <a:spLocks noChangeArrowheads="1"/>
          </p:cNvSpPr>
          <p:nvPr/>
        </p:nvSpPr>
        <p:spPr bwMode="auto">
          <a:xfrm>
            <a:off x="5151270" y="1850418"/>
            <a:ext cx="377024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217722" y="177119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研究内容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6" name="组合 220"/>
          <p:cNvGrpSpPr/>
          <p:nvPr/>
        </p:nvGrpSpPr>
        <p:grpSpPr>
          <a:xfrm>
            <a:off x="5815608" y="190383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3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3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39" name="矩形 217"/>
          <p:cNvSpPr>
            <a:spLocks noChangeArrowheads="1"/>
          </p:cNvSpPr>
          <p:nvPr/>
        </p:nvSpPr>
        <p:spPr bwMode="auto">
          <a:xfrm>
            <a:off x="5151270" y="2587269"/>
            <a:ext cx="359392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17722" y="252171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搭建方法</a:t>
            </a:r>
          </a:p>
        </p:txBody>
      </p:sp>
      <p:grpSp>
        <p:nvGrpSpPr>
          <p:cNvPr id="41" name="组合 220"/>
          <p:cNvGrpSpPr/>
          <p:nvPr/>
        </p:nvGrpSpPr>
        <p:grpSpPr>
          <a:xfrm>
            <a:off x="5815608" y="265435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44" name="矩形 217"/>
          <p:cNvSpPr>
            <a:spLocks noChangeArrowheads="1"/>
          </p:cNvSpPr>
          <p:nvPr/>
        </p:nvSpPr>
        <p:spPr bwMode="auto">
          <a:xfrm>
            <a:off x="5160888" y="3322204"/>
            <a:ext cx="35778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17722" y="327223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优化</a:t>
            </a: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6" name="组合 220"/>
          <p:cNvGrpSpPr/>
          <p:nvPr/>
        </p:nvGrpSpPr>
        <p:grpSpPr>
          <a:xfrm>
            <a:off x="5815608" y="34048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49" name="矩形 217"/>
          <p:cNvSpPr>
            <a:spLocks noChangeArrowheads="1"/>
          </p:cNvSpPr>
          <p:nvPr/>
        </p:nvSpPr>
        <p:spPr bwMode="auto">
          <a:xfrm>
            <a:off x="5145659" y="4057139"/>
            <a:ext cx="38824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17722" y="402275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速度测试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1" name="组合 220"/>
          <p:cNvGrpSpPr/>
          <p:nvPr/>
        </p:nvGrpSpPr>
        <p:grpSpPr>
          <a:xfrm>
            <a:off x="5815608" y="415539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54" name="矩形 217"/>
          <p:cNvSpPr>
            <a:spLocks noChangeArrowheads="1"/>
          </p:cNvSpPr>
          <p:nvPr/>
        </p:nvSpPr>
        <p:spPr bwMode="auto">
          <a:xfrm>
            <a:off x="5158197" y="4801703"/>
            <a:ext cx="33053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217722" y="477327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总结回顾</a:t>
            </a:r>
          </a:p>
        </p:txBody>
      </p:sp>
      <p:grpSp>
        <p:nvGrpSpPr>
          <p:cNvPr id="56" name="组合 220"/>
          <p:cNvGrpSpPr/>
          <p:nvPr/>
        </p:nvGrpSpPr>
        <p:grpSpPr>
          <a:xfrm>
            <a:off x="5815608" y="490591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49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06589" y="276170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基础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6291" y="3392396"/>
            <a:ext cx="1546298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以上学期所编写的串行版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流水线模拟器为基础进行修改。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72558" y="2761705"/>
            <a:ext cx="116442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线程级并行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0742" y="3484622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线程级并行相对简单，首先完成。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54241" y="2761705"/>
            <a:ext cx="116442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进程级并行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479" y="3512428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对线程并行进一步改写，完成进程级并行。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65741" y="276170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比较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8008" y="3486089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对三种方式的模拟进行比较。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69720" y="2853170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08454" y="2853170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00" y="2853170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4609" y="2853170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65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499129870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1191996283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9296" y="5545394"/>
            <a:ext cx="3763039" cy="2064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H="1">
            <a:off x="4599295" y="5158932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4599294" y="4782303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599293" y="4319641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flipH="1">
            <a:off x="4599293" y="3856979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9293" y="3416440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710978300"/>
              </p:ext>
            </p:extLst>
          </p:nvPr>
        </p:nvGraphicFramePr>
        <p:xfrm>
          <a:off x="1944077" y="1352714"/>
          <a:ext cx="8128000" cy="483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12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951056856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2771103549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9296" y="5545394"/>
            <a:ext cx="3763039" cy="2064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H="1">
            <a:off x="4599295" y="5158932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4599294" y="4782303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599293" y="4319641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flipH="1">
            <a:off x="4599293" y="3856979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9293" y="3416440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4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4189173093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3018918002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3014" y="4288288"/>
            <a:ext cx="3763039" cy="45674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3015" y="4726583"/>
            <a:ext cx="3763039" cy="4765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47381" y="4346209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输入信息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18962" y="4786771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593016" y="5135865"/>
            <a:ext cx="3763039" cy="5444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03139" y="521789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回答查询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flipH="1">
            <a:off x="4593014" y="5620275"/>
            <a:ext cx="3763039" cy="5513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4718" y="572256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返回结果</a:t>
            </a:r>
            <a:endParaRPr lang="zh-CN" altLang="en-US" dirty="0"/>
          </a:p>
        </p:txBody>
      </p:sp>
      <p:sp>
        <p:nvSpPr>
          <p:cNvPr id="6" name="七角星 5"/>
          <p:cNvSpPr/>
          <p:nvPr/>
        </p:nvSpPr>
        <p:spPr>
          <a:xfrm>
            <a:off x="9099755" y="538932"/>
            <a:ext cx="2787445" cy="148159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96168" y="1004244"/>
            <a:ext cx="154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fflush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9" name="右弧形箭头 8"/>
          <p:cNvSpPr/>
          <p:nvPr/>
        </p:nvSpPr>
        <p:spPr>
          <a:xfrm rot="10800000">
            <a:off x="1014702" y="3246203"/>
            <a:ext cx="1427730" cy="20841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0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614</Words>
  <Application>Microsoft Office PowerPoint</Application>
  <PresentationFormat>宽屏</PresentationFormat>
  <Paragraphs>156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Levenim MT</vt:lpstr>
      <vt:lpstr>等线</vt:lpstr>
      <vt:lpstr>等线 Light</vt:lpstr>
      <vt:lpstr>华文细黑</vt:lpstr>
      <vt:lpstr>宋体</vt:lpstr>
      <vt:lpstr>微软雅黑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研究内容</vt:lpstr>
      <vt:lpstr>PowerPoint 演示文稿</vt:lpstr>
      <vt:lpstr>搭建方法</vt:lpstr>
      <vt:lpstr>PowerPoint 演示文稿</vt:lpstr>
      <vt:lpstr>PowerPoint 演示文稿</vt:lpstr>
      <vt:lpstr>PowerPoint 演示文稿</vt:lpstr>
      <vt:lpstr>PowerPoint 演示文稿</vt:lpstr>
      <vt:lpstr>优化过程</vt:lpstr>
      <vt:lpstr>PowerPoint 演示文稿</vt:lpstr>
      <vt:lpstr>PowerPoint 演示文稿</vt:lpstr>
      <vt:lpstr>PowerPoint 演示文稿</vt:lpstr>
      <vt:lpstr>速度测试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陈杨栋</cp:lastModifiedBy>
  <cp:revision>68</cp:revision>
  <dcterms:created xsi:type="dcterms:W3CDTF">2015-07-23T02:26:31Z</dcterms:created>
  <dcterms:modified xsi:type="dcterms:W3CDTF">2017-06-12T07:08:08Z</dcterms:modified>
</cp:coreProperties>
</file>