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24" r:id="rId3"/>
    <p:sldId id="260" r:id="rId4"/>
    <p:sldId id="262" r:id="rId5"/>
    <p:sldId id="322" r:id="rId6"/>
    <p:sldId id="304" r:id="rId7"/>
    <p:sldId id="303" r:id="rId8"/>
    <p:sldId id="265" r:id="rId9"/>
    <p:sldId id="300" r:id="rId10"/>
    <p:sldId id="323" r:id="rId11"/>
    <p:sldId id="315" r:id="rId12"/>
    <p:sldId id="305" r:id="rId13"/>
    <p:sldId id="316" r:id="rId14"/>
    <p:sldId id="307" r:id="rId15"/>
    <p:sldId id="317" r:id="rId16"/>
    <p:sldId id="308" r:id="rId17"/>
    <p:sldId id="269" r:id="rId18"/>
    <p:sldId id="306" r:id="rId19"/>
    <p:sldId id="318" r:id="rId20"/>
    <p:sldId id="309" r:id="rId21"/>
    <p:sldId id="310" r:id="rId22"/>
    <p:sldId id="301" r:id="rId23"/>
    <p:sldId id="311" r:id="rId24"/>
    <p:sldId id="312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4" r:id="rId34"/>
    <p:sldId id="333" r:id="rId35"/>
    <p:sldId id="283" r:id="rId36"/>
    <p:sldId id="314" r:id="rId37"/>
    <p:sldId id="320" r:id="rId38"/>
    <p:sldId id="321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C8C0D-7607-452B-A6E4-3B9BDBE1499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0564B-D841-4B7A-8D4D-EA45BEEF683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391CEB42-1A07-416C-ADE6-EACE22BE7B0B}" type="parTrans" cxnId="{15A88C75-64DC-40CA-9D03-056AB0E51096}">
      <dgm:prSet/>
      <dgm:spPr/>
      <dgm:t>
        <a:bodyPr/>
        <a:lstStyle/>
        <a:p>
          <a:endParaRPr lang="zh-CN" altLang="en-US"/>
        </a:p>
      </dgm:t>
    </dgm:pt>
    <dgm:pt modelId="{FA358E12-7E06-4C59-A38F-1876FBB69014}" type="sibTrans" cxnId="{15A88C75-64DC-40CA-9D03-056AB0E51096}">
      <dgm:prSet/>
      <dgm:spPr/>
      <dgm:t>
        <a:bodyPr/>
        <a:lstStyle/>
        <a:p>
          <a:endParaRPr lang="zh-CN" altLang="en-US"/>
        </a:p>
      </dgm:t>
    </dgm:pt>
    <dgm:pt modelId="{3CD03E34-55A0-49F3-A42F-7D06A8D5EC84}">
      <dgm:prSet phldrT="[文本]"/>
      <dgm:spPr/>
      <dgm:t>
        <a:bodyPr/>
        <a:lstStyle/>
        <a:p>
          <a:r>
            <a:rPr lang="en-US" altLang="zh-CN" dirty="0" smtClean="0"/>
            <a:t>Control</a:t>
          </a:r>
          <a:endParaRPr lang="zh-CN" altLang="en-US" dirty="0"/>
        </a:p>
      </dgm:t>
    </dgm:pt>
    <dgm:pt modelId="{0BD83869-98B7-4844-B9B7-A20BE324236E}" type="parTrans" cxnId="{EE311D8E-85BD-48FF-B5D9-7767FBB520ED}">
      <dgm:prSet/>
      <dgm:spPr/>
      <dgm:t>
        <a:bodyPr/>
        <a:lstStyle/>
        <a:p>
          <a:endParaRPr lang="zh-CN" altLang="en-US"/>
        </a:p>
      </dgm:t>
    </dgm:pt>
    <dgm:pt modelId="{EAFCD825-1030-44DD-9A4C-229FAB7BDFC6}" type="sibTrans" cxnId="{EE311D8E-85BD-48FF-B5D9-7767FBB520ED}">
      <dgm:prSet/>
      <dgm:spPr/>
      <dgm:t>
        <a:bodyPr/>
        <a:lstStyle/>
        <a:p>
          <a:endParaRPr lang="zh-CN" altLang="en-US"/>
        </a:p>
      </dgm:t>
    </dgm:pt>
    <dgm:pt modelId="{8A883D33-3E6C-4D50-9690-3DA7532A229D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FE4675F6-1F77-4C3E-81DC-7D071594F2ED}" type="parTrans" cxnId="{03B5B236-ADAD-4D6D-8C21-33B0C68C3F59}">
      <dgm:prSet/>
      <dgm:spPr/>
      <dgm:t>
        <a:bodyPr/>
        <a:lstStyle/>
        <a:p>
          <a:endParaRPr lang="zh-CN" altLang="en-US"/>
        </a:p>
      </dgm:t>
    </dgm:pt>
    <dgm:pt modelId="{3ECB956F-9FA0-45A6-9A4C-0ACB4AD83A5A}" type="sibTrans" cxnId="{03B5B236-ADAD-4D6D-8C21-33B0C68C3F59}">
      <dgm:prSet/>
      <dgm:spPr/>
      <dgm:t>
        <a:bodyPr/>
        <a:lstStyle/>
        <a:p>
          <a:endParaRPr lang="zh-CN" altLang="en-US"/>
        </a:p>
      </dgm:t>
    </dgm:pt>
    <dgm:pt modelId="{DF1957D3-D27C-497B-9A18-BDC1755901E0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0ACD9B01-202C-425F-A00D-6D92AEAD4BA3}" type="sibTrans" cxnId="{C11C667A-0A8A-476E-A6C3-1D5320E09C61}">
      <dgm:prSet/>
      <dgm:spPr/>
      <dgm:t>
        <a:bodyPr/>
        <a:lstStyle/>
        <a:p>
          <a:endParaRPr lang="zh-CN" altLang="en-US"/>
        </a:p>
      </dgm:t>
    </dgm:pt>
    <dgm:pt modelId="{7413A945-97B2-494D-BD0F-58BBE33AD7B7}" type="parTrans" cxnId="{C11C667A-0A8A-476E-A6C3-1D5320E09C61}">
      <dgm:prSet/>
      <dgm:spPr/>
      <dgm:t>
        <a:bodyPr/>
        <a:lstStyle/>
        <a:p>
          <a:endParaRPr lang="zh-CN" altLang="en-US"/>
        </a:p>
      </dgm:t>
    </dgm:pt>
    <dgm:pt modelId="{E19167D8-9923-4C8F-95B5-E560AA53727B}">
      <dgm:prSet phldrT="[文本]"/>
      <dgm:spPr/>
      <dgm:t>
        <a:bodyPr/>
        <a:lstStyle/>
        <a:p>
          <a:r>
            <a:rPr lang="en-US" altLang="zh-CN" dirty="0" smtClean="0"/>
            <a:t>Memory</a:t>
          </a:r>
          <a:endParaRPr lang="zh-CN" altLang="en-US" dirty="0"/>
        </a:p>
      </dgm:t>
    </dgm:pt>
    <dgm:pt modelId="{757CF8EB-E785-4769-91F0-4A31BADD830B}" type="parTrans" cxnId="{D489A3CE-6042-4B3C-82B0-1F8B1B8ABE0E}">
      <dgm:prSet/>
      <dgm:spPr/>
      <dgm:t>
        <a:bodyPr/>
        <a:lstStyle/>
        <a:p>
          <a:endParaRPr lang="zh-CN" altLang="en-US"/>
        </a:p>
      </dgm:t>
    </dgm:pt>
    <dgm:pt modelId="{5EBC0CD4-ADD5-4EC6-B1F6-78676A71EF92}" type="sibTrans" cxnId="{D489A3CE-6042-4B3C-82B0-1F8B1B8ABE0E}">
      <dgm:prSet/>
      <dgm:spPr/>
      <dgm:t>
        <a:bodyPr/>
        <a:lstStyle/>
        <a:p>
          <a:endParaRPr lang="zh-CN" altLang="en-US"/>
        </a:p>
      </dgm:t>
    </dgm:pt>
    <dgm:pt modelId="{5B6262FF-E4A3-4A74-84C1-47DB9AE53090}">
      <dgm:prSet phldrT="[文本]"/>
      <dgm:spPr/>
      <dgm:t>
        <a:bodyPr/>
        <a:lstStyle/>
        <a:p>
          <a:r>
            <a:rPr lang="en-US" altLang="zh-CN" dirty="0" smtClean="0"/>
            <a:t>Execute</a:t>
          </a:r>
          <a:endParaRPr lang="zh-CN" altLang="en-US" dirty="0"/>
        </a:p>
      </dgm:t>
    </dgm:pt>
    <dgm:pt modelId="{DD7F0B8E-270F-4E20-B359-F390DA429326}" type="parTrans" cxnId="{76DF070E-339E-4032-9932-6EE9C066EFF4}">
      <dgm:prSet/>
      <dgm:spPr/>
      <dgm:t>
        <a:bodyPr/>
        <a:lstStyle/>
        <a:p>
          <a:endParaRPr lang="zh-CN" altLang="en-US"/>
        </a:p>
      </dgm:t>
    </dgm:pt>
    <dgm:pt modelId="{DD7B5AA5-200C-4A6B-A81F-E6E3FDBF45C2}" type="sibTrans" cxnId="{76DF070E-339E-4032-9932-6EE9C066EFF4}">
      <dgm:prSet/>
      <dgm:spPr/>
      <dgm:t>
        <a:bodyPr/>
        <a:lstStyle/>
        <a:p>
          <a:endParaRPr lang="zh-CN" altLang="en-US"/>
        </a:p>
      </dgm:t>
    </dgm:pt>
    <dgm:pt modelId="{AB64D713-3F7A-4628-870A-3E33E65979C9}">
      <dgm:prSet phldrT="[文本]"/>
      <dgm:spPr/>
      <dgm:t>
        <a:bodyPr/>
        <a:lstStyle/>
        <a:p>
          <a:r>
            <a:rPr lang="en-US" altLang="zh-CN" dirty="0" smtClean="0"/>
            <a:t>Decode</a:t>
          </a:r>
          <a:endParaRPr lang="zh-CN" altLang="en-US" dirty="0"/>
        </a:p>
      </dgm:t>
    </dgm:pt>
    <dgm:pt modelId="{83A7C43F-C366-4A91-9C07-EE29A8699107}" type="parTrans" cxnId="{582AE4F2-4545-42DE-A498-1D538A496479}">
      <dgm:prSet/>
      <dgm:spPr/>
      <dgm:t>
        <a:bodyPr/>
        <a:lstStyle/>
        <a:p>
          <a:endParaRPr lang="zh-CN" altLang="en-US"/>
        </a:p>
      </dgm:t>
    </dgm:pt>
    <dgm:pt modelId="{A53FE008-AA41-4942-B46D-33385E26D7D9}" type="sibTrans" cxnId="{582AE4F2-4545-42DE-A498-1D538A496479}">
      <dgm:prSet/>
      <dgm:spPr/>
      <dgm:t>
        <a:bodyPr/>
        <a:lstStyle/>
        <a:p>
          <a:endParaRPr lang="zh-CN" altLang="en-US"/>
        </a:p>
      </dgm:t>
    </dgm:pt>
    <dgm:pt modelId="{9C1E0EC5-54E2-45CC-B4AD-C8609DB74DEF}">
      <dgm:prSet phldrT="[文本]"/>
      <dgm:spPr/>
      <dgm:t>
        <a:bodyPr/>
        <a:lstStyle/>
        <a:p>
          <a:r>
            <a:rPr lang="en-US" altLang="zh-CN" dirty="0" smtClean="0"/>
            <a:t>Fetch</a:t>
          </a:r>
          <a:endParaRPr lang="zh-CN" altLang="en-US" dirty="0"/>
        </a:p>
      </dgm:t>
    </dgm:pt>
    <dgm:pt modelId="{97B84028-AB3D-4E39-8E6E-9E2278AD1C56}" type="parTrans" cxnId="{17223EA3-319E-44D4-A72F-ABD731E9337B}">
      <dgm:prSet/>
      <dgm:spPr/>
      <dgm:t>
        <a:bodyPr/>
        <a:lstStyle/>
        <a:p>
          <a:endParaRPr lang="zh-CN" altLang="en-US"/>
        </a:p>
      </dgm:t>
    </dgm:pt>
    <dgm:pt modelId="{3CA789FD-2322-4C8A-BBF8-8239201B4D5F}" type="sibTrans" cxnId="{17223EA3-319E-44D4-A72F-ABD731E9337B}">
      <dgm:prSet/>
      <dgm:spPr/>
      <dgm:t>
        <a:bodyPr/>
        <a:lstStyle/>
        <a:p>
          <a:endParaRPr lang="zh-CN" altLang="en-US"/>
        </a:p>
      </dgm:t>
    </dgm:pt>
    <dgm:pt modelId="{48CFA764-A541-441A-8E32-BBF3E935CB3E}">
      <dgm:prSet phldrT="[文本]"/>
      <dgm:spPr/>
      <dgm:t>
        <a:bodyPr/>
        <a:lstStyle/>
        <a:p>
          <a:r>
            <a:rPr lang="en-US" altLang="zh-CN" dirty="0" smtClean="0"/>
            <a:t>prepare</a:t>
          </a:r>
          <a:endParaRPr lang="zh-CN" altLang="en-US" dirty="0"/>
        </a:p>
      </dgm:t>
    </dgm:pt>
    <dgm:pt modelId="{332349BD-A093-41FC-ACD4-E090ED2F22E7}" type="parTrans" cxnId="{B2BA1EC9-67EA-48FC-B6C0-ADF756B99BF4}">
      <dgm:prSet/>
      <dgm:spPr/>
      <dgm:t>
        <a:bodyPr/>
        <a:lstStyle/>
        <a:p>
          <a:endParaRPr lang="zh-CN" altLang="en-US"/>
        </a:p>
      </dgm:t>
    </dgm:pt>
    <dgm:pt modelId="{052436A8-1BE1-44C4-B772-0D1D4FF1509B}" type="sibTrans" cxnId="{B2BA1EC9-67EA-48FC-B6C0-ADF756B99BF4}">
      <dgm:prSet/>
      <dgm:spPr/>
      <dgm:t>
        <a:bodyPr/>
        <a:lstStyle/>
        <a:p>
          <a:endParaRPr lang="zh-CN" altLang="en-US"/>
        </a:p>
      </dgm:t>
    </dgm:pt>
    <dgm:pt modelId="{528AEB92-32CA-4377-AC59-6B710402A9F6}">
      <dgm:prSet phldrT="[文本]"/>
      <dgm:spPr/>
      <dgm:t>
        <a:bodyPr/>
        <a:lstStyle/>
        <a:p>
          <a:r>
            <a:rPr lang="en-US" altLang="zh-CN" dirty="0" smtClean="0"/>
            <a:t>Write</a:t>
          </a:r>
          <a:endParaRPr lang="zh-CN" altLang="en-US" dirty="0"/>
        </a:p>
      </dgm:t>
    </dgm:pt>
    <dgm:pt modelId="{1F932128-7486-4CDA-B034-7B6B45925128}" type="parTrans" cxnId="{0AA05204-A242-4FA1-AAFB-0996A7D7054D}">
      <dgm:prSet/>
      <dgm:spPr/>
      <dgm:t>
        <a:bodyPr/>
        <a:lstStyle/>
        <a:p>
          <a:endParaRPr lang="zh-CN" altLang="en-US"/>
        </a:p>
      </dgm:t>
    </dgm:pt>
    <dgm:pt modelId="{DBE9A622-3362-4DCA-B329-5EC1FBF7AABC}" type="sibTrans" cxnId="{0AA05204-A242-4FA1-AAFB-0996A7D7054D}">
      <dgm:prSet/>
      <dgm:spPr/>
      <dgm:t>
        <a:bodyPr/>
        <a:lstStyle/>
        <a:p>
          <a:endParaRPr lang="zh-CN" altLang="en-US"/>
        </a:p>
      </dgm:t>
    </dgm:pt>
    <dgm:pt modelId="{07C82E1E-103F-4DF5-BB87-768F1000A0D3}" type="pres">
      <dgm:prSet presAssocID="{929C8C0D-7607-452B-A6E4-3B9BDBE149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82A454-0515-431E-9DF7-2D02F2693513}" type="pres">
      <dgm:prSet presAssocID="{B9B0564B-D841-4B7A-8D4D-EA45BEEF6832}" presName="root1" presStyleCnt="0"/>
      <dgm:spPr/>
    </dgm:pt>
    <dgm:pt modelId="{43C8AF0B-2751-4C9A-BAA0-4CF6BF01A2FC}" type="pres">
      <dgm:prSet presAssocID="{B9B0564B-D841-4B7A-8D4D-EA45BEEF6832}" presName="LevelOneTextNode" presStyleLbl="node0" presStyleIdx="0" presStyleCnt="1" custLinFactX="-17424" custLinFactNeighborX="-100000" custLinFactNeighborY="16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41AC-D563-4AC7-A9B1-4B1B51333B4F}" type="pres">
      <dgm:prSet presAssocID="{B9B0564B-D841-4B7A-8D4D-EA45BEEF6832}" presName="level2hierChild" presStyleCnt="0"/>
      <dgm:spPr/>
    </dgm:pt>
    <dgm:pt modelId="{97DB21B6-E823-4687-840D-C46D667462A0}" type="pres">
      <dgm:prSet presAssocID="{332349BD-A093-41FC-ACD4-E090ED2F22E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8C847A14-6F3F-4C65-B696-E8AB6926DB79}" type="pres">
      <dgm:prSet presAssocID="{332349BD-A093-41FC-ACD4-E090ED2F22E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C0D60E0-6413-411D-A771-5EE3E23A6756}" type="pres">
      <dgm:prSet presAssocID="{48CFA764-A541-441A-8E32-BBF3E935CB3E}" presName="root2" presStyleCnt="0"/>
      <dgm:spPr/>
    </dgm:pt>
    <dgm:pt modelId="{A5836154-FDB4-40E6-A6D8-64089A08D73A}" type="pres">
      <dgm:prSet presAssocID="{48CFA764-A541-441A-8E32-BBF3E935CB3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D04F01-3BF6-47BD-9EFB-67547E2236D5}" type="pres">
      <dgm:prSet presAssocID="{48CFA764-A541-441A-8E32-BBF3E935CB3E}" presName="level3hierChild" presStyleCnt="0"/>
      <dgm:spPr/>
    </dgm:pt>
    <dgm:pt modelId="{1887FD8B-FA15-4856-9A7C-16936BDDD582}" type="pres">
      <dgm:prSet presAssocID="{0BD83869-98B7-4844-B9B7-A20BE324236E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C689DDAB-E588-4E64-AC6C-EBDF64365D25}" type="pres">
      <dgm:prSet presAssocID="{0BD83869-98B7-4844-B9B7-A20BE324236E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96F2566C-CDB6-47BA-98D9-97207E140DF5}" type="pres">
      <dgm:prSet presAssocID="{3CD03E34-55A0-49F3-A42F-7D06A8D5EC84}" presName="root2" presStyleCnt="0"/>
      <dgm:spPr/>
    </dgm:pt>
    <dgm:pt modelId="{573C3FF4-964D-4832-B8E6-2919AFD90D65}" type="pres">
      <dgm:prSet presAssocID="{3CD03E34-55A0-49F3-A42F-7D06A8D5EC84}" presName="LevelTwoTextNode" presStyleLbl="node3" presStyleIdx="0" presStyleCnt="7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A92681-A827-49E1-A3E6-305A8392C3E6}" type="pres">
      <dgm:prSet presAssocID="{3CD03E34-55A0-49F3-A42F-7D06A8D5EC84}" presName="level3hierChild" presStyleCnt="0"/>
      <dgm:spPr/>
    </dgm:pt>
    <dgm:pt modelId="{00E4BE6D-090D-4C56-994A-7D97775A5C83}" type="pres">
      <dgm:prSet presAssocID="{FE4675F6-1F77-4C3E-81DC-7D071594F2ED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759FE950-23FC-4983-B7FE-DA2EAFF6E0DA}" type="pres">
      <dgm:prSet presAssocID="{FE4675F6-1F77-4C3E-81DC-7D071594F2ED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B3AD18F0-1CC4-4CDB-B72A-9BF7C890E9BB}" type="pres">
      <dgm:prSet presAssocID="{8A883D33-3E6C-4D50-9690-3DA7532A229D}" presName="root2" presStyleCnt="0"/>
      <dgm:spPr/>
    </dgm:pt>
    <dgm:pt modelId="{8F9E44AE-AA37-45CE-8C62-CA9500B9CD14}" type="pres">
      <dgm:prSet presAssocID="{8A883D33-3E6C-4D50-9690-3DA7532A229D}" presName="LevelTwoTextNode" presStyleLbl="node3" presStyleIdx="1" presStyleCnt="7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DE2D03-1BD6-42A9-A9E3-3431E07EAF02}" type="pres">
      <dgm:prSet presAssocID="{8A883D33-3E6C-4D50-9690-3DA7532A229D}" presName="level3hierChild" presStyleCnt="0"/>
      <dgm:spPr/>
    </dgm:pt>
    <dgm:pt modelId="{776F0481-2A19-4A09-B780-7802227DABAE}" type="pres">
      <dgm:prSet presAssocID="{7413A945-97B2-494D-BD0F-58BBE33AD7B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E897E42-8EA2-4346-BDC6-2E8321955B2E}" type="pres">
      <dgm:prSet presAssocID="{7413A945-97B2-494D-BD0F-58BBE33AD7B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98E647F-AD96-47BB-96CA-90E6305E8D44}" type="pres">
      <dgm:prSet presAssocID="{DF1957D3-D27C-497B-9A18-BDC1755901E0}" presName="root2" presStyleCnt="0"/>
      <dgm:spPr/>
    </dgm:pt>
    <dgm:pt modelId="{25564EC7-23B8-4DFE-B509-E1455FDFEDD3}" type="pres">
      <dgm:prSet presAssocID="{DF1957D3-D27C-497B-9A18-BDC1755901E0}" presName="LevelTwoTextNode" presStyleLbl="node2" presStyleIdx="1" presStyleCnt="2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A7FD6F-A38C-411F-B742-0ABAE8D4DD18}" type="pres">
      <dgm:prSet presAssocID="{DF1957D3-D27C-497B-9A18-BDC1755901E0}" presName="level3hierChild" presStyleCnt="0"/>
      <dgm:spPr/>
    </dgm:pt>
    <dgm:pt modelId="{AB2A8B2D-577D-4CD1-A8DF-BD3BDAF1D497}" type="pres">
      <dgm:prSet presAssocID="{1F932128-7486-4CDA-B034-7B6B45925128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43C0456C-0055-4A54-9C85-4972071FD152}" type="pres">
      <dgm:prSet presAssocID="{1F932128-7486-4CDA-B034-7B6B45925128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BB73F1A4-1DF4-4B36-AD27-DB7D99ED2099}" type="pres">
      <dgm:prSet presAssocID="{528AEB92-32CA-4377-AC59-6B710402A9F6}" presName="root2" presStyleCnt="0"/>
      <dgm:spPr/>
    </dgm:pt>
    <dgm:pt modelId="{79E976F3-42B7-44E6-A613-C8BD35A57378}" type="pres">
      <dgm:prSet presAssocID="{528AEB92-32CA-4377-AC59-6B710402A9F6}" presName="LevelTwoTextNode" presStyleLbl="node3" presStyleIdx="2" presStyleCnt="7" custScaleX="2106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6C548-AC69-46B9-B5FC-367CD3755122}" type="pres">
      <dgm:prSet presAssocID="{528AEB92-32CA-4377-AC59-6B710402A9F6}" presName="level3hierChild" presStyleCnt="0"/>
      <dgm:spPr/>
    </dgm:pt>
    <dgm:pt modelId="{632F33F8-A2BC-4C32-9744-3F32DEF36478}" type="pres">
      <dgm:prSet presAssocID="{757CF8EB-E785-4769-91F0-4A31BADD830B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B1EF3329-C056-43C4-99A4-9B2B924FA95A}" type="pres">
      <dgm:prSet presAssocID="{757CF8EB-E785-4769-91F0-4A31BADD830B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5716EB6E-974A-446B-AECC-5B656E4D5335}" type="pres">
      <dgm:prSet presAssocID="{E19167D8-9923-4C8F-95B5-E560AA53727B}" presName="root2" presStyleCnt="0"/>
      <dgm:spPr/>
    </dgm:pt>
    <dgm:pt modelId="{7E1FCDCF-11CD-4C6D-90E2-D0D9CADE0691}" type="pres">
      <dgm:prSet presAssocID="{E19167D8-9923-4C8F-95B5-E560AA53727B}" presName="LevelTwoTextNode" presStyleLbl="node3" presStyleIdx="3" presStyleCnt="7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7DA415-CA89-40F8-B127-2A87053B8EB4}" type="pres">
      <dgm:prSet presAssocID="{E19167D8-9923-4C8F-95B5-E560AA53727B}" presName="level3hierChild" presStyleCnt="0"/>
      <dgm:spPr/>
    </dgm:pt>
    <dgm:pt modelId="{EF90DC0F-45C7-494A-9550-307B86978D11}" type="pres">
      <dgm:prSet presAssocID="{DD7F0B8E-270F-4E20-B359-F390DA429326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574EE91B-4EC1-453D-8E66-568BA9A50C61}" type="pres">
      <dgm:prSet presAssocID="{DD7F0B8E-270F-4E20-B359-F390DA429326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D3B23A62-483A-4164-91C7-7761E088116F}" type="pres">
      <dgm:prSet presAssocID="{5B6262FF-E4A3-4A74-84C1-47DB9AE53090}" presName="root2" presStyleCnt="0"/>
      <dgm:spPr/>
    </dgm:pt>
    <dgm:pt modelId="{8403E8B5-C774-4199-BF26-EB4996FCD5FA}" type="pres">
      <dgm:prSet presAssocID="{5B6262FF-E4A3-4A74-84C1-47DB9AE53090}" presName="LevelTwoTextNode" presStyleLbl="node3" presStyleIdx="4" presStyleCnt="7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D4B2C8-3E88-4747-83FD-A2C98171DD76}" type="pres">
      <dgm:prSet presAssocID="{5B6262FF-E4A3-4A74-84C1-47DB9AE53090}" presName="level3hierChild" presStyleCnt="0"/>
      <dgm:spPr/>
    </dgm:pt>
    <dgm:pt modelId="{EA6A2544-5249-4399-AA36-801EDF137400}" type="pres">
      <dgm:prSet presAssocID="{83A7C43F-C366-4A91-9C07-EE29A8699107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802D20D6-8CC4-45A4-91EA-0DF8B15764CD}" type="pres">
      <dgm:prSet presAssocID="{83A7C43F-C366-4A91-9C07-EE29A8699107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1B4C2570-373C-438A-960C-93C899A4512E}" type="pres">
      <dgm:prSet presAssocID="{AB64D713-3F7A-4628-870A-3E33E65979C9}" presName="root2" presStyleCnt="0"/>
      <dgm:spPr/>
    </dgm:pt>
    <dgm:pt modelId="{C9956FFC-A680-49B7-A17D-049EEDBC443E}" type="pres">
      <dgm:prSet presAssocID="{AB64D713-3F7A-4628-870A-3E33E65979C9}" presName="LevelTwoTextNode" presStyleLbl="node3" presStyleIdx="5" presStyleCnt="7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8C7108-EFDA-4BF5-920A-57E9D07492F6}" type="pres">
      <dgm:prSet presAssocID="{AB64D713-3F7A-4628-870A-3E33E65979C9}" presName="level3hierChild" presStyleCnt="0"/>
      <dgm:spPr/>
    </dgm:pt>
    <dgm:pt modelId="{BF666297-A5AA-4DB1-9439-CA8C31470C09}" type="pres">
      <dgm:prSet presAssocID="{97B84028-AB3D-4E39-8E6E-9E2278AD1C56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CDAC73E8-E920-41BF-AE0F-62F4338D2442}" type="pres">
      <dgm:prSet presAssocID="{97B84028-AB3D-4E39-8E6E-9E2278AD1C56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3D3EF99F-FB5E-4A8D-8961-5B849C79C2CD}" type="pres">
      <dgm:prSet presAssocID="{9C1E0EC5-54E2-45CC-B4AD-C8609DB74DEF}" presName="root2" presStyleCnt="0"/>
      <dgm:spPr/>
    </dgm:pt>
    <dgm:pt modelId="{8221D281-65FF-4442-8099-76114E458331}" type="pres">
      <dgm:prSet presAssocID="{9C1E0EC5-54E2-45CC-B4AD-C8609DB74DEF}" presName="LevelTwoTextNode" presStyleLbl="node3" presStyleIdx="6" presStyleCnt="7" custScaleX="212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1814A3-A44D-4918-B165-5CB15524C0D3}" type="pres">
      <dgm:prSet presAssocID="{9C1E0EC5-54E2-45CC-B4AD-C8609DB74DEF}" presName="level3hierChild" presStyleCnt="0"/>
      <dgm:spPr/>
    </dgm:pt>
  </dgm:ptLst>
  <dgm:cxnLst>
    <dgm:cxn modelId="{A2D034B4-9424-4636-B139-C3479218C7AC}" type="presOf" srcId="{9C1E0EC5-54E2-45CC-B4AD-C8609DB74DEF}" destId="{8221D281-65FF-4442-8099-76114E458331}" srcOrd="0" destOrd="0" presId="urn:microsoft.com/office/officeart/2005/8/layout/hierarchy2"/>
    <dgm:cxn modelId="{6112DE51-E780-482E-8AA1-EC5EEC285EB6}" type="presOf" srcId="{97B84028-AB3D-4E39-8E6E-9E2278AD1C56}" destId="{CDAC73E8-E920-41BF-AE0F-62F4338D2442}" srcOrd="1" destOrd="0" presId="urn:microsoft.com/office/officeart/2005/8/layout/hierarchy2"/>
    <dgm:cxn modelId="{DB8C2FE9-AC0F-422B-926D-FC52EBFF0B2B}" type="presOf" srcId="{FE4675F6-1F77-4C3E-81DC-7D071594F2ED}" destId="{00E4BE6D-090D-4C56-994A-7D97775A5C83}" srcOrd="0" destOrd="0" presId="urn:microsoft.com/office/officeart/2005/8/layout/hierarchy2"/>
    <dgm:cxn modelId="{9913C87C-FB44-480F-80F7-368C542BFCC4}" type="presOf" srcId="{757CF8EB-E785-4769-91F0-4A31BADD830B}" destId="{B1EF3329-C056-43C4-99A4-9B2B924FA95A}" srcOrd="1" destOrd="0" presId="urn:microsoft.com/office/officeart/2005/8/layout/hierarchy2"/>
    <dgm:cxn modelId="{2B686FDC-4C75-4D11-ADCE-7EFBFD8ACC69}" type="presOf" srcId="{E19167D8-9923-4C8F-95B5-E560AA53727B}" destId="{7E1FCDCF-11CD-4C6D-90E2-D0D9CADE0691}" srcOrd="0" destOrd="0" presId="urn:microsoft.com/office/officeart/2005/8/layout/hierarchy2"/>
    <dgm:cxn modelId="{D489A3CE-6042-4B3C-82B0-1F8B1B8ABE0E}" srcId="{DF1957D3-D27C-497B-9A18-BDC1755901E0}" destId="{E19167D8-9923-4C8F-95B5-E560AA53727B}" srcOrd="1" destOrd="0" parTransId="{757CF8EB-E785-4769-91F0-4A31BADD830B}" sibTransId="{5EBC0CD4-ADD5-4EC6-B1F6-78676A71EF92}"/>
    <dgm:cxn modelId="{B2BA1EC9-67EA-48FC-B6C0-ADF756B99BF4}" srcId="{B9B0564B-D841-4B7A-8D4D-EA45BEEF6832}" destId="{48CFA764-A541-441A-8E32-BBF3E935CB3E}" srcOrd="0" destOrd="0" parTransId="{332349BD-A093-41FC-ACD4-E090ED2F22E7}" sibTransId="{052436A8-1BE1-44C4-B772-0D1D4FF1509B}"/>
    <dgm:cxn modelId="{03B5B236-ADAD-4D6D-8C21-33B0C68C3F59}" srcId="{48CFA764-A541-441A-8E32-BBF3E935CB3E}" destId="{8A883D33-3E6C-4D50-9690-3DA7532A229D}" srcOrd="1" destOrd="0" parTransId="{FE4675F6-1F77-4C3E-81DC-7D071594F2ED}" sibTransId="{3ECB956F-9FA0-45A6-9A4C-0ACB4AD83A5A}"/>
    <dgm:cxn modelId="{34F57814-1A02-4CD5-8EF2-C0D9C3C1044B}" type="presOf" srcId="{83A7C43F-C366-4A91-9C07-EE29A8699107}" destId="{EA6A2544-5249-4399-AA36-801EDF137400}" srcOrd="0" destOrd="0" presId="urn:microsoft.com/office/officeart/2005/8/layout/hierarchy2"/>
    <dgm:cxn modelId="{B1D72E3A-4492-4FEF-B6FB-BA0E10CDDA23}" type="presOf" srcId="{DF1957D3-D27C-497B-9A18-BDC1755901E0}" destId="{25564EC7-23B8-4DFE-B509-E1455FDFEDD3}" srcOrd="0" destOrd="0" presId="urn:microsoft.com/office/officeart/2005/8/layout/hierarchy2"/>
    <dgm:cxn modelId="{7EC1566F-9672-4080-ADC8-203FA1FDCF7D}" type="presOf" srcId="{0BD83869-98B7-4844-B9B7-A20BE324236E}" destId="{C689DDAB-E588-4E64-AC6C-EBDF64365D25}" srcOrd="1" destOrd="0" presId="urn:microsoft.com/office/officeart/2005/8/layout/hierarchy2"/>
    <dgm:cxn modelId="{C11C667A-0A8A-476E-A6C3-1D5320E09C61}" srcId="{B9B0564B-D841-4B7A-8D4D-EA45BEEF6832}" destId="{DF1957D3-D27C-497B-9A18-BDC1755901E0}" srcOrd="1" destOrd="0" parTransId="{7413A945-97B2-494D-BD0F-58BBE33AD7B7}" sibTransId="{0ACD9B01-202C-425F-A00D-6D92AEAD4BA3}"/>
    <dgm:cxn modelId="{B253E053-6B98-472D-89C5-90E33C2EE7DF}" type="presOf" srcId="{B9B0564B-D841-4B7A-8D4D-EA45BEEF6832}" destId="{43C8AF0B-2751-4C9A-BAA0-4CF6BF01A2FC}" srcOrd="0" destOrd="0" presId="urn:microsoft.com/office/officeart/2005/8/layout/hierarchy2"/>
    <dgm:cxn modelId="{EDBE34D2-5ECF-421C-81C7-12DECBC260E9}" type="presOf" srcId="{AB64D713-3F7A-4628-870A-3E33E65979C9}" destId="{C9956FFC-A680-49B7-A17D-049EEDBC443E}" srcOrd="0" destOrd="0" presId="urn:microsoft.com/office/officeart/2005/8/layout/hierarchy2"/>
    <dgm:cxn modelId="{32A8E53A-4025-4EC0-88A7-D4B574897885}" type="presOf" srcId="{83A7C43F-C366-4A91-9C07-EE29A8699107}" destId="{802D20D6-8CC4-45A4-91EA-0DF8B15764CD}" srcOrd="1" destOrd="0" presId="urn:microsoft.com/office/officeart/2005/8/layout/hierarchy2"/>
    <dgm:cxn modelId="{17223EA3-319E-44D4-A72F-ABD731E9337B}" srcId="{DF1957D3-D27C-497B-9A18-BDC1755901E0}" destId="{9C1E0EC5-54E2-45CC-B4AD-C8609DB74DEF}" srcOrd="4" destOrd="0" parTransId="{97B84028-AB3D-4E39-8E6E-9E2278AD1C56}" sibTransId="{3CA789FD-2322-4C8A-BBF8-8239201B4D5F}"/>
    <dgm:cxn modelId="{43886847-0A59-4E9F-8D60-1480AFE25A79}" type="presOf" srcId="{7413A945-97B2-494D-BD0F-58BBE33AD7B7}" destId="{776F0481-2A19-4A09-B780-7802227DABAE}" srcOrd="0" destOrd="0" presId="urn:microsoft.com/office/officeart/2005/8/layout/hierarchy2"/>
    <dgm:cxn modelId="{55F8D0F9-41D9-4909-8AFA-2AFE6F8FFB7C}" type="presOf" srcId="{757CF8EB-E785-4769-91F0-4A31BADD830B}" destId="{632F33F8-A2BC-4C32-9744-3F32DEF36478}" srcOrd="0" destOrd="0" presId="urn:microsoft.com/office/officeart/2005/8/layout/hierarchy2"/>
    <dgm:cxn modelId="{4DE3416A-CC25-4C36-89EF-91009E9DB029}" type="presOf" srcId="{929C8C0D-7607-452B-A6E4-3B9BDBE14999}" destId="{07C82E1E-103F-4DF5-BB87-768F1000A0D3}" srcOrd="0" destOrd="0" presId="urn:microsoft.com/office/officeart/2005/8/layout/hierarchy2"/>
    <dgm:cxn modelId="{EB891C9D-32B2-4381-8482-2041ABDE35E2}" type="presOf" srcId="{DD7F0B8E-270F-4E20-B359-F390DA429326}" destId="{EF90DC0F-45C7-494A-9550-307B86978D11}" srcOrd="0" destOrd="0" presId="urn:microsoft.com/office/officeart/2005/8/layout/hierarchy2"/>
    <dgm:cxn modelId="{8DB83E19-1BD4-4A2C-817B-F625DB14F6A4}" type="presOf" srcId="{332349BD-A093-41FC-ACD4-E090ED2F22E7}" destId="{8C847A14-6F3F-4C65-B696-E8AB6926DB79}" srcOrd="1" destOrd="0" presId="urn:microsoft.com/office/officeart/2005/8/layout/hierarchy2"/>
    <dgm:cxn modelId="{A7002EB4-F81A-434D-8BBD-FB6377B0B212}" type="presOf" srcId="{FE4675F6-1F77-4C3E-81DC-7D071594F2ED}" destId="{759FE950-23FC-4983-B7FE-DA2EAFF6E0DA}" srcOrd="1" destOrd="0" presId="urn:microsoft.com/office/officeart/2005/8/layout/hierarchy2"/>
    <dgm:cxn modelId="{EE311D8E-85BD-48FF-B5D9-7767FBB520ED}" srcId="{48CFA764-A541-441A-8E32-BBF3E935CB3E}" destId="{3CD03E34-55A0-49F3-A42F-7D06A8D5EC84}" srcOrd="0" destOrd="0" parTransId="{0BD83869-98B7-4844-B9B7-A20BE324236E}" sibTransId="{EAFCD825-1030-44DD-9A4C-229FAB7BDFC6}"/>
    <dgm:cxn modelId="{7D22F3D9-7B8B-4A0F-BDDE-404A68815F2C}" type="presOf" srcId="{48CFA764-A541-441A-8E32-BBF3E935CB3E}" destId="{A5836154-FDB4-40E6-A6D8-64089A08D73A}" srcOrd="0" destOrd="0" presId="urn:microsoft.com/office/officeart/2005/8/layout/hierarchy2"/>
    <dgm:cxn modelId="{6F91E078-5C16-4941-AFFB-13DA9ABD5E29}" type="presOf" srcId="{1F932128-7486-4CDA-B034-7B6B45925128}" destId="{AB2A8B2D-577D-4CD1-A8DF-BD3BDAF1D497}" srcOrd="0" destOrd="0" presId="urn:microsoft.com/office/officeart/2005/8/layout/hierarchy2"/>
    <dgm:cxn modelId="{0AA05204-A242-4FA1-AAFB-0996A7D7054D}" srcId="{DF1957D3-D27C-497B-9A18-BDC1755901E0}" destId="{528AEB92-32CA-4377-AC59-6B710402A9F6}" srcOrd="0" destOrd="0" parTransId="{1F932128-7486-4CDA-B034-7B6B45925128}" sibTransId="{DBE9A622-3362-4DCA-B329-5EC1FBF7AABC}"/>
    <dgm:cxn modelId="{60082173-6CB0-4EE1-AC50-82A809CFAD31}" type="presOf" srcId="{8A883D33-3E6C-4D50-9690-3DA7532A229D}" destId="{8F9E44AE-AA37-45CE-8C62-CA9500B9CD14}" srcOrd="0" destOrd="0" presId="urn:microsoft.com/office/officeart/2005/8/layout/hierarchy2"/>
    <dgm:cxn modelId="{62227E35-47B1-4A55-BA4D-C685BF60D337}" type="presOf" srcId="{1F932128-7486-4CDA-B034-7B6B45925128}" destId="{43C0456C-0055-4A54-9C85-4972071FD152}" srcOrd="1" destOrd="0" presId="urn:microsoft.com/office/officeart/2005/8/layout/hierarchy2"/>
    <dgm:cxn modelId="{A3E0AC77-05E6-4ED0-9985-812032FB9C2D}" type="presOf" srcId="{3CD03E34-55A0-49F3-A42F-7D06A8D5EC84}" destId="{573C3FF4-964D-4832-B8E6-2919AFD90D65}" srcOrd="0" destOrd="0" presId="urn:microsoft.com/office/officeart/2005/8/layout/hierarchy2"/>
    <dgm:cxn modelId="{582AE4F2-4545-42DE-A498-1D538A496479}" srcId="{DF1957D3-D27C-497B-9A18-BDC1755901E0}" destId="{AB64D713-3F7A-4628-870A-3E33E65979C9}" srcOrd="3" destOrd="0" parTransId="{83A7C43F-C366-4A91-9C07-EE29A8699107}" sibTransId="{A53FE008-AA41-4942-B46D-33385E26D7D9}"/>
    <dgm:cxn modelId="{335A7A51-520F-434D-8639-832AA4FDCABF}" type="presOf" srcId="{97B84028-AB3D-4E39-8E6E-9E2278AD1C56}" destId="{BF666297-A5AA-4DB1-9439-CA8C31470C09}" srcOrd="0" destOrd="0" presId="urn:microsoft.com/office/officeart/2005/8/layout/hierarchy2"/>
    <dgm:cxn modelId="{CAADDF88-B218-4958-88E9-8EAE3CFB243E}" type="presOf" srcId="{0BD83869-98B7-4844-B9B7-A20BE324236E}" destId="{1887FD8B-FA15-4856-9A7C-16936BDDD582}" srcOrd="0" destOrd="0" presId="urn:microsoft.com/office/officeart/2005/8/layout/hierarchy2"/>
    <dgm:cxn modelId="{76DF070E-339E-4032-9932-6EE9C066EFF4}" srcId="{DF1957D3-D27C-497B-9A18-BDC1755901E0}" destId="{5B6262FF-E4A3-4A74-84C1-47DB9AE53090}" srcOrd="2" destOrd="0" parTransId="{DD7F0B8E-270F-4E20-B359-F390DA429326}" sibTransId="{DD7B5AA5-200C-4A6B-A81F-E6E3FDBF45C2}"/>
    <dgm:cxn modelId="{CEFCD80D-4B03-4A76-A2CB-EDEE384489ED}" type="presOf" srcId="{5B6262FF-E4A3-4A74-84C1-47DB9AE53090}" destId="{8403E8B5-C774-4199-BF26-EB4996FCD5FA}" srcOrd="0" destOrd="0" presId="urn:microsoft.com/office/officeart/2005/8/layout/hierarchy2"/>
    <dgm:cxn modelId="{A3E1C463-6257-41AD-95E8-378689A23DCB}" type="presOf" srcId="{332349BD-A093-41FC-ACD4-E090ED2F22E7}" destId="{97DB21B6-E823-4687-840D-C46D667462A0}" srcOrd="0" destOrd="0" presId="urn:microsoft.com/office/officeart/2005/8/layout/hierarchy2"/>
    <dgm:cxn modelId="{EB875466-A024-4756-99AF-51E7690D1E12}" type="presOf" srcId="{7413A945-97B2-494D-BD0F-58BBE33AD7B7}" destId="{9E897E42-8EA2-4346-BDC6-2E8321955B2E}" srcOrd="1" destOrd="0" presId="urn:microsoft.com/office/officeart/2005/8/layout/hierarchy2"/>
    <dgm:cxn modelId="{9AB3AD61-04C4-497E-B0A8-9D73B11CD839}" type="presOf" srcId="{DD7F0B8E-270F-4E20-B359-F390DA429326}" destId="{574EE91B-4EC1-453D-8E66-568BA9A50C61}" srcOrd="1" destOrd="0" presId="urn:microsoft.com/office/officeart/2005/8/layout/hierarchy2"/>
    <dgm:cxn modelId="{1E399914-8C01-4187-B43C-CFF689067C27}" type="presOf" srcId="{528AEB92-32CA-4377-AC59-6B710402A9F6}" destId="{79E976F3-42B7-44E6-A613-C8BD35A57378}" srcOrd="0" destOrd="0" presId="urn:microsoft.com/office/officeart/2005/8/layout/hierarchy2"/>
    <dgm:cxn modelId="{15A88C75-64DC-40CA-9D03-056AB0E51096}" srcId="{929C8C0D-7607-452B-A6E4-3B9BDBE14999}" destId="{B9B0564B-D841-4B7A-8D4D-EA45BEEF6832}" srcOrd="0" destOrd="0" parTransId="{391CEB42-1A07-416C-ADE6-EACE22BE7B0B}" sibTransId="{FA358E12-7E06-4C59-A38F-1876FBB69014}"/>
    <dgm:cxn modelId="{4F9A098E-1EE8-4275-B79B-62AA4A0C2E44}" type="presParOf" srcId="{07C82E1E-103F-4DF5-BB87-768F1000A0D3}" destId="{5F82A454-0515-431E-9DF7-2D02F2693513}" srcOrd="0" destOrd="0" presId="urn:microsoft.com/office/officeart/2005/8/layout/hierarchy2"/>
    <dgm:cxn modelId="{93885904-AEA6-400C-87DA-FA3B37418EFE}" type="presParOf" srcId="{5F82A454-0515-431E-9DF7-2D02F2693513}" destId="{43C8AF0B-2751-4C9A-BAA0-4CF6BF01A2FC}" srcOrd="0" destOrd="0" presId="urn:microsoft.com/office/officeart/2005/8/layout/hierarchy2"/>
    <dgm:cxn modelId="{257B88CC-BCBD-4BAC-80FE-8AC61625FD71}" type="presParOf" srcId="{5F82A454-0515-431E-9DF7-2D02F2693513}" destId="{CDEE41AC-D563-4AC7-A9B1-4B1B51333B4F}" srcOrd="1" destOrd="0" presId="urn:microsoft.com/office/officeart/2005/8/layout/hierarchy2"/>
    <dgm:cxn modelId="{9D600E22-2FDD-4D36-8A02-E99CA761FDEA}" type="presParOf" srcId="{CDEE41AC-D563-4AC7-A9B1-4B1B51333B4F}" destId="{97DB21B6-E823-4687-840D-C46D667462A0}" srcOrd="0" destOrd="0" presId="urn:microsoft.com/office/officeart/2005/8/layout/hierarchy2"/>
    <dgm:cxn modelId="{E72DAA21-213F-4150-BAD2-E1A66F06105B}" type="presParOf" srcId="{97DB21B6-E823-4687-840D-C46D667462A0}" destId="{8C847A14-6F3F-4C65-B696-E8AB6926DB79}" srcOrd="0" destOrd="0" presId="urn:microsoft.com/office/officeart/2005/8/layout/hierarchy2"/>
    <dgm:cxn modelId="{AEE17756-2F26-4272-8021-395A8F10A52F}" type="presParOf" srcId="{CDEE41AC-D563-4AC7-A9B1-4B1B51333B4F}" destId="{0C0D60E0-6413-411D-A771-5EE3E23A6756}" srcOrd="1" destOrd="0" presId="urn:microsoft.com/office/officeart/2005/8/layout/hierarchy2"/>
    <dgm:cxn modelId="{C8D86735-901B-4F29-A6ED-371CE1BFE782}" type="presParOf" srcId="{0C0D60E0-6413-411D-A771-5EE3E23A6756}" destId="{A5836154-FDB4-40E6-A6D8-64089A08D73A}" srcOrd="0" destOrd="0" presId="urn:microsoft.com/office/officeart/2005/8/layout/hierarchy2"/>
    <dgm:cxn modelId="{511CEDC2-5B49-4F9E-8F73-9ACCD5565C1C}" type="presParOf" srcId="{0C0D60E0-6413-411D-A771-5EE3E23A6756}" destId="{3BD04F01-3BF6-47BD-9EFB-67547E2236D5}" srcOrd="1" destOrd="0" presId="urn:microsoft.com/office/officeart/2005/8/layout/hierarchy2"/>
    <dgm:cxn modelId="{03646F5A-ED8B-49FE-892D-F0F820298BB0}" type="presParOf" srcId="{3BD04F01-3BF6-47BD-9EFB-67547E2236D5}" destId="{1887FD8B-FA15-4856-9A7C-16936BDDD582}" srcOrd="0" destOrd="0" presId="urn:microsoft.com/office/officeart/2005/8/layout/hierarchy2"/>
    <dgm:cxn modelId="{A7F19571-726D-4865-8AC8-D1D0B05B91AB}" type="presParOf" srcId="{1887FD8B-FA15-4856-9A7C-16936BDDD582}" destId="{C689DDAB-E588-4E64-AC6C-EBDF64365D25}" srcOrd="0" destOrd="0" presId="urn:microsoft.com/office/officeart/2005/8/layout/hierarchy2"/>
    <dgm:cxn modelId="{F8A08232-B548-4B28-AE28-C45A286C12D0}" type="presParOf" srcId="{3BD04F01-3BF6-47BD-9EFB-67547E2236D5}" destId="{96F2566C-CDB6-47BA-98D9-97207E140DF5}" srcOrd="1" destOrd="0" presId="urn:microsoft.com/office/officeart/2005/8/layout/hierarchy2"/>
    <dgm:cxn modelId="{BBF2A298-D8A0-4EF8-9390-A646BB6856B7}" type="presParOf" srcId="{96F2566C-CDB6-47BA-98D9-97207E140DF5}" destId="{573C3FF4-964D-4832-B8E6-2919AFD90D65}" srcOrd="0" destOrd="0" presId="urn:microsoft.com/office/officeart/2005/8/layout/hierarchy2"/>
    <dgm:cxn modelId="{A53E6234-15A7-4A89-B59C-5D4A32756BD5}" type="presParOf" srcId="{96F2566C-CDB6-47BA-98D9-97207E140DF5}" destId="{01A92681-A827-49E1-A3E6-305A8392C3E6}" srcOrd="1" destOrd="0" presId="urn:microsoft.com/office/officeart/2005/8/layout/hierarchy2"/>
    <dgm:cxn modelId="{2CBEC0A3-5A46-43E3-B6E5-0C203938E14D}" type="presParOf" srcId="{3BD04F01-3BF6-47BD-9EFB-67547E2236D5}" destId="{00E4BE6D-090D-4C56-994A-7D97775A5C83}" srcOrd="2" destOrd="0" presId="urn:microsoft.com/office/officeart/2005/8/layout/hierarchy2"/>
    <dgm:cxn modelId="{6C45B1EF-0A99-4FD2-A98D-B63FF85B5149}" type="presParOf" srcId="{00E4BE6D-090D-4C56-994A-7D97775A5C83}" destId="{759FE950-23FC-4983-B7FE-DA2EAFF6E0DA}" srcOrd="0" destOrd="0" presId="urn:microsoft.com/office/officeart/2005/8/layout/hierarchy2"/>
    <dgm:cxn modelId="{5B0BE69A-E7D4-4DC1-82F7-5528E05430F1}" type="presParOf" srcId="{3BD04F01-3BF6-47BD-9EFB-67547E2236D5}" destId="{B3AD18F0-1CC4-4CDB-B72A-9BF7C890E9BB}" srcOrd="3" destOrd="0" presId="urn:microsoft.com/office/officeart/2005/8/layout/hierarchy2"/>
    <dgm:cxn modelId="{28873DA3-D324-499B-BADF-A4F35B7EA6A8}" type="presParOf" srcId="{B3AD18F0-1CC4-4CDB-B72A-9BF7C890E9BB}" destId="{8F9E44AE-AA37-45CE-8C62-CA9500B9CD14}" srcOrd="0" destOrd="0" presId="urn:microsoft.com/office/officeart/2005/8/layout/hierarchy2"/>
    <dgm:cxn modelId="{D0D21B5A-1EA3-46AD-8524-F4BA9248D607}" type="presParOf" srcId="{B3AD18F0-1CC4-4CDB-B72A-9BF7C890E9BB}" destId="{61DE2D03-1BD6-42A9-A9E3-3431E07EAF02}" srcOrd="1" destOrd="0" presId="urn:microsoft.com/office/officeart/2005/8/layout/hierarchy2"/>
    <dgm:cxn modelId="{4B08F7A6-E509-4D9B-8662-A9A707AA4079}" type="presParOf" srcId="{CDEE41AC-D563-4AC7-A9B1-4B1B51333B4F}" destId="{776F0481-2A19-4A09-B780-7802227DABAE}" srcOrd="2" destOrd="0" presId="urn:microsoft.com/office/officeart/2005/8/layout/hierarchy2"/>
    <dgm:cxn modelId="{366E977B-3092-4627-8BBC-06BBD930A529}" type="presParOf" srcId="{776F0481-2A19-4A09-B780-7802227DABAE}" destId="{9E897E42-8EA2-4346-BDC6-2E8321955B2E}" srcOrd="0" destOrd="0" presId="urn:microsoft.com/office/officeart/2005/8/layout/hierarchy2"/>
    <dgm:cxn modelId="{B64841B5-0585-4AC1-878F-AA7F3A2C1379}" type="presParOf" srcId="{CDEE41AC-D563-4AC7-A9B1-4B1B51333B4F}" destId="{D98E647F-AD96-47BB-96CA-90E6305E8D44}" srcOrd="3" destOrd="0" presId="urn:microsoft.com/office/officeart/2005/8/layout/hierarchy2"/>
    <dgm:cxn modelId="{23A13288-3836-4105-B423-6BFAACE594DA}" type="presParOf" srcId="{D98E647F-AD96-47BB-96CA-90E6305E8D44}" destId="{25564EC7-23B8-4DFE-B509-E1455FDFEDD3}" srcOrd="0" destOrd="0" presId="urn:microsoft.com/office/officeart/2005/8/layout/hierarchy2"/>
    <dgm:cxn modelId="{0C2D1C94-E40C-48FA-9BDB-17AE92F2DE28}" type="presParOf" srcId="{D98E647F-AD96-47BB-96CA-90E6305E8D44}" destId="{A3A7FD6F-A38C-411F-B742-0ABAE8D4DD18}" srcOrd="1" destOrd="0" presId="urn:microsoft.com/office/officeart/2005/8/layout/hierarchy2"/>
    <dgm:cxn modelId="{90BC0ED8-1E28-4247-BE8F-16B691DE1A43}" type="presParOf" srcId="{A3A7FD6F-A38C-411F-B742-0ABAE8D4DD18}" destId="{AB2A8B2D-577D-4CD1-A8DF-BD3BDAF1D497}" srcOrd="0" destOrd="0" presId="urn:microsoft.com/office/officeart/2005/8/layout/hierarchy2"/>
    <dgm:cxn modelId="{747FA7ED-4079-49FB-B0BE-7B58513E3C31}" type="presParOf" srcId="{AB2A8B2D-577D-4CD1-A8DF-BD3BDAF1D497}" destId="{43C0456C-0055-4A54-9C85-4972071FD152}" srcOrd="0" destOrd="0" presId="urn:microsoft.com/office/officeart/2005/8/layout/hierarchy2"/>
    <dgm:cxn modelId="{015587F4-7422-4537-9641-7F13E5AC08B4}" type="presParOf" srcId="{A3A7FD6F-A38C-411F-B742-0ABAE8D4DD18}" destId="{BB73F1A4-1DF4-4B36-AD27-DB7D99ED2099}" srcOrd="1" destOrd="0" presId="urn:microsoft.com/office/officeart/2005/8/layout/hierarchy2"/>
    <dgm:cxn modelId="{0E218AB0-A109-484C-843E-2F5944BE1C35}" type="presParOf" srcId="{BB73F1A4-1DF4-4B36-AD27-DB7D99ED2099}" destId="{79E976F3-42B7-44E6-A613-C8BD35A57378}" srcOrd="0" destOrd="0" presId="urn:microsoft.com/office/officeart/2005/8/layout/hierarchy2"/>
    <dgm:cxn modelId="{FA3AA8EA-90D9-4804-9BCF-64D51578ECC6}" type="presParOf" srcId="{BB73F1A4-1DF4-4B36-AD27-DB7D99ED2099}" destId="{CD86C548-AC69-46B9-B5FC-367CD3755122}" srcOrd="1" destOrd="0" presId="urn:microsoft.com/office/officeart/2005/8/layout/hierarchy2"/>
    <dgm:cxn modelId="{3B4BEC1F-0362-499F-B1DC-2C3723432AA7}" type="presParOf" srcId="{A3A7FD6F-A38C-411F-B742-0ABAE8D4DD18}" destId="{632F33F8-A2BC-4C32-9744-3F32DEF36478}" srcOrd="2" destOrd="0" presId="urn:microsoft.com/office/officeart/2005/8/layout/hierarchy2"/>
    <dgm:cxn modelId="{6F93643B-0A27-4884-AFBB-89533F3CAAE5}" type="presParOf" srcId="{632F33F8-A2BC-4C32-9744-3F32DEF36478}" destId="{B1EF3329-C056-43C4-99A4-9B2B924FA95A}" srcOrd="0" destOrd="0" presId="urn:microsoft.com/office/officeart/2005/8/layout/hierarchy2"/>
    <dgm:cxn modelId="{E393D536-EFAB-4505-A8E8-7A168CA0A25B}" type="presParOf" srcId="{A3A7FD6F-A38C-411F-B742-0ABAE8D4DD18}" destId="{5716EB6E-974A-446B-AECC-5B656E4D5335}" srcOrd="3" destOrd="0" presId="urn:microsoft.com/office/officeart/2005/8/layout/hierarchy2"/>
    <dgm:cxn modelId="{95450211-2373-46C8-A8C8-D2B3A4A9E909}" type="presParOf" srcId="{5716EB6E-974A-446B-AECC-5B656E4D5335}" destId="{7E1FCDCF-11CD-4C6D-90E2-D0D9CADE0691}" srcOrd="0" destOrd="0" presId="urn:microsoft.com/office/officeart/2005/8/layout/hierarchy2"/>
    <dgm:cxn modelId="{79012935-2C1B-4DC7-99EB-43AD03AF7D50}" type="presParOf" srcId="{5716EB6E-974A-446B-AECC-5B656E4D5335}" destId="{657DA415-CA89-40F8-B127-2A87053B8EB4}" srcOrd="1" destOrd="0" presId="urn:microsoft.com/office/officeart/2005/8/layout/hierarchy2"/>
    <dgm:cxn modelId="{87C62EC3-6A8A-4A53-8924-489BE4A2C548}" type="presParOf" srcId="{A3A7FD6F-A38C-411F-B742-0ABAE8D4DD18}" destId="{EF90DC0F-45C7-494A-9550-307B86978D11}" srcOrd="4" destOrd="0" presId="urn:microsoft.com/office/officeart/2005/8/layout/hierarchy2"/>
    <dgm:cxn modelId="{433BBF05-0809-41E1-B42F-B1509F8DFA3C}" type="presParOf" srcId="{EF90DC0F-45C7-494A-9550-307B86978D11}" destId="{574EE91B-4EC1-453D-8E66-568BA9A50C61}" srcOrd="0" destOrd="0" presId="urn:microsoft.com/office/officeart/2005/8/layout/hierarchy2"/>
    <dgm:cxn modelId="{24417DCD-1BD4-46A7-87A1-13B3E7D2E952}" type="presParOf" srcId="{A3A7FD6F-A38C-411F-B742-0ABAE8D4DD18}" destId="{D3B23A62-483A-4164-91C7-7761E088116F}" srcOrd="5" destOrd="0" presId="urn:microsoft.com/office/officeart/2005/8/layout/hierarchy2"/>
    <dgm:cxn modelId="{5E13972B-CC19-46D5-92EE-DBEB7063E554}" type="presParOf" srcId="{D3B23A62-483A-4164-91C7-7761E088116F}" destId="{8403E8B5-C774-4199-BF26-EB4996FCD5FA}" srcOrd="0" destOrd="0" presId="urn:microsoft.com/office/officeart/2005/8/layout/hierarchy2"/>
    <dgm:cxn modelId="{695BF320-2790-49CC-82CF-9428631B85EE}" type="presParOf" srcId="{D3B23A62-483A-4164-91C7-7761E088116F}" destId="{DAD4B2C8-3E88-4747-83FD-A2C98171DD76}" srcOrd="1" destOrd="0" presId="urn:microsoft.com/office/officeart/2005/8/layout/hierarchy2"/>
    <dgm:cxn modelId="{352EE2AD-977C-4242-B6D2-243AF978A081}" type="presParOf" srcId="{A3A7FD6F-A38C-411F-B742-0ABAE8D4DD18}" destId="{EA6A2544-5249-4399-AA36-801EDF137400}" srcOrd="6" destOrd="0" presId="urn:microsoft.com/office/officeart/2005/8/layout/hierarchy2"/>
    <dgm:cxn modelId="{760BE961-C571-4BCE-A5F3-E6952651E07A}" type="presParOf" srcId="{EA6A2544-5249-4399-AA36-801EDF137400}" destId="{802D20D6-8CC4-45A4-91EA-0DF8B15764CD}" srcOrd="0" destOrd="0" presId="urn:microsoft.com/office/officeart/2005/8/layout/hierarchy2"/>
    <dgm:cxn modelId="{0669A7EB-ABA2-4286-9BDE-74CC37982A07}" type="presParOf" srcId="{A3A7FD6F-A38C-411F-B742-0ABAE8D4DD18}" destId="{1B4C2570-373C-438A-960C-93C899A4512E}" srcOrd="7" destOrd="0" presId="urn:microsoft.com/office/officeart/2005/8/layout/hierarchy2"/>
    <dgm:cxn modelId="{F7A26CE8-45EF-4576-BE08-906A56E98885}" type="presParOf" srcId="{1B4C2570-373C-438A-960C-93C899A4512E}" destId="{C9956FFC-A680-49B7-A17D-049EEDBC443E}" srcOrd="0" destOrd="0" presId="urn:microsoft.com/office/officeart/2005/8/layout/hierarchy2"/>
    <dgm:cxn modelId="{F8345829-D0FA-477C-BAB4-A831BEE9EE6C}" type="presParOf" srcId="{1B4C2570-373C-438A-960C-93C899A4512E}" destId="{DA8C7108-EFDA-4BF5-920A-57E9D07492F6}" srcOrd="1" destOrd="0" presId="urn:microsoft.com/office/officeart/2005/8/layout/hierarchy2"/>
    <dgm:cxn modelId="{DC2A33CC-D41B-4794-98C9-4CE41B9FEBCB}" type="presParOf" srcId="{A3A7FD6F-A38C-411F-B74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09}" destId="{CDAC73E8-E920-41BF-AE0F-62F4338D2442}" srcOrd="0" destOrd="0" presId="urn:microsoft.com/office/officeart/2005/8/layout/hierarchy2"/>
    <dgm:cxn modelId="{9C6147CA-741A-4D49-B3B1-062374A2033E}" type="presParOf" srcId="{A3A7FD6F-A38C-411F-B742-0ABAE8D4DD18}" destId="{3D3EF99F-FB5E-4A8D-8961-5B849C79C2CD}" srcOrd="9" destOrd="0" presId="urn:microsoft.com/office/officeart/2005/8/layout/hierarchy2"/>
    <dgm:cxn modelId="{54C2C92D-C6A4-4313-9575-4606C7205B07}" type="presParOf" srcId="{3D3EF99F-FB5E-4A8D-8961-5B849C79C2CD}" destId="{8221D281-65FF-4442-8099-76114E458331}" srcOrd="0" destOrd="0" presId="urn:microsoft.com/office/officeart/2005/8/layout/hierarchy2"/>
    <dgm:cxn modelId="{68B776AC-37B9-4C11-9182-A4D200C34FF8}" type="presParOf" srcId="{3D3EF99F-FB5E-4A8D-8961-5B849C79C2CD}" destId="{871814A3-A44D-4918-B165-5CB15524C0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6520E-EF16-4C1C-8714-7E9AB5098A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990685-4D75-4CB6-ACCB-76E1CBEAB8E8}">
      <dgm:prSet phldrT="[文本]"/>
      <dgm:spPr/>
      <dgm:t>
        <a:bodyPr/>
        <a:lstStyle/>
        <a:p>
          <a:r>
            <a:rPr lang="en-US" altLang="en-US" dirty="0" err="1" smtClean="0"/>
            <a:t>popl</a:t>
          </a:r>
          <a:r>
            <a:rPr lang="en-US" altLang="en-US" dirty="0" smtClean="0"/>
            <a:t> %</a:t>
          </a:r>
          <a:r>
            <a:rPr lang="en-US" altLang="en-US" dirty="0" err="1" smtClean="0"/>
            <a:t>esp</a:t>
          </a:r>
          <a:r>
            <a:rPr lang="zh-CN" altLang="en-US" dirty="0" smtClean="0"/>
            <a:t>！</a:t>
          </a:r>
          <a:endParaRPr lang="zh-CN" altLang="en-US" dirty="0"/>
        </a:p>
      </dgm:t>
    </dgm:pt>
    <dgm:pt modelId="{55F4BEFF-2D6C-473C-AB12-AF03F590399F}" type="par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8EEA0DD4-696D-44BD-90CF-BB7CD4BB72AF}" type="sib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5DA595BB-9B5B-4CDC-B21C-A1C16B2F4F74}" type="pres">
      <dgm:prSet presAssocID="{4806520E-EF16-4C1C-8714-7E9AB5098A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7DB2C-CEB3-45D6-9A44-F84093BBB7D0}" type="pres">
      <dgm:prSet presAssocID="{97990685-4D75-4CB6-ACCB-76E1CBEAB8E8}" presName="node" presStyleLbl="node1" presStyleIdx="0" presStyleCnt="1" custScaleY="15528" custLinFactNeighborY="-196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64BC5E-F229-4344-B6F5-62A6DF3F16EB}" srcId="{4806520E-EF16-4C1C-8714-7E9AB5098AC7}" destId="{97990685-4D75-4CB6-ACCB-76E1CBEAB8E8}" srcOrd="0" destOrd="0" parTransId="{55F4BEFF-2D6C-473C-AB12-AF03F590399F}" sibTransId="{8EEA0DD4-696D-44BD-90CF-BB7CD4BB72AF}"/>
    <dgm:cxn modelId="{543693E8-7E77-4121-91E6-17B7057A4D2D}" type="presOf" srcId="{4806520E-EF16-4C1C-8714-7E9AB5098AC7}" destId="{5DA595BB-9B5B-4CDC-B21C-A1C16B2F4F74}" srcOrd="0" destOrd="0" presId="urn:microsoft.com/office/officeart/2005/8/layout/default"/>
    <dgm:cxn modelId="{DE6EF4BD-1029-428E-9385-9941601EBAD5}" type="presOf" srcId="{97990685-4D75-4CB6-ACCB-76E1CBEAB8E8}" destId="{37B7DB2C-CEB3-45D6-9A44-F84093BBB7D0}" srcOrd="0" destOrd="0" presId="urn:microsoft.com/office/officeart/2005/8/layout/default"/>
    <dgm:cxn modelId="{AF0C37BE-8360-482C-9D9C-3EECC1B3483E}" type="presParOf" srcId="{5DA595BB-9B5B-4CDC-B21C-A1C16B2F4F74}" destId="{37B7DB2C-CEB3-45D6-9A44-F84093BBB7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6B3286-471D-4EE8-9C85-1491A5D5667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3AA2D4-CB24-4714-8756-F5AFC872BE8E}">
      <dgm:prSet phldrT="[文本]"/>
      <dgm:spPr/>
      <dgm:t>
        <a:bodyPr/>
        <a:lstStyle/>
        <a:p>
          <a:r>
            <a:rPr lang="en-US" altLang="zh-CN" dirty="0" smtClean="0"/>
            <a:t>Fetch</a:t>
          </a:r>
          <a:endParaRPr lang="zh-CN" altLang="en-US" dirty="0"/>
        </a:p>
      </dgm:t>
    </dgm:pt>
    <dgm:pt modelId="{1BE14D39-E985-4C0E-B4A9-647FC3C7F278}" type="parTrans" cxnId="{E10DD91F-AF16-4258-8103-7D2252BC4382}">
      <dgm:prSet/>
      <dgm:spPr/>
      <dgm:t>
        <a:bodyPr/>
        <a:lstStyle/>
        <a:p>
          <a:endParaRPr lang="zh-CN" altLang="en-US"/>
        </a:p>
      </dgm:t>
    </dgm:pt>
    <dgm:pt modelId="{4D9F717F-6A13-4E69-9DD3-796B3DE6AFBA}" type="sibTrans" cxnId="{E10DD91F-AF16-4258-8103-7D2252BC4382}">
      <dgm:prSet/>
      <dgm:spPr/>
      <dgm:t>
        <a:bodyPr/>
        <a:lstStyle/>
        <a:p>
          <a:endParaRPr lang="zh-CN" altLang="en-US"/>
        </a:p>
      </dgm:t>
    </dgm:pt>
    <dgm:pt modelId="{391BE450-42EB-4AC7-9EC7-C6E4318F3609}">
      <dgm:prSet phldrT="[文本]"/>
      <dgm:spPr/>
      <dgm:t>
        <a:bodyPr/>
        <a:lstStyle/>
        <a:p>
          <a:r>
            <a:rPr lang="en-US" altLang="zh-CN" dirty="0" smtClean="0"/>
            <a:t>Decode</a:t>
          </a:r>
          <a:endParaRPr lang="zh-CN" altLang="en-US" dirty="0"/>
        </a:p>
      </dgm:t>
    </dgm:pt>
    <dgm:pt modelId="{C6C9C91D-9CB6-4044-BF76-5827E0A80FF0}" type="parTrans" cxnId="{83D8FD32-9CC4-4527-B0C0-132F571709C8}">
      <dgm:prSet/>
      <dgm:spPr/>
      <dgm:t>
        <a:bodyPr/>
        <a:lstStyle/>
        <a:p>
          <a:endParaRPr lang="zh-CN" altLang="en-US"/>
        </a:p>
      </dgm:t>
    </dgm:pt>
    <dgm:pt modelId="{D25F594C-EE2C-4079-A36B-59862B8562C2}" type="sibTrans" cxnId="{83D8FD32-9CC4-4527-B0C0-132F571709C8}">
      <dgm:prSet/>
      <dgm:spPr/>
      <dgm:t>
        <a:bodyPr/>
        <a:lstStyle/>
        <a:p>
          <a:endParaRPr lang="zh-CN" altLang="en-US"/>
        </a:p>
      </dgm:t>
    </dgm:pt>
    <dgm:pt modelId="{60B2790B-EE73-44AE-BF1A-78A84F1CEE2A}">
      <dgm:prSet phldrT="[文本]"/>
      <dgm:spPr/>
      <dgm:t>
        <a:bodyPr/>
        <a:lstStyle/>
        <a:p>
          <a:endParaRPr lang="zh-CN" altLang="en-US" dirty="0"/>
        </a:p>
      </dgm:t>
    </dgm:pt>
    <dgm:pt modelId="{EAD2C5D6-81A8-46A6-8AF8-29CB3A3AC24E}" type="parTrans" cxnId="{498BEFCC-5643-404C-A57C-8DB6DD237B2F}">
      <dgm:prSet/>
      <dgm:spPr/>
      <dgm:t>
        <a:bodyPr/>
        <a:lstStyle/>
        <a:p>
          <a:endParaRPr lang="zh-CN" altLang="en-US"/>
        </a:p>
      </dgm:t>
    </dgm:pt>
    <dgm:pt modelId="{B1FB1FEE-BBFB-46EC-B43D-2667E3FC427E}" type="sibTrans" cxnId="{498BEFCC-5643-404C-A57C-8DB6DD237B2F}">
      <dgm:prSet/>
      <dgm:spPr/>
      <dgm:t>
        <a:bodyPr/>
        <a:lstStyle/>
        <a:p>
          <a:endParaRPr lang="zh-CN" altLang="en-US"/>
        </a:p>
      </dgm:t>
    </dgm:pt>
    <dgm:pt modelId="{005BEB0F-FDB5-4165-806B-4BC94D29C032}">
      <dgm:prSet phldrT="[文本]"/>
      <dgm:spPr/>
      <dgm:t>
        <a:bodyPr/>
        <a:lstStyle/>
        <a:p>
          <a:endParaRPr lang="zh-CN" altLang="en-US" dirty="0"/>
        </a:p>
      </dgm:t>
    </dgm:pt>
    <dgm:pt modelId="{9E23EE7A-847C-4410-8E2B-4830FEAD7029}" type="parTrans" cxnId="{8F35B9CC-89E4-4858-8656-C461219CA8C6}">
      <dgm:prSet/>
      <dgm:spPr/>
      <dgm:t>
        <a:bodyPr/>
        <a:lstStyle/>
        <a:p>
          <a:endParaRPr lang="zh-CN" altLang="en-US"/>
        </a:p>
      </dgm:t>
    </dgm:pt>
    <dgm:pt modelId="{AF10C78B-F0EA-4F2A-B7C8-F0CB3079FF3E}" type="sibTrans" cxnId="{8F35B9CC-89E4-4858-8656-C461219CA8C6}">
      <dgm:prSet/>
      <dgm:spPr/>
      <dgm:t>
        <a:bodyPr/>
        <a:lstStyle/>
        <a:p>
          <a:endParaRPr lang="zh-CN" altLang="en-US"/>
        </a:p>
      </dgm:t>
    </dgm:pt>
    <dgm:pt modelId="{8B87B467-78E8-42C2-A7B3-515CF5E826EC}">
      <dgm:prSet phldrT="[文本]"/>
      <dgm:spPr/>
      <dgm:t>
        <a:bodyPr/>
        <a:lstStyle/>
        <a:p>
          <a:r>
            <a:rPr lang="en-US" altLang="zh-CN" dirty="0" smtClean="0"/>
            <a:t>Execute</a:t>
          </a:r>
          <a:endParaRPr lang="zh-CN" altLang="en-US" dirty="0"/>
        </a:p>
      </dgm:t>
    </dgm:pt>
    <dgm:pt modelId="{031D1AE1-68D8-4260-AE00-C788D396973C}" type="parTrans" cxnId="{0C85D895-72D5-47AD-B1AD-40C20D371A33}">
      <dgm:prSet/>
      <dgm:spPr/>
      <dgm:t>
        <a:bodyPr/>
        <a:lstStyle/>
        <a:p>
          <a:endParaRPr lang="zh-CN" altLang="en-US"/>
        </a:p>
      </dgm:t>
    </dgm:pt>
    <dgm:pt modelId="{275D9947-6C95-4021-9FC9-98244655973D}" type="sibTrans" cxnId="{0C85D895-72D5-47AD-B1AD-40C20D371A33}">
      <dgm:prSet/>
      <dgm:spPr/>
      <dgm:t>
        <a:bodyPr/>
        <a:lstStyle/>
        <a:p>
          <a:endParaRPr lang="zh-CN" altLang="en-US"/>
        </a:p>
      </dgm:t>
    </dgm:pt>
    <dgm:pt modelId="{1818CD89-8E66-41BB-B065-46F751783208}">
      <dgm:prSet phldrT="[文本]"/>
      <dgm:spPr/>
      <dgm:t>
        <a:bodyPr/>
        <a:lstStyle/>
        <a:p>
          <a:endParaRPr lang="zh-CN" altLang="en-US" dirty="0"/>
        </a:p>
      </dgm:t>
    </dgm:pt>
    <dgm:pt modelId="{985AC3A3-83F6-4436-98B8-EB373B88198D}" type="parTrans" cxnId="{F64A6C73-7B9D-4279-9ECE-94998F44E23A}">
      <dgm:prSet/>
      <dgm:spPr/>
      <dgm:t>
        <a:bodyPr/>
        <a:lstStyle/>
        <a:p>
          <a:endParaRPr lang="zh-CN" altLang="en-US"/>
        </a:p>
      </dgm:t>
    </dgm:pt>
    <dgm:pt modelId="{B0EF463D-2F3F-4F39-8049-FF0DD6805217}" type="sibTrans" cxnId="{F64A6C73-7B9D-4279-9ECE-94998F44E23A}">
      <dgm:prSet/>
      <dgm:spPr/>
      <dgm:t>
        <a:bodyPr/>
        <a:lstStyle/>
        <a:p>
          <a:endParaRPr lang="zh-CN" altLang="en-US"/>
        </a:p>
      </dgm:t>
    </dgm:pt>
    <dgm:pt modelId="{749E10FE-2E87-445C-9FDB-B4D3146DA0B8}">
      <dgm:prSet phldrT="[文本]"/>
      <dgm:spPr/>
      <dgm:t>
        <a:bodyPr/>
        <a:lstStyle/>
        <a:p>
          <a:r>
            <a:rPr lang="en-US" altLang="zh-CN" dirty="0" smtClean="0"/>
            <a:t>Memory</a:t>
          </a:r>
          <a:endParaRPr lang="zh-CN" altLang="en-US" dirty="0"/>
        </a:p>
      </dgm:t>
    </dgm:pt>
    <dgm:pt modelId="{C426ED6A-B84B-41F6-9F3C-564E319E80A3}" type="parTrans" cxnId="{504A80B1-6299-4B91-8B66-C14D733B8857}">
      <dgm:prSet/>
      <dgm:spPr/>
      <dgm:t>
        <a:bodyPr/>
        <a:lstStyle/>
        <a:p>
          <a:endParaRPr lang="zh-CN" altLang="en-US"/>
        </a:p>
      </dgm:t>
    </dgm:pt>
    <dgm:pt modelId="{7CCB303C-6F86-413C-8B2A-EDC9AA2BFBB6}" type="sibTrans" cxnId="{504A80B1-6299-4B91-8B66-C14D733B8857}">
      <dgm:prSet/>
      <dgm:spPr/>
      <dgm:t>
        <a:bodyPr/>
        <a:lstStyle/>
        <a:p>
          <a:endParaRPr lang="zh-CN" altLang="en-US"/>
        </a:p>
      </dgm:t>
    </dgm:pt>
    <dgm:pt modelId="{5682079D-52AF-405B-9BA1-51BAE8D2F00F}">
      <dgm:prSet phldrT="[文本]"/>
      <dgm:spPr/>
      <dgm:t>
        <a:bodyPr/>
        <a:lstStyle/>
        <a:p>
          <a:r>
            <a:rPr lang="en-US" altLang="zh-CN" dirty="0" smtClean="0"/>
            <a:t>Write-back</a:t>
          </a:r>
          <a:endParaRPr lang="zh-CN" altLang="en-US" dirty="0"/>
        </a:p>
      </dgm:t>
    </dgm:pt>
    <dgm:pt modelId="{1A20463B-BE41-4B37-8342-9A3F0A6EE311}" type="parTrans" cxnId="{E5D883D3-A6E9-4C8C-A474-EF326586C073}">
      <dgm:prSet/>
      <dgm:spPr/>
      <dgm:t>
        <a:bodyPr/>
        <a:lstStyle/>
        <a:p>
          <a:endParaRPr lang="zh-CN" altLang="en-US"/>
        </a:p>
      </dgm:t>
    </dgm:pt>
    <dgm:pt modelId="{B736EE56-E691-4C10-9D6A-353E730862F1}" type="sibTrans" cxnId="{E5D883D3-A6E9-4C8C-A474-EF326586C073}">
      <dgm:prSet/>
      <dgm:spPr/>
      <dgm:t>
        <a:bodyPr/>
        <a:lstStyle/>
        <a:p>
          <a:endParaRPr lang="zh-CN" altLang="en-US"/>
        </a:p>
      </dgm:t>
    </dgm:pt>
    <dgm:pt modelId="{95B16862-CA63-4827-89BD-5C034BD968C8}">
      <dgm:prSet phldrT="[文本]"/>
      <dgm:spPr/>
      <dgm:t>
        <a:bodyPr/>
        <a:lstStyle/>
        <a:p>
          <a:endParaRPr lang="zh-CN" altLang="en-US" dirty="0"/>
        </a:p>
      </dgm:t>
    </dgm:pt>
    <dgm:pt modelId="{905790B8-098F-4C17-9738-BFB47A0E0AA7}" type="parTrans" cxnId="{4253C69C-EB2E-4676-ABBB-0739658B6A3F}">
      <dgm:prSet/>
      <dgm:spPr/>
      <dgm:t>
        <a:bodyPr/>
        <a:lstStyle/>
        <a:p>
          <a:endParaRPr lang="zh-CN" altLang="en-US"/>
        </a:p>
      </dgm:t>
    </dgm:pt>
    <dgm:pt modelId="{59C7E9B5-6A3D-4E8F-825B-953C405266C4}" type="sibTrans" cxnId="{4253C69C-EB2E-4676-ABBB-0739658B6A3F}">
      <dgm:prSet/>
      <dgm:spPr/>
      <dgm:t>
        <a:bodyPr/>
        <a:lstStyle/>
        <a:p>
          <a:endParaRPr lang="zh-CN" altLang="en-US"/>
        </a:p>
      </dgm:t>
    </dgm:pt>
    <dgm:pt modelId="{BD9EE1A7-8243-47FD-BA45-0403CE8AC72E}">
      <dgm:prSet phldrT="[文本]"/>
      <dgm:spPr/>
      <dgm:t>
        <a:bodyPr/>
        <a:lstStyle/>
        <a:p>
          <a:endParaRPr lang="zh-CN" altLang="en-US" dirty="0"/>
        </a:p>
      </dgm:t>
    </dgm:pt>
    <dgm:pt modelId="{5952339A-4F43-4D57-9F54-3245E631E75F}" type="parTrans" cxnId="{D3B84CF0-50E5-4766-8C50-4063A4620633}">
      <dgm:prSet/>
      <dgm:spPr/>
      <dgm:t>
        <a:bodyPr/>
        <a:lstStyle/>
        <a:p>
          <a:endParaRPr lang="zh-CN" altLang="en-US"/>
        </a:p>
      </dgm:t>
    </dgm:pt>
    <dgm:pt modelId="{3371D2EF-0CD1-4B96-B0C7-7A8024FFE998}" type="sibTrans" cxnId="{D3B84CF0-50E5-4766-8C50-4063A4620633}">
      <dgm:prSet/>
      <dgm:spPr/>
      <dgm:t>
        <a:bodyPr/>
        <a:lstStyle/>
        <a:p>
          <a:endParaRPr lang="zh-CN" altLang="en-US"/>
        </a:p>
      </dgm:t>
    </dgm:pt>
    <dgm:pt modelId="{110FA70F-D4DD-4F76-8531-8ECC75097904}" type="pres">
      <dgm:prSet presAssocID="{576B3286-471D-4EE8-9C85-1491A5D566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F3C973-46CD-47F5-9A25-753A01AA2BFA}" type="pres">
      <dgm:prSet presAssocID="{95B16862-CA63-4827-89BD-5C034BD968C8}" presName="composite" presStyleCnt="0"/>
      <dgm:spPr/>
    </dgm:pt>
    <dgm:pt modelId="{10B4F77F-85EA-430A-AB04-CA72EF126F6E}" type="pres">
      <dgm:prSet presAssocID="{95B16862-CA63-4827-89BD-5C034BD968C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38A6F-7B14-41B7-85A4-0A81EB093907}" type="pres">
      <dgm:prSet presAssocID="{95B16862-CA63-4827-89BD-5C034BD968C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4693C-CE97-432E-9795-6294935BCB85}" type="pres">
      <dgm:prSet presAssocID="{59C7E9B5-6A3D-4E8F-825B-953C405266C4}" presName="sp" presStyleCnt="0"/>
      <dgm:spPr/>
    </dgm:pt>
    <dgm:pt modelId="{3B1672FE-2A05-4CC4-A7FD-1A39B8F272EF}" type="pres">
      <dgm:prSet presAssocID="{BD9EE1A7-8243-47FD-BA45-0403CE8AC72E}" presName="composite" presStyleCnt="0"/>
      <dgm:spPr/>
    </dgm:pt>
    <dgm:pt modelId="{7762726B-A9BA-4B8C-ACD2-5BB3FC7537D1}" type="pres">
      <dgm:prSet presAssocID="{BD9EE1A7-8243-47FD-BA45-0403CE8AC72E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3509B-3212-4A04-86CD-0143F6A2BB52}" type="pres">
      <dgm:prSet presAssocID="{BD9EE1A7-8243-47FD-BA45-0403CE8AC72E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3A230-B9C7-45A6-81AD-928E15968127}" type="pres">
      <dgm:prSet presAssocID="{3371D2EF-0CD1-4B96-B0C7-7A8024FFE998}" presName="sp" presStyleCnt="0"/>
      <dgm:spPr/>
    </dgm:pt>
    <dgm:pt modelId="{955C9614-8A21-409B-AAFD-4C3756702C4B}" type="pres">
      <dgm:prSet presAssocID="{1818CD89-8E66-41BB-B065-46F751783208}" presName="composite" presStyleCnt="0"/>
      <dgm:spPr/>
    </dgm:pt>
    <dgm:pt modelId="{3A376743-6D2D-461D-89DD-6D562260AEB0}" type="pres">
      <dgm:prSet presAssocID="{1818CD89-8E66-41BB-B065-46F75178320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39058-CAD9-41DF-90D3-73150D4C1BE1}" type="pres">
      <dgm:prSet presAssocID="{1818CD89-8E66-41BB-B065-46F751783208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612417-C504-4C94-B9EE-2E40D63A03EA}" type="pres">
      <dgm:prSet presAssocID="{B0EF463D-2F3F-4F39-8049-FF0DD6805217}" presName="sp" presStyleCnt="0"/>
      <dgm:spPr/>
    </dgm:pt>
    <dgm:pt modelId="{FDF182BC-4025-4612-929E-BE7FA4B86395}" type="pres">
      <dgm:prSet presAssocID="{60B2790B-EE73-44AE-BF1A-78A84F1CEE2A}" presName="composite" presStyleCnt="0"/>
      <dgm:spPr/>
    </dgm:pt>
    <dgm:pt modelId="{EDB64E36-950F-4BDB-930D-B64EF0292D51}" type="pres">
      <dgm:prSet presAssocID="{60B2790B-EE73-44AE-BF1A-78A84F1CEE2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41DC2-14D8-4DC6-AC5C-C89148579B6C}" type="pres">
      <dgm:prSet presAssocID="{60B2790B-EE73-44AE-BF1A-78A84F1CEE2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FF81F3-A8F1-47F1-83C7-B9041BC99132}" type="pres">
      <dgm:prSet presAssocID="{B1FB1FEE-BBFB-46EC-B43D-2667E3FC427E}" presName="sp" presStyleCnt="0"/>
      <dgm:spPr/>
    </dgm:pt>
    <dgm:pt modelId="{1A60EE8C-3596-442B-B892-B6F217ACC1E4}" type="pres">
      <dgm:prSet presAssocID="{005BEB0F-FDB5-4165-806B-4BC94D29C032}" presName="composite" presStyleCnt="0"/>
      <dgm:spPr/>
    </dgm:pt>
    <dgm:pt modelId="{079EB2F6-FED8-458B-9FB4-FFB882273088}" type="pres">
      <dgm:prSet presAssocID="{005BEB0F-FDB5-4165-806B-4BC94D29C03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F92BA-6A62-4095-A470-05A8F35FBDB7}" type="pres">
      <dgm:prSet presAssocID="{005BEB0F-FDB5-4165-806B-4BC94D29C03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D8FD32-9CC4-4527-B0C0-132F571709C8}" srcId="{60B2790B-EE73-44AE-BF1A-78A84F1CEE2A}" destId="{391BE450-42EB-4AC7-9EC7-C6E4318F3609}" srcOrd="0" destOrd="0" parTransId="{C6C9C91D-9CB6-4044-BF76-5827E0A80FF0}" sibTransId="{D25F594C-EE2C-4079-A36B-59862B8562C2}"/>
    <dgm:cxn modelId="{88321D5D-5B02-478C-B802-CFD354797F97}" type="presOf" srcId="{5682079D-52AF-405B-9BA1-51BAE8D2F00F}" destId="{68F38A6F-7B14-41B7-85A4-0A81EB093907}" srcOrd="0" destOrd="0" presId="urn:microsoft.com/office/officeart/2005/8/layout/chevron2"/>
    <dgm:cxn modelId="{F64A6C73-7B9D-4279-9ECE-94998F44E23A}" srcId="{576B3286-471D-4EE8-9C85-1491A5D5667B}" destId="{1818CD89-8E66-41BB-B065-46F751783208}" srcOrd="2" destOrd="0" parTransId="{985AC3A3-83F6-4436-98B8-EB373B88198D}" sibTransId="{B0EF463D-2F3F-4F39-8049-FF0DD6805217}"/>
    <dgm:cxn modelId="{498BEFCC-5643-404C-A57C-8DB6DD237B2F}" srcId="{576B3286-471D-4EE8-9C85-1491A5D5667B}" destId="{60B2790B-EE73-44AE-BF1A-78A84F1CEE2A}" srcOrd="3" destOrd="0" parTransId="{EAD2C5D6-81A8-46A6-8AF8-29CB3A3AC24E}" sibTransId="{B1FB1FEE-BBFB-46EC-B43D-2667E3FC427E}"/>
    <dgm:cxn modelId="{C02DA333-C98A-43D6-84EE-B90B7E00D7EA}" type="presOf" srcId="{BD9EE1A7-8243-47FD-BA45-0403CE8AC72E}" destId="{7762726B-A9BA-4B8C-ACD2-5BB3FC7537D1}" srcOrd="0" destOrd="0" presId="urn:microsoft.com/office/officeart/2005/8/layout/chevron2"/>
    <dgm:cxn modelId="{8D937E23-5F6B-4CF2-AB0D-3A2F4B71A596}" type="presOf" srcId="{005BEB0F-FDB5-4165-806B-4BC94D29C032}" destId="{079EB2F6-FED8-458B-9FB4-FFB882273088}" srcOrd="0" destOrd="0" presId="urn:microsoft.com/office/officeart/2005/8/layout/chevron2"/>
    <dgm:cxn modelId="{E10DD91F-AF16-4258-8103-7D2252BC4382}" srcId="{005BEB0F-FDB5-4165-806B-4BC94D29C032}" destId="{9F3AA2D4-CB24-4714-8756-F5AFC872BE8E}" srcOrd="0" destOrd="0" parTransId="{1BE14D39-E985-4C0E-B4A9-647FC3C7F278}" sibTransId="{4D9F717F-6A13-4E69-9DD3-796B3DE6AFBA}"/>
    <dgm:cxn modelId="{53CB71AB-F991-4096-8B0A-CB725BA46499}" type="presOf" srcId="{95B16862-CA63-4827-89BD-5C034BD968C8}" destId="{10B4F77F-85EA-430A-AB04-CA72EF126F6E}" srcOrd="0" destOrd="0" presId="urn:microsoft.com/office/officeart/2005/8/layout/chevron2"/>
    <dgm:cxn modelId="{83D96E66-51A5-410E-BC12-8E248F870B34}" type="presOf" srcId="{749E10FE-2E87-445C-9FDB-B4D3146DA0B8}" destId="{FD53509B-3212-4A04-86CD-0143F6A2BB52}" srcOrd="0" destOrd="0" presId="urn:microsoft.com/office/officeart/2005/8/layout/chevron2"/>
    <dgm:cxn modelId="{DEC3A95F-837F-48EE-9DA5-2266239EF6D5}" type="presOf" srcId="{8B87B467-78E8-42C2-A7B3-515CF5E826EC}" destId="{38B39058-CAD9-41DF-90D3-73150D4C1BE1}" srcOrd="0" destOrd="0" presId="urn:microsoft.com/office/officeart/2005/8/layout/chevron2"/>
    <dgm:cxn modelId="{0C85D895-72D5-47AD-B1AD-40C20D371A33}" srcId="{1818CD89-8E66-41BB-B065-46F751783208}" destId="{8B87B467-78E8-42C2-A7B3-515CF5E826EC}" srcOrd="0" destOrd="0" parTransId="{031D1AE1-68D8-4260-AE00-C788D396973C}" sibTransId="{275D9947-6C95-4021-9FC9-98244655973D}"/>
    <dgm:cxn modelId="{A2B2F365-607F-4090-BFF2-991E5FA556C5}" type="presOf" srcId="{391BE450-42EB-4AC7-9EC7-C6E4318F3609}" destId="{17041DC2-14D8-4DC6-AC5C-C89148579B6C}" srcOrd="0" destOrd="0" presId="urn:microsoft.com/office/officeart/2005/8/layout/chevron2"/>
    <dgm:cxn modelId="{504A80B1-6299-4B91-8B66-C14D733B8857}" srcId="{BD9EE1A7-8243-47FD-BA45-0403CE8AC72E}" destId="{749E10FE-2E87-445C-9FDB-B4D3146DA0B8}" srcOrd="0" destOrd="0" parTransId="{C426ED6A-B84B-41F6-9F3C-564E319E80A3}" sibTransId="{7CCB303C-6F86-413C-8B2A-EDC9AA2BFBB6}"/>
    <dgm:cxn modelId="{E5D883D3-A6E9-4C8C-A474-EF326586C073}" srcId="{95B16862-CA63-4827-89BD-5C034BD968C8}" destId="{5682079D-52AF-405B-9BA1-51BAE8D2F00F}" srcOrd="0" destOrd="0" parTransId="{1A20463B-BE41-4B37-8342-9A3F0A6EE311}" sibTransId="{B736EE56-E691-4C10-9D6A-353E730862F1}"/>
    <dgm:cxn modelId="{4253C69C-EB2E-4676-ABBB-0739658B6A3F}" srcId="{576B3286-471D-4EE8-9C85-1491A5D5667B}" destId="{95B16862-CA63-4827-89BD-5C034BD968C8}" srcOrd="0" destOrd="0" parTransId="{905790B8-098F-4C17-9738-BFB47A0E0AA7}" sibTransId="{59C7E9B5-6A3D-4E8F-825B-953C405266C4}"/>
    <dgm:cxn modelId="{D3B84CF0-50E5-4766-8C50-4063A4620633}" srcId="{576B3286-471D-4EE8-9C85-1491A5D5667B}" destId="{BD9EE1A7-8243-47FD-BA45-0403CE8AC72E}" srcOrd="1" destOrd="0" parTransId="{5952339A-4F43-4D57-9F54-3245E631E75F}" sibTransId="{3371D2EF-0CD1-4B96-B0C7-7A8024FFE998}"/>
    <dgm:cxn modelId="{874DBAAC-31E8-4262-ACEC-4F18921CE1E4}" type="presOf" srcId="{1818CD89-8E66-41BB-B065-46F751783208}" destId="{3A376743-6D2D-461D-89DD-6D562260AEB0}" srcOrd="0" destOrd="0" presId="urn:microsoft.com/office/officeart/2005/8/layout/chevron2"/>
    <dgm:cxn modelId="{A22F3557-853B-470D-AE6C-33ECC3B9AB1B}" type="presOf" srcId="{9F3AA2D4-CB24-4714-8756-F5AFC872BE8E}" destId="{6F3F92BA-6A62-4095-A470-05A8F35FBDB7}" srcOrd="0" destOrd="0" presId="urn:microsoft.com/office/officeart/2005/8/layout/chevron2"/>
    <dgm:cxn modelId="{951A8E44-4957-4E54-B8DC-8F2BBCF3ACD8}" type="presOf" srcId="{576B3286-471D-4EE8-9C85-1491A5D5667B}" destId="{110FA70F-D4DD-4F76-8531-8ECC75097904}" srcOrd="0" destOrd="0" presId="urn:microsoft.com/office/officeart/2005/8/layout/chevron2"/>
    <dgm:cxn modelId="{B46E7FE3-9D8F-4339-A962-4F22842F0523}" type="presOf" srcId="{60B2790B-EE73-44AE-BF1A-78A84F1CEE2A}" destId="{EDB64E36-950F-4BDB-930D-B64EF0292D51}" srcOrd="0" destOrd="0" presId="urn:microsoft.com/office/officeart/2005/8/layout/chevron2"/>
    <dgm:cxn modelId="{8F35B9CC-89E4-4858-8656-C461219CA8C6}" srcId="{576B3286-471D-4EE8-9C85-1491A5D5667B}" destId="{005BEB0F-FDB5-4165-806B-4BC94D29C032}" srcOrd="4" destOrd="0" parTransId="{9E23EE7A-847C-4410-8E2B-4830FEAD7029}" sibTransId="{AF10C78B-F0EA-4F2A-B7C8-F0CB3079FF3E}"/>
    <dgm:cxn modelId="{1828D47B-CA42-4E79-96A6-700417B9AB63}" type="presParOf" srcId="{110FA70F-D4DD-4F76-8531-8ECC75097904}" destId="{40F3C973-46CD-47F5-9A25-753A01AA2BFA}" srcOrd="0" destOrd="0" presId="urn:microsoft.com/office/officeart/2005/8/layout/chevron2"/>
    <dgm:cxn modelId="{00BBBC38-BA06-4587-9956-F0746421CC16}" type="presParOf" srcId="{40F3C973-46CD-47F5-9A25-753A01AA2BFA}" destId="{10B4F77F-85EA-430A-AB04-CA72EF126F6E}" srcOrd="0" destOrd="0" presId="urn:microsoft.com/office/officeart/2005/8/layout/chevron2"/>
    <dgm:cxn modelId="{A08B166F-C69A-4448-ADB4-29D1176CAABA}" type="presParOf" srcId="{40F3C973-46CD-47F5-9A25-753A01AA2BFA}" destId="{68F38A6F-7B14-41B7-85A4-0A81EB093907}" srcOrd="1" destOrd="0" presId="urn:microsoft.com/office/officeart/2005/8/layout/chevron2"/>
    <dgm:cxn modelId="{96C329BB-056F-45E3-8265-EA078CEC4390}" type="presParOf" srcId="{110FA70F-D4DD-4F76-8531-8ECC75097904}" destId="{22E4693C-CE97-432E-9795-6294935BCB85}" srcOrd="1" destOrd="0" presId="urn:microsoft.com/office/officeart/2005/8/layout/chevron2"/>
    <dgm:cxn modelId="{B6107927-90B9-4D82-BF1F-834DD50FF2F4}" type="presParOf" srcId="{110FA70F-D4DD-4F76-8531-8ECC75097904}" destId="{3B1672FE-2A05-4CC4-A7FD-1A39B8F272EF}" srcOrd="2" destOrd="0" presId="urn:microsoft.com/office/officeart/2005/8/layout/chevron2"/>
    <dgm:cxn modelId="{3EE9955A-08F8-415A-985B-5028D219F09B}" type="presParOf" srcId="{3B1672FE-2A05-4CC4-A7FD-1A39B8F272EF}" destId="{7762726B-A9BA-4B8C-ACD2-5BB3FC7537D1}" srcOrd="0" destOrd="0" presId="urn:microsoft.com/office/officeart/2005/8/layout/chevron2"/>
    <dgm:cxn modelId="{AED2BF10-59BA-498D-9051-D281874E2D72}" type="presParOf" srcId="{3B1672FE-2A05-4CC4-A7FD-1A39B8F272EF}" destId="{FD53509B-3212-4A04-86CD-0143F6A2BB52}" srcOrd="1" destOrd="0" presId="urn:microsoft.com/office/officeart/2005/8/layout/chevron2"/>
    <dgm:cxn modelId="{C544D322-CC6B-427B-8C8E-1C047A69B19A}" type="presParOf" srcId="{110FA70F-D4DD-4F76-8531-8ECC75097904}" destId="{C4E3A230-B9C7-45A6-81AD-928E15968127}" srcOrd="3" destOrd="0" presId="urn:microsoft.com/office/officeart/2005/8/layout/chevron2"/>
    <dgm:cxn modelId="{94305317-449E-4F2E-B5FC-71149A534D55}" type="presParOf" srcId="{110FA70F-D4DD-4F76-8531-8ECC75097904}" destId="{955C9614-8A21-409B-AAFD-4C3756702C4B}" srcOrd="4" destOrd="0" presId="urn:microsoft.com/office/officeart/2005/8/layout/chevron2"/>
    <dgm:cxn modelId="{213BD305-4921-4E1E-8FBB-9B3651B47D10}" type="presParOf" srcId="{955C9614-8A21-409B-AAFD-4C3756702C4B}" destId="{3A376743-6D2D-461D-89DD-6D562260AEB0}" srcOrd="0" destOrd="0" presId="urn:microsoft.com/office/officeart/2005/8/layout/chevron2"/>
    <dgm:cxn modelId="{CAE8FAAE-B5DA-4241-88C1-575DD726D835}" type="presParOf" srcId="{955C9614-8A21-409B-AAFD-4C3756702C4B}" destId="{38B39058-CAD9-41DF-90D3-73150D4C1BE1}" srcOrd="1" destOrd="0" presId="urn:microsoft.com/office/officeart/2005/8/layout/chevron2"/>
    <dgm:cxn modelId="{82601D15-1333-45C3-95BE-B33A5ADC83C8}" type="presParOf" srcId="{110FA70F-D4DD-4F76-8531-8ECC75097904}" destId="{E3612417-C504-4C94-B9EE-2E40D63A03EA}" srcOrd="5" destOrd="0" presId="urn:microsoft.com/office/officeart/2005/8/layout/chevron2"/>
    <dgm:cxn modelId="{6CF873FE-495F-4DDF-8B7D-52380F3B80F3}" type="presParOf" srcId="{110FA70F-D4DD-4F76-8531-8ECC75097904}" destId="{FDF182BC-4025-4612-929E-BE7FA4B86395}" srcOrd="6" destOrd="0" presId="urn:microsoft.com/office/officeart/2005/8/layout/chevron2"/>
    <dgm:cxn modelId="{30078A81-3871-434B-8907-5AFF427E016E}" type="presParOf" srcId="{FDF182BC-4025-4612-929E-BE7FA4B86395}" destId="{EDB64E36-950F-4BDB-930D-B64EF0292D51}" srcOrd="0" destOrd="0" presId="urn:microsoft.com/office/officeart/2005/8/layout/chevron2"/>
    <dgm:cxn modelId="{EFD8474E-31E0-47C8-AD4D-55D51E5E8971}" type="presParOf" srcId="{FDF182BC-4025-4612-929E-BE7FA4B86395}" destId="{17041DC2-14D8-4DC6-AC5C-C89148579B6C}" srcOrd="1" destOrd="0" presId="urn:microsoft.com/office/officeart/2005/8/layout/chevron2"/>
    <dgm:cxn modelId="{DAB08306-8BE3-429D-8A57-C51799CE5D9C}" type="presParOf" srcId="{110FA70F-D4DD-4F76-8531-8ECC75097904}" destId="{7AFF81F3-A8F1-47F1-83C7-B9041BC99132}" srcOrd="7" destOrd="0" presId="urn:microsoft.com/office/officeart/2005/8/layout/chevron2"/>
    <dgm:cxn modelId="{122A1D7B-D6FC-4819-B04A-4170EA8224DA}" type="presParOf" srcId="{110FA70F-D4DD-4F76-8531-8ECC75097904}" destId="{1A60EE8C-3596-442B-B892-B6F217ACC1E4}" srcOrd="8" destOrd="0" presId="urn:microsoft.com/office/officeart/2005/8/layout/chevron2"/>
    <dgm:cxn modelId="{C704FD8E-0835-4DBB-8512-D57B869BAB9F}" type="presParOf" srcId="{1A60EE8C-3596-442B-B892-B6F217ACC1E4}" destId="{079EB2F6-FED8-458B-9FB4-FFB882273088}" srcOrd="0" destOrd="0" presId="urn:microsoft.com/office/officeart/2005/8/layout/chevron2"/>
    <dgm:cxn modelId="{283C1847-E838-4D8C-8185-53ACD6B83D2E}" type="presParOf" srcId="{1A60EE8C-3596-442B-B892-B6F217ACC1E4}" destId="{6F3F92BA-6A62-4095-A470-05A8F35FBD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6B3286-471D-4EE8-9C85-1491A5D5667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3AA2D4-CB24-4714-8756-F5AFC872BE8E}">
      <dgm:prSet phldrT="[文本]"/>
      <dgm:spPr/>
      <dgm:t>
        <a:bodyPr/>
        <a:lstStyle/>
        <a:p>
          <a:r>
            <a:rPr lang="en-US" altLang="zh-CN" dirty="0" smtClean="0"/>
            <a:t>Fetch</a:t>
          </a:r>
          <a:endParaRPr lang="zh-CN" altLang="en-US" dirty="0"/>
        </a:p>
      </dgm:t>
    </dgm:pt>
    <dgm:pt modelId="{1BE14D39-E985-4C0E-B4A9-647FC3C7F278}" type="parTrans" cxnId="{E10DD91F-AF16-4258-8103-7D2252BC4382}">
      <dgm:prSet/>
      <dgm:spPr/>
      <dgm:t>
        <a:bodyPr/>
        <a:lstStyle/>
        <a:p>
          <a:endParaRPr lang="zh-CN" altLang="en-US"/>
        </a:p>
      </dgm:t>
    </dgm:pt>
    <dgm:pt modelId="{4D9F717F-6A13-4E69-9DD3-796B3DE6AFBA}" type="sibTrans" cxnId="{E10DD91F-AF16-4258-8103-7D2252BC4382}">
      <dgm:prSet/>
      <dgm:spPr/>
      <dgm:t>
        <a:bodyPr/>
        <a:lstStyle/>
        <a:p>
          <a:endParaRPr lang="zh-CN" altLang="en-US"/>
        </a:p>
      </dgm:t>
    </dgm:pt>
    <dgm:pt modelId="{391BE450-42EB-4AC7-9EC7-C6E4318F3609}">
      <dgm:prSet phldrT="[文本]"/>
      <dgm:spPr/>
      <dgm:t>
        <a:bodyPr/>
        <a:lstStyle/>
        <a:p>
          <a:r>
            <a:rPr lang="en-US" altLang="zh-CN" dirty="0" smtClean="0"/>
            <a:t>Decode</a:t>
          </a:r>
          <a:endParaRPr lang="zh-CN" altLang="en-US" dirty="0"/>
        </a:p>
      </dgm:t>
    </dgm:pt>
    <dgm:pt modelId="{C6C9C91D-9CB6-4044-BF76-5827E0A80FF0}" type="parTrans" cxnId="{83D8FD32-9CC4-4527-B0C0-132F571709C8}">
      <dgm:prSet/>
      <dgm:spPr/>
      <dgm:t>
        <a:bodyPr/>
        <a:lstStyle/>
        <a:p>
          <a:endParaRPr lang="zh-CN" altLang="en-US"/>
        </a:p>
      </dgm:t>
    </dgm:pt>
    <dgm:pt modelId="{D25F594C-EE2C-4079-A36B-59862B8562C2}" type="sibTrans" cxnId="{83D8FD32-9CC4-4527-B0C0-132F571709C8}">
      <dgm:prSet/>
      <dgm:spPr/>
      <dgm:t>
        <a:bodyPr/>
        <a:lstStyle/>
        <a:p>
          <a:endParaRPr lang="zh-CN" altLang="en-US"/>
        </a:p>
      </dgm:t>
    </dgm:pt>
    <dgm:pt modelId="{60B2790B-EE73-44AE-BF1A-78A84F1CEE2A}">
      <dgm:prSet phldrT="[文本]"/>
      <dgm:spPr/>
      <dgm:t>
        <a:bodyPr/>
        <a:lstStyle/>
        <a:p>
          <a:endParaRPr lang="zh-CN" altLang="en-US" dirty="0"/>
        </a:p>
      </dgm:t>
    </dgm:pt>
    <dgm:pt modelId="{EAD2C5D6-81A8-46A6-8AF8-29CB3A3AC24E}" type="parTrans" cxnId="{498BEFCC-5643-404C-A57C-8DB6DD237B2F}">
      <dgm:prSet/>
      <dgm:spPr/>
      <dgm:t>
        <a:bodyPr/>
        <a:lstStyle/>
        <a:p>
          <a:endParaRPr lang="zh-CN" altLang="en-US"/>
        </a:p>
      </dgm:t>
    </dgm:pt>
    <dgm:pt modelId="{B1FB1FEE-BBFB-46EC-B43D-2667E3FC427E}" type="sibTrans" cxnId="{498BEFCC-5643-404C-A57C-8DB6DD237B2F}">
      <dgm:prSet/>
      <dgm:spPr/>
      <dgm:t>
        <a:bodyPr/>
        <a:lstStyle/>
        <a:p>
          <a:endParaRPr lang="zh-CN" altLang="en-US"/>
        </a:p>
      </dgm:t>
    </dgm:pt>
    <dgm:pt modelId="{005BEB0F-FDB5-4165-806B-4BC94D29C032}">
      <dgm:prSet phldrT="[文本]"/>
      <dgm:spPr/>
      <dgm:t>
        <a:bodyPr/>
        <a:lstStyle/>
        <a:p>
          <a:endParaRPr lang="zh-CN" altLang="en-US" dirty="0"/>
        </a:p>
      </dgm:t>
    </dgm:pt>
    <dgm:pt modelId="{9E23EE7A-847C-4410-8E2B-4830FEAD7029}" type="parTrans" cxnId="{8F35B9CC-89E4-4858-8656-C461219CA8C6}">
      <dgm:prSet/>
      <dgm:spPr/>
      <dgm:t>
        <a:bodyPr/>
        <a:lstStyle/>
        <a:p>
          <a:endParaRPr lang="zh-CN" altLang="en-US"/>
        </a:p>
      </dgm:t>
    </dgm:pt>
    <dgm:pt modelId="{AF10C78B-F0EA-4F2A-B7C8-F0CB3079FF3E}" type="sibTrans" cxnId="{8F35B9CC-89E4-4858-8656-C461219CA8C6}">
      <dgm:prSet/>
      <dgm:spPr/>
      <dgm:t>
        <a:bodyPr/>
        <a:lstStyle/>
        <a:p>
          <a:endParaRPr lang="zh-CN" altLang="en-US"/>
        </a:p>
      </dgm:t>
    </dgm:pt>
    <dgm:pt modelId="{8B87B467-78E8-42C2-A7B3-515CF5E826EC}">
      <dgm:prSet phldrT="[文本]"/>
      <dgm:spPr/>
      <dgm:t>
        <a:bodyPr/>
        <a:lstStyle/>
        <a:p>
          <a:r>
            <a:rPr lang="en-US" altLang="zh-CN" dirty="0" smtClean="0"/>
            <a:t>Execute</a:t>
          </a:r>
          <a:endParaRPr lang="zh-CN" altLang="en-US" dirty="0"/>
        </a:p>
      </dgm:t>
    </dgm:pt>
    <dgm:pt modelId="{031D1AE1-68D8-4260-AE00-C788D396973C}" type="parTrans" cxnId="{0C85D895-72D5-47AD-B1AD-40C20D371A33}">
      <dgm:prSet/>
      <dgm:spPr/>
      <dgm:t>
        <a:bodyPr/>
        <a:lstStyle/>
        <a:p>
          <a:endParaRPr lang="zh-CN" altLang="en-US"/>
        </a:p>
      </dgm:t>
    </dgm:pt>
    <dgm:pt modelId="{275D9947-6C95-4021-9FC9-98244655973D}" type="sibTrans" cxnId="{0C85D895-72D5-47AD-B1AD-40C20D371A33}">
      <dgm:prSet/>
      <dgm:spPr/>
      <dgm:t>
        <a:bodyPr/>
        <a:lstStyle/>
        <a:p>
          <a:endParaRPr lang="zh-CN" altLang="en-US"/>
        </a:p>
      </dgm:t>
    </dgm:pt>
    <dgm:pt modelId="{1818CD89-8E66-41BB-B065-46F751783208}">
      <dgm:prSet phldrT="[文本]"/>
      <dgm:spPr/>
      <dgm:t>
        <a:bodyPr/>
        <a:lstStyle/>
        <a:p>
          <a:endParaRPr lang="zh-CN" altLang="en-US" dirty="0"/>
        </a:p>
      </dgm:t>
    </dgm:pt>
    <dgm:pt modelId="{985AC3A3-83F6-4436-98B8-EB373B88198D}" type="parTrans" cxnId="{F64A6C73-7B9D-4279-9ECE-94998F44E23A}">
      <dgm:prSet/>
      <dgm:spPr/>
      <dgm:t>
        <a:bodyPr/>
        <a:lstStyle/>
        <a:p>
          <a:endParaRPr lang="zh-CN" altLang="en-US"/>
        </a:p>
      </dgm:t>
    </dgm:pt>
    <dgm:pt modelId="{B0EF463D-2F3F-4F39-8049-FF0DD6805217}" type="sibTrans" cxnId="{F64A6C73-7B9D-4279-9ECE-94998F44E23A}">
      <dgm:prSet/>
      <dgm:spPr/>
      <dgm:t>
        <a:bodyPr/>
        <a:lstStyle/>
        <a:p>
          <a:endParaRPr lang="zh-CN" altLang="en-US"/>
        </a:p>
      </dgm:t>
    </dgm:pt>
    <dgm:pt modelId="{749E10FE-2E87-445C-9FDB-B4D3146DA0B8}">
      <dgm:prSet phldrT="[文本]"/>
      <dgm:spPr/>
      <dgm:t>
        <a:bodyPr/>
        <a:lstStyle/>
        <a:p>
          <a:r>
            <a:rPr lang="en-US" altLang="zh-CN" dirty="0" smtClean="0"/>
            <a:t>Memory</a:t>
          </a:r>
          <a:endParaRPr lang="zh-CN" altLang="en-US" dirty="0"/>
        </a:p>
      </dgm:t>
    </dgm:pt>
    <dgm:pt modelId="{C426ED6A-B84B-41F6-9F3C-564E319E80A3}" type="parTrans" cxnId="{504A80B1-6299-4B91-8B66-C14D733B8857}">
      <dgm:prSet/>
      <dgm:spPr/>
      <dgm:t>
        <a:bodyPr/>
        <a:lstStyle/>
        <a:p>
          <a:endParaRPr lang="zh-CN" altLang="en-US"/>
        </a:p>
      </dgm:t>
    </dgm:pt>
    <dgm:pt modelId="{7CCB303C-6F86-413C-8B2A-EDC9AA2BFBB6}" type="sibTrans" cxnId="{504A80B1-6299-4B91-8B66-C14D733B8857}">
      <dgm:prSet/>
      <dgm:spPr/>
      <dgm:t>
        <a:bodyPr/>
        <a:lstStyle/>
        <a:p>
          <a:endParaRPr lang="zh-CN" altLang="en-US"/>
        </a:p>
      </dgm:t>
    </dgm:pt>
    <dgm:pt modelId="{5682079D-52AF-405B-9BA1-51BAE8D2F00F}">
      <dgm:prSet phldrT="[文本]"/>
      <dgm:spPr/>
      <dgm:t>
        <a:bodyPr/>
        <a:lstStyle/>
        <a:p>
          <a:r>
            <a:rPr lang="en-US" altLang="zh-CN" dirty="0" smtClean="0"/>
            <a:t>Write-back</a:t>
          </a:r>
          <a:endParaRPr lang="zh-CN" altLang="en-US" dirty="0"/>
        </a:p>
      </dgm:t>
    </dgm:pt>
    <dgm:pt modelId="{1A20463B-BE41-4B37-8342-9A3F0A6EE311}" type="parTrans" cxnId="{E5D883D3-A6E9-4C8C-A474-EF326586C073}">
      <dgm:prSet/>
      <dgm:spPr/>
      <dgm:t>
        <a:bodyPr/>
        <a:lstStyle/>
        <a:p>
          <a:endParaRPr lang="zh-CN" altLang="en-US"/>
        </a:p>
      </dgm:t>
    </dgm:pt>
    <dgm:pt modelId="{B736EE56-E691-4C10-9D6A-353E730862F1}" type="sibTrans" cxnId="{E5D883D3-A6E9-4C8C-A474-EF326586C073}">
      <dgm:prSet/>
      <dgm:spPr/>
      <dgm:t>
        <a:bodyPr/>
        <a:lstStyle/>
        <a:p>
          <a:endParaRPr lang="zh-CN" altLang="en-US"/>
        </a:p>
      </dgm:t>
    </dgm:pt>
    <dgm:pt modelId="{95B16862-CA63-4827-89BD-5C034BD968C8}">
      <dgm:prSet phldrT="[文本]"/>
      <dgm:spPr/>
      <dgm:t>
        <a:bodyPr/>
        <a:lstStyle/>
        <a:p>
          <a:endParaRPr lang="zh-CN" altLang="en-US" dirty="0"/>
        </a:p>
      </dgm:t>
    </dgm:pt>
    <dgm:pt modelId="{905790B8-098F-4C17-9738-BFB47A0E0AA7}" type="parTrans" cxnId="{4253C69C-EB2E-4676-ABBB-0739658B6A3F}">
      <dgm:prSet/>
      <dgm:spPr/>
      <dgm:t>
        <a:bodyPr/>
        <a:lstStyle/>
        <a:p>
          <a:endParaRPr lang="zh-CN" altLang="en-US"/>
        </a:p>
      </dgm:t>
    </dgm:pt>
    <dgm:pt modelId="{59C7E9B5-6A3D-4E8F-825B-953C405266C4}" type="sibTrans" cxnId="{4253C69C-EB2E-4676-ABBB-0739658B6A3F}">
      <dgm:prSet/>
      <dgm:spPr/>
      <dgm:t>
        <a:bodyPr/>
        <a:lstStyle/>
        <a:p>
          <a:endParaRPr lang="zh-CN" altLang="en-US"/>
        </a:p>
      </dgm:t>
    </dgm:pt>
    <dgm:pt modelId="{BD9EE1A7-8243-47FD-BA45-0403CE8AC72E}">
      <dgm:prSet phldrT="[文本]"/>
      <dgm:spPr/>
      <dgm:t>
        <a:bodyPr/>
        <a:lstStyle/>
        <a:p>
          <a:endParaRPr lang="zh-CN" altLang="en-US" dirty="0"/>
        </a:p>
      </dgm:t>
    </dgm:pt>
    <dgm:pt modelId="{5952339A-4F43-4D57-9F54-3245E631E75F}" type="parTrans" cxnId="{D3B84CF0-50E5-4766-8C50-4063A4620633}">
      <dgm:prSet/>
      <dgm:spPr/>
      <dgm:t>
        <a:bodyPr/>
        <a:lstStyle/>
        <a:p>
          <a:endParaRPr lang="zh-CN" altLang="en-US"/>
        </a:p>
      </dgm:t>
    </dgm:pt>
    <dgm:pt modelId="{3371D2EF-0CD1-4B96-B0C7-7A8024FFE998}" type="sibTrans" cxnId="{D3B84CF0-50E5-4766-8C50-4063A4620633}">
      <dgm:prSet/>
      <dgm:spPr/>
      <dgm:t>
        <a:bodyPr/>
        <a:lstStyle/>
        <a:p>
          <a:endParaRPr lang="zh-CN" altLang="en-US"/>
        </a:p>
      </dgm:t>
    </dgm:pt>
    <dgm:pt modelId="{7860CD47-586F-49A2-A4D9-DF7AE2342C71}">
      <dgm:prSet phldrT="[文本]"/>
      <dgm:spPr/>
      <dgm:t>
        <a:bodyPr/>
        <a:lstStyle/>
        <a:p>
          <a:r>
            <a:rPr lang="zh-CN" altLang="en-US" dirty="0" smtClean="0"/>
            <a:t>照顾转发</a:t>
          </a:r>
          <a:endParaRPr lang="zh-CN" altLang="en-US" dirty="0"/>
        </a:p>
      </dgm:t>
    </dgm:pt>
    <dgm:pt modelId="{3C4940FE-3204-48C6-9CA5-8DBA86108A87}" type="parTrans" cxnId="{B267D9BC-FB45-45A9-8DC8-903D060B809A}">
      <dgm:prSet/>
      <dgm:spPr/>
      <dgm:t>
        <a:bodyPr/>
        <a:lstStyle/>
        <a:p>
          <a:endParaRPr lang="zh-CN" altLang="en-US"/>
        </a:p>
      </dgm:t>
    </dgm:pt>
    <dgm:pt modelId="{AAF09801-0213-49DF-A63C-2ED2C4B2F547}" type="sibTrans" cxnId="{B267D9BC-FB45-45A9-8DC8-903D060B809A}">
      <dgm:prSet/>
      <dgm:spPr/>
      <dgm:t>
        <a:bodyPr/>
        <a:lstStyle/>
        <a:p>
          <a:endParaRPr lang="zh-CN" altLang="en-US"/>
        </a:p>
      </dgm:t>
    </dgm:pt>
    <dgm:pt modelId="{370F2392-B35C-492A-9143-8EB55DDB2FA6}">
      <dgm:prSet phldrT="[文本]"/>
      <dgm:spPr/>
      <dgm:t>
        <a:bodyPr/>
        <a:lstStyle/>
        <a:p>
          <a:endParaRPr lang="zh-CN" altLang="en-US" dirty="0"/>
        </a:p>
      </dgm:t>
    </dgm:pt>
    <dgm:pt modelId="{43665D43-FFF3-4168-9C81-43C1DD55ABBC}" type="parTrans" cxnId="{F79E0677-00BB-4ABF-B696-21E6A97C8AFD}">
      <dgm:prSet/>
      <dgm:spPr/>
      <dgm:t>
        <a:bodyPr/>
        <a:lstStyle/>
        <a:p>
          <a:endParaRPr lang="zh-CN" altLang="en-US"/>
        </a:p>
      </dgm:t>
    </dgm:pt>
    <dgm:pt modelId="{3DEC53E3-477C-47E4-B4A7-7D114D7B668C}" type="sibTrans" cxnId="{F79E0677-00BB-4ABF-B696-21E6A97C8AFD}">
      <dgm:prSet/>
      <dgm:spPr/>
      <dgm:t>
        <a:bodyPr/>
        <a:lstStyle/>
        <a:p>
          <a:endParaRPr lang="zh-CN" altLang="en-US"/>
        </a:p>
      </dgm:t>
    </dgm:pt>
    <dgm:pt modelId="{110FA70F-D4DD-4F76-8531-8ECC75097904}" type="pres">
      <dgm:prSet presAssocID="{576B3286-471D-4EE8-9C85-1491A5D566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F3C973-46CD-47F5-9A25-753A01AA2BFA}" type="pres">
      <dgm:prSet presAssocID="{95B16862-CA63-4827-89BD-5C034BD968C8}" presName="composite" presStyleCnt="0"/>
      <dgm:spPr/>
    </dgm:pt>
    <dgm:pt modelId="{10B4F77F-85EA-430A-AB04-CA72EF126F6E}" type="pres">
      <dgm:prSet presAssocID="{95B16862-CA63-4827-89BD-5C034BD968C8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38A6F-7B14-41B7-85A4-0A81EB093907}" type="pres">
      <dgm:prSet presAssocID="{95B16862-CA63-4827-89BD-5C034BD968C8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4693C-CE97-432E-9795-6294935BCB85}" type="pres">
      <dgm:prSet presAssocID="{59C7E9B5-6A3D-4E8F-825B-953C405266C4}" presName="sp" presStyleCnt="0"/>
      <dgm:spPr/>
    </dgm:pt>
    <dgm:pt modelId="{3B1672FE-2A05-4CC4-A7FD-1A39B8F272EF}" type="pres">
      <dgm:prSet presAssocID="{BD9EE1A7-8243-47FD-BA45-0403CE8AC72E}" presName="composite" presStyleCnt="0"/>
      <dgm:spPr/>
    </dgm:pt>
    <dgm:pt modelId="{7762726B-A9BA-4B8C-ACD2-5BB3FC7537D1}" type="pres">
      <dgm:prSet presAssocID="{BD9EE1A7-8243-47FD-BA45-0403CE8AC72E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3509B-3212-4A04-86CD-0143F6A2BB52}" type="pres">
      <dgm:prSet presAssocID="{BD9EE1A7-8243-47FD-BA45-0403CE8AC72E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3A230-B9C7-45A6-81AD-928E15968127}" type="pres">
      <dgm:prSet presAssocID="{3371D2EF-0CD1-4B96-B0C7-7A8024FFE998}" presName="sp" presStyleCnt="0"/>
      <dgm:spPr/>
    </dgm:pt>
    <dgm:pt modelId="{955C9614-8A21-409B-AAFD-4C3756702C4B}" type="pres">
      <dgm:prSet presAssocID="{1818CD89-8E66-41BB-B065-46F751783208}" presName="composite" presStyleCnt="0"/>
      <dgm:spPr/>
    </dgm:pt>
    <dgm:pt modelId="{3A376743-6D2D-461D-89DD-6D562260AEB0}" type="pres">
      <dgm:prSet presAssocID="{1818CD89-8E66-41BB-B065-46F751783208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39058-CAD9-41DF-90D3-73150D4C1BE1}" type="pres">
      <dgm:prSet presAssocID="{1818CD89-8E66-41BB-B065-46F751783208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612417-C504-4C94-B9EE-2E40D63A03EA}" type="pres">
      <dgm:prSet presAssocID="{B0EF463D-2F3F-4F39-8049-FF0DD6805217}" presName="sp" presStyleCnt="0"/>
      <dgm:spPr/>
    </dgm:pt>
    <dgm:pt modelId="{FDF182BC-4025-4612-929E-BE7FA4B86395}" type="pres">
      <dgm:prSet presAssocID="{60B2790B-EE73-44AE-BF1A-78A84F1CEE2A}" presName="composite" presStyleCnt="0"/>
      <dgm:spPr/>
    </dgm:pt>
    <dgm:pt modelId="{EDB64E36-950F-4BDB-930D-B64EF0292D51}" type="pres">
      <dgm:prSet presAssocID="{60B2790B-EE73-44AE-BF1A-78A84F1CEE2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41DC2-14D8-4DC6-AC5C-C89148579B6C}" type="pres">
      <dgm:prSet presAssocID="{60B2790B-EE73-44AE-BF1A-78A84F1CEE2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FF81F3-A8F1-47F1-83C7-B9041BC99132}" type="pres">
      <dgm:prSet presAssocID="{B1FB1FEE-BBFB-46EC-B43D-2667E3FC427E}" presName="sp" presStyleCnt="0"/>
      <dgm:spPr/>
    </dgm:pt>
    <dgm:pt modelId="{1A60EE8C-3596-442B-B892-B6F217ACC1E4}" type="pres">
      <dgm:prSet presAssocID="{005BEB0F-FDB5-4165-806B-4BC94D29C032}" presName="composite" presStyleCnt="0"/>
      <dgm:spPr/>
    </dgm:pt>
    <dgm:pt modelId="{079EB2F6-FED8-458B-9FB4-FFB882273088}" type="pres">
      <dgm:prSet presAssocID="{005BEB0F-FDB5-4165-806B-4BC94D29C03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F92BA-6A62-4095-A470-05A8F35FBDB7}" type="pres">
      <dgm:prSet presAssocID="{005BEB0F-FDB5-4165-806B-4BC94D29C03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D6831-2DB4-4100-BD83-16D1514DFFCC}" type="pres">
      <dgm:prSet presAssocID="{AF10C78B-F0EA-4F2A-B7C8-F0CB3079FF3E}" presName="sp" presStyleCnt="0"/>
      <dgm:spPr/>
    </dgm:pt>
    <dgm:pt modelId="{3BF0E72B-AF6C-447A-81FD-50F9934BD68E}" type="pres">
      <dgm:prSet presAssocID="{370F2392-B35C-492A-9143-8EB55DDB2FA6}" presName="composite" presStyleCnt="0"/>
      <dgm:spPr/>
    </dgm:pt>
    <dgm:pt modelId="{1E988C94-E5A2-45E3-8C80-1F7FB6B280D3}" type="pres">
      <dgm:prSet presAssocID="{370F2392-B35C-492A-9143-8EB55DDB2FA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45F2E-7EE7-4FA0-A9B0-A8B6EFA5EAF4}" type="pres">
      <dgm:prSet presAssocID="{370F2392-B35C-492A-9143-8EB55DDB2FA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D8FD32-9CC4-4527-B0C0-132F571709C8}" srcId="{60B2790B-EE73-44AE-BF1A-78A84F1CEE2A}" destId="{391BE450-42EB-4AC7-9EC7-C6E4318F3609}" srcOrd="0" destOrd="0" parTransId="{C6C9C91D-9CB6-4044-BF76-5827E0A80FF0}" sibTransId="{D25F594C-EE2C-4079-A36B-59862B8562C2}"/>
    <dgm:cxn modelId="{88321D5D-5B02-478C-B802-CFD354797F97}" type="presOf" srcId="{5682079D-52AF-405B-9BA1-51BAE8D2F00F}" destId="{68F38A6F-7B14-41B7-85A4-0A81EB093907}" srcOrd="0" destOrd="0" presId="urn:microsoft.com/office/officeart/2005/8/layout/chevron2"/>
    <dgm:cxn modelId="{F64A6C73-7B9D-4279-9ECE-94998F44E23A}" srcId="{576B3286-471D-4EE8-9C85-1491A5D5667B}" destId="{1818CD89-8E66-41BB-B065-46F751783208}" srcOrd="2" destOrd="0" parTransId="{985AC3A3-83F6-4436-98B8-EB373B88198D}" sibTransId="{B0EF463D-2F3F-4F39-8049-FF0DD6805217}"/>
    <dgm:cxn modelId="{498BEFCC-5643-404C-A57C-8DB6DD237B2F}" srcId="{576B3286-471D-4EE8-9C85-1491A5D5667B}" destId="{60B2790B-EE73-44AE-BF1A-78A84F1CEE2A}" srcOrd="3" destOrd="0" parTransId="{EAD2C5D6-81A8-46A6-8AF8-29CB3A3AC24E}" sibTransId="{B1FB1FEE-BBFB-46EC-B43D-2667E3FC427E}"/>
    <dgm:cxn modelId="{C02DA333-C98A-43D6-84EE-B90B7E00D7EA}" type="presOf" srcId="{BD9EE1A7-8243-47FD-BA45-0403CE8AC72E}" destId="{7762726B-A9BA-4B8C-ACD2-5BB3FC7537D1}" srcOrd="0" destOrd="0" presId="urn:microsoft.com/office/officeart/2005/8/layout/chevron2"/>
    <dgm:cxn modelId="{8D937E23-5F6B-4CF2-AB0D-3A2F4B71A596}" type="presOf" srcId="{005BEB0F-FDB5-4165-806B-4BC94D29C032}" destId="{079EB2F6-FED8-458B-9FB4-FFB882273088}" srcOrd="0" destOrd="0" presId="urn:microsoft.com/office/officeart/2005/8/layout/chevron2"/>
    <dgm:cxn modelId="{E10DD91F-AF16-4258-8103-7D2252BC4382}" srcId="{005BEB0F-FDB5-4165-806B-4BC94D29C032}" destId="{9F3AA2D4-CB24-4714-8756-F5AFC872BE8E}" srcOrd="0" destOrd="0" parTransId="{1BE14D39-E985-4C0E-B4A9-647FC3C7F278}" sibTransId="{4D9F717F-6A13-4E69-9DD3-796B3DE6AFBA}"/>
    <dgm:cxn modelId="{53CB71AB-F991-4096-8B0A-CB725BA46499}" type="presOf" srcId="{95B16862-CA63-4827-89BD-5C034BD968C8}" destId="{10B4F77F-85EA-430A-AB04-CA72EF126F6E}" srcOrd="0" destOrd="0" presId="urn:microsoft.com/office/officeart/2005/8/layout/chevron2"/>
    <dgm:cxn modelId="{83D96E66-51A5-410E-BC12-8E248F870B34}" type="presOf" srcId="{749E10FE-2E87-445C-9FDB-B4D3146DA0B8}" destId="{FD53509B-3212-4A04-86CD-0143F6A2BB52}" srcOrd="0" destOrd="0" presId="urn:microsoft.com/office/officeart/2005/8/layout/chevron2"/>
    <dgm:cxn modelId="{47BC1DC3-1870-40A6-9E37-06971C17C04A}" type="presOf" srcId="{7860CD47-586F-49A2-A4D9-DF7AE2342C71}" destId="{2BF45F2E-7EE7-4FA0-A9B0-A8B6EFA5EAF4}" srcOrd="0" destOrd="0" presId="urn:microsoft.com/office/officeart/2005/8/layout/chevron2"/>
    <dgm:cxn modelId="{DEC3A95F-837F-48EE-9DA5-2266239EF6D5}" type="presOf" srcId="{8B87B467-78E8-42C2-A7B3-515CF5E826EC}" destId="{38B39058-CAD9-41DF-90D3-73150D4C1BE1}" srcOrd="0" destOrd="0" presId="urn:microsoft.com/office/officeart/2005/8/layout/chevron2"/>
    <dgm:cxn modelId="{0C85D895-72D5-47AD-B1AD-40C20D371A33}" srcId="{1818CD89-8E66-41BB-B065-46F751783208}" destId="{8B87B467-78E8-42C2-A7B3-515CF5E826EC}" srcOrd="0" destOrd="0" parTransId="{031D1AE1-68D8-4260-AE00-C788D396973C}" sibTransId="{275D9947-6C95-4021-9FC9-98244655973D}"/>
    <dgm:cxn modelId="{A2B2F365-607F-4090-BFF2-991E5FA556C5}" type="presOf" srcId="{391BE450-42EB-4AC7-9EC7-C6E4318F3609}" destId="{17041DC2-14D8-4DC6-AC5C-C89148579B6C}" srcOrd="0" destOrd="0" presId="urn:microsoft.com/office/officeart/2005/8/layout/chevron2"/>
    <dgm:cxn modelId="{504A80B1-6299-4B91-8B66-C14D733B8857}" srcId="{BD9EE1A7-8243-47FD-BA45-0403CE8AC72E}" destId="{749E10FE-2E87-445C-9FDB-B4D3146DA0B8}" srcOrd="0" destOrd="0" parTransId="{C426ED6A-B84B-41F6-9F3C-564E319E80A3}" sibTransId="{7CCB303C-6F86-413C-8B2A-EDC9AA2BFBB6}"/>
    <dgm:cxn modelId="{E5D883D3-A6E9-4C8C-A474-EF326586C073}" srcId="{95B16862-CA63-4827-89BD-5C034BD968C8}" destId="{5682079D-52AF-405B-9BA1-51BAE8D2F00F}" srcOrd="0" destOrd="0" parTransId="{1A20463B-BE41-4B37-8342-9A3F0A6EE311}" sibTransId="{B736EE56-E691-4C10-9D6A-353E730862F1}"/>
    <dgm:cxn modelId="{4253C69C-EB2E-4676-ABBB-0739658B6A3F}" srcId="{576B3286-471D-4EE8-9C85-1491A5D5667B}" destId="{95B16862-CA63-4827-89BD-5C034BD968C8}" srcOrd="0" destOrd="0" parTransId="{905790B8-098F-4C17-9738-BFB47A0E0AA7}" sibTransId="{59C7E9B5-6A3D-4E8F-825B-953C405266C4}"/>
    <dgm:cxn modelId="{D3B84CF0-50E5-4766-8C50-4063A4620633}" srcId="{576B3286-471D-4EE8-9C85-1491A5D5667B}" destId="{BD9EE1A7-8243-47FD-BA45-0403CE8AC72E}" srcOrd="1" destOrd="0" parTransId="{5952339A-4F43-4D57-9F54-3245E631E75F}" sibTransId="{3371D2EF-0CD1-4B96-B0C7-7A8024FFE998}"/>
    <dgm:cxn modelId="{874DBAAC-31E8-4262-ACEC-4F18921CE1E4}" type="presOf" srcId="{1818CD89-8E66-41BB-B065-46F751783208}" destId="{3A376743-6D2D-461D-89DD-6D562260AEB0}" srcOrd="0" destOrd="0" presId="urn:microsoft.com/office/officeart/2005/8/layout/chevron2"/>
    <dgm:cxn modelId="{A22F3557-853B-470D-AE6C-33ECC3B9AB1B}" type="presOf" srcId="{9F3AA2D4-CB24-4714-8756-F5AFC872BE8E}" destId="{6F3F92BA-6A62-4095-A470-05A8F35FBDB7}" srcOrd="0" destOrd="0" presId="urn:microsoft.com/office/officeart/2005/8/layout/chevron2"/>
    <dgm:cxn modelId="{F79E0677-00BB-4ABF-B696-21E6A97C8AFD}" srcId="{576B3286-471D-4EE8-9C85-1491A5D5667B}" destId="{370F2392-B35C-492A-9143-8EB55DDB2FA6}" srcOrd="5" destOrd="0" parTransId="{43665D43-FFF3-4168-9C81-43C1DD55ABBC}" sibTransId="{3DEC53E3-477C-47E4-B4A7-7D114D7B668C}"/>
    <dgm:cxn modelId="{951A8E44-4957-4E54-B8DC-8F2BBCF3ACD8}" type="presOf" srcId="{576B3286-471D-4EE8-9C85-1491A5D5667B}" destId="{110FA70F-D4DD-4F76-8531-8ECC75097904}" srcOrd="0" destOrd="0" presId="urn:microsoft.com/office/officeart/2005/8/layout/chevron2"/>
    <dgm:cxn modelId="{B46E7FE3-9D8F-4339-A962-4F22842F0523}" type="presOf" srcId="{60B2790B-EE73-44AE-BF1A-78A84F1CEE2A}" destId="{EDB64E36-950F-4BDB-930D-B64EF0292D51}" srcOrd="0" destOrd="0" presId="urn:microsoft.com/office/officeart/2005/8/layout/chevron2"/>
    <dgm:cxn modelId="{B267D9BC-FB45-45A9-8DC8-903D060B809A}" srcId="{370F2392-B35C-492A-9143-8EB55DDB2FA6}" destId="{7860CD47-586F-49A2-A4D9-DF7AE2342C71}" srcOrd="0" destOrd="0" parTransId="{3C4940FE-3204-48C6-9CA5-8DBA86108A87}" sibTransId="{AAF09801-0213-49DF-A63C-2ED2C4B2F547}"/>
    <dgm:cxn modelId="{46DE23E2-B000-40F7-83A0-590F09CC1C4A}" type="presOf" srcId="{370F2392-B35C-492A-9143-8EB55DDB2FA6}" destId="{1E988C94-E5A2-45E3-8C80-1F7FB6B280D3}" srcOrd="0" destOrd="0" presId="urn:microsoft.com/office/officeart/2005/8/layout/chevron2"/>
    <dgm:cxn modelId="{8F35B9CC-89E4-4858-8656-C461219CA8C6}" srcId="{576B3286-471D-4EE8-9C85-1491A5D5667B}" destId="{005BEB0F-FDB5-4165-806B-4BC94D29C032}" srcOrd="4" destOrd="0" parTransId="{9E23EE7A-847C-4410-8E2B-4830FEAD7029}" sibTransId="{AF10C78B-F0EA-4F2A-B7C8-F0CB3079FF3E}"/>
    <dgm:cxn modelId="{1828D47B-CA42-4E79-96A6-700417B9AB63}" type="presParOf" srcId="{110FA70F-D4DD-4F76-8531-8ECC75097904}" destId="{40F3C973-46CD-47F5-9A25-753A01AA2BFA}" srcOrd="0" destOrd="0" presId="urn:microsoft.com/office/officeart/2005/8/layout/chevron2"/>
    <dgm:cxn modelId="{00BBBC38-BA06-4587-9956-F0746421CC16}" type="presParOf" srcId="{40F3C973-46CD-47F5-9A25-753A01AA2BFA}" destId="{10B4F77F-85EA-430A-AB04-CA72EF126F6E}" srcOrd="0" destOrd="0" presId="urn:microsoft.com/office/officeart/2005/8/layout/chevron2"/>
    <dgm:cxn modelId="{A08B166F-C69A-4448-ADB4-29D1176CAABA}" type="presParOf" srcId="{40F3C973-46CD-47F5-9A25-753A01AA2BFA}" destId="{68F38A6F-7B14-41B7-85A4-0A81EB093907}" srcOrd="1" destOrd="0" presId="urn:microsoft.com/office/officeart/2005/8/layout/chevron2"/>
    <dgm:cxn modelId="{96C329BB-056F-45E3-8265-EA078CEC4390}" type="presParOf" srcId="{110FA70F-D4DD-4F76-8531-8ECC75097904}" destId="{22E4693C-CE97-432E-9795-6294935BCB85}" srcOrd="1" destOrd="0" presId="urn:microsoft.com/office/officeart/2005/8/layout/chevron2"/>
    <dgm:cxn modelId="{B6107927-90B9-4D82-BF1F-834DD50FF2F4}" type="presParOf" srcId="{110FA70F-D4DD-4F76-8531-8ECC75097904}" destId="{3B1672FE-2A05-4CC4-A7FD-1A39B8F272EF}" srcOrd="2" destOrd="0" presId="urn:microsoft.com/office/officeart/2005/8/layout/chevron2"/>
    <dgm:cxn modelId="{3EE9955A-08F8-415A-985B-5028D219F09B}" type="presParOf" srcId="{3B1672FE-2A05-4CC4-A7FD-1A39B8F272EF}" destId="{7762726B-A9BA-4B8C-ACD2-5BB3FC7537D1}" srcOrd="0" destOrd="0" presId="urn:microsoft.com/office/officeart/2005/8/layout/chevron2"/>
    <dgm:cxn modelId="{AED2BF10-59BA-498D-9051-D281874E2D72}" type="presParOf" srcId="{3B1672FE-2A05-4CC4-A7FD-1A39B8F272EF}" destId="{FD53509B-3212-4A04-86CD-0143F6A2BB52}" srcOrd="1" destOrd="0" presId="urn:microsoft.com/office/officeart/2005/8/layout/chevron2"/>
    <dgm:cxn modelId="{C544D322-CC6B-427B-8C8E-1C047A69B19A}" type="presParOf" srcId="{110FA70F-D4DD-4F76-8531-8ECC75097904}" destId="{C4E3A230-B9C7-45A6-81AD-928E15968127}" srcOrd="3" destOrd="0" presId="urn:microsoft.com/office/officeart/2005/8/layout/chevron2"/>
    <dgm:cxn modelId="{94305317-449E-4F2E-B5FC-71149A534D55}" type="presParOf" srcId="{110FA70F-D4DD-4F76-8531-8ECC75097904}" destId="{955C9614-8A21-409B-AAFD-4C3756702C4B}" srcOrd="4" destOrd="0" presId="urn:microsoft.com/office/officeart/2005/8/layout/chevron2"/>
    <dgm:cxn modelId="{213BD305-4921-4E1E-8FBB-9B3651B47D10}" type="presParOf" srcId="{955C9614-8A21-409B-AAFD-4C3756702C4B}" destId="{3A376743-6D2D-461D-89DD-6D562260AEB0}" srcOrd="0" destOrd="0" presId="urn:microsoft.com/office/officeart/2005/8/layout/chevron2"/>
    <dgm:cxn modelId="{CAE8FAAE-B5DA-4241-88C1-575DD726D835}" type="presParOf" srcId="{955C9614-8A21-409B-AAFD-4C3756702C4B}" destId="{38B39058-CAD9-41DF-90D3-73150D4C1BE1}" srcOrd="1" destOrd="0" presId="urn:microsoft.com/office/officeart/2005/8/layout/chevron2"/>
    <dgm:cxn modelId="{82601D15-1333-45C3-95BE-B33A5ADC83C8}" type="presParOf" srcId="{110FA70F-D4DD-4F76-8531-8ECC75097904}" destId="{E3612417-C504-4C94-B9EE-2E40D63A03EA}" srcOrd="5" destOrd="0" presId="urn:microsoft.com/office/officeart/2005/8/layout/chevron2"/>
    <dgm:cxn modelId="{6CF873FE-495F-4DDF-8B7D-52380F3B80F3}" type="presParOf" srcId="{110FA70F-D4DD-4F76-8531-8ECC75097904}" destId="{FDF182BC-4025-4612-929E-BE7FA4B86395}" srcOrd="6" destOrd="0" presId="urn:microsoft.com/office/officeart/2005/8/layout/chevron2"/>
    <dgm:cxn modelId="{30078A81-3871-434B-8907-5AFF427E016E}" type="presParOf" srcId="{FDF182BC-4025-4612-929E-BE7FA4B86395}" destId="{EDB64E36-950F-4BDB-930D-B64EF0292D51}" srcOrd="0" destOrd="0" presId="urn:microsoft.com/office/officeart/2005/8/layout/chevron2"/>
    <dgm:cxn modelId="{EFD8474E-31E0-47C8-AD4D-55D51E5E8971}" type="presParOf" srcId="{FDF182BC-4025-4612-929E-BE7FA4B86395}" destId="{17041DC2-14D8-4DC6-AC5C-C89148579B6C}" srcOrd="1" destOrd="0" presId="urn:microsoft.com/office/officeart/2005/8/layout/chevron2"/>
    <dgm:cxn modelId="{DAB08306-8BE3-429D-8A57-C51799CE5D9C}" type="presParOf" srcId="{110FA70F-D4DD-4F76-8531-8ECC75097904}" destId="{7AFF81F3-A8F1-47F1-83C7-B9041BC99132}" srcOrd="7" destOrd="0" presId="urn:microsoft.com/office/officeart/2005/8/layout/chevron2"/>
    <dgm:cxn modelId="{122A1D7B-D6FC-4819-B04A-4170EA8224DA}" type="presParOf" srcId="{110FA70F-D4DD-4F76-8531-8ECC75097904}" destId="{1A60EE8C-3596-442B-B892-B6F217ACC1E4}" srcOrd="8" destOrd="0" presId="urn:microsoft.com/office/officeart/2005/8/layout/chevron2"/>
    <dgm:cxn modelId="{C704FD8E-0835-4DBB-8512-D57B869BAB9F}" type="presParOf" srcId="{1A60EE8C-3596-442B-B892-B6F217ACC1E4}" destId="{079EB2F6-FED8-458B-9FB4-FFB882273088}" srcOrd="0" destOrd="0" presId="urn:microsoft.com/office/officeart/2005/8/layout/chevron2"/>
    <dgm:cxn modelId="{283C1847-E838-4D8C-8185-53ACD6B83D2E}" type="presParOf" srcId="{1A60EE8C-3596-442B-B892-B6F217ACC1E4}" destId="{6F3F92BA-6A62-4095-A470-05A8F35FBDB7}" srcOrd="1" destOrd="0" presId="urn:microsoft.com/office/officeart/2005/8/layout/chevron2"/>
    <dgm:cxn modelId="{B78DFA64-7433-45B9-BE0A-4B7EF83E1E94}" type="presParOf" srcId="{110FA70F-D4DD-4F76-8531-8ECC75097904}" destId="{1B4D6831-2DB4-4100-BD83-16D1514DFFCC}" srcOrd="9" destOrd="0" presId="urn:microsoft.com/office/officeart/2005/8/layout/chevron2"/>
    <dgm:cxn modelId="{0196B348-3D2B-4C7B-8A12-905DE52E6F7A}" type="presParOf" srcId="{110FA70F-D4DD-4F76-8531-8ECC75097904}" destId="{3BF0E72B-AF6C-447A-81FD-50F9934BD68E}" srcOrd="10" destOrd="0" presId="urn:microsoft.com/office/officeart/2005/8/layout/chevron2"/>
    <dgm:cxn modelId="{8B284188-605C-4985-AE02-1D573A2AE0C4}" type="presParOf" srcId="{3BF0E72B-AF6C-447A-81FD-50F9934BD68E}" destId="{1E988C94-E5A2-45E3-8C80-1F7FB6B280D3}" srcOrd="0" destOrd="0" presId="urn:microsoft.com/office/officeart/2005/8/layout/chevron2"/>
    <dgm:cxn modelId="{AB30B1FF-3B3C-4C65-986F-D0E129E3B82F}" type="presParOf" srcId="{3BF0E72B-AF6C-447A-81FD-50F9934BD68E}" destId="{2BF45F2E-7EE7-4FA0-A9B0-A8B6EFA5EA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B68008-5F72-4E30-A8F8-19BC6CA2C66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F3DAE0-D446-4844-AC03-3CACB1CA532F}">
      <dgm:prSet phldrT="[文本]" custT="1"/>
      <dgm:spPr/>
      <dgm:t>
        <a:bodyPr/>
        <a:lstStyle/>
        <a:p>
          <a:r>
            <a:rPr lang="en-US" altLang="zh-CN" sz="2600" dirty="0" smtClean="0"/>
            <a:t>Load/use hazards</a:t>
          </a:r>
          <a:endParaRPr lang="zh-CN" altLang="en-US" sz="2600" dirty="0"/>
        </a:p>
      </dgm:t>
    </dgm:pt>
    <dgm:pt modelId="{DA2682EC-9466-46C3-8349-72BD7DDC17E2}" type="parTrans" cxnId="{AEED26D3-1C1A-437D-AF05-85B95AF959B8}">
      <dgm:prSet/>
      <dgm:spPr/>
      <dgm:t>
        <a:bodyPr/>
        <a:lstStyle/>
        <a:p>
          <a:endParaRPr lang="zh-CN" altLang="en-US"/>
        </a:p>
      </dgm:t>
    </dgm:pt>
    <dgm:pt modelId="{1E8708AE-DBF2-4A66-B4ED-82AB50F97A25}" type="sibTrans" cxnId="{AEED26D3-1C1A-437D-AF05-85B95AF959B8}">
      <dgm:prSet/>
      <dgm:spPr/>
      <dgm:t>
        <a:bodyPr/>
        <a:lstStyle/>
        <a:p>
          <a:endParaRPr lang="zh-CN" altLang="en-US"/>
        </a:p>
      </dgm:t>
    </dgm:pt>
    <dgm:pt modelId="{339D589E-2E2A-4115-8D83-C259E694D78E}">
      <dgm:prSet phldrT="[文本]"/>
      <dgm:spPr/>
      <dgm:t>
        <a:bodyPr/>
        <a:lstStyle/>
        <a:p>
          <a:r>
            <a:rPr lang="en-US" altLang="zh-CN" dirty="0" smtClean="0"/>
            <a:t>Fetch stall</a:t>
          </a:r>
          <a:endParaRPr lang="zh-CN" altLang="en-US" dirty="0"/>
        </a:p>
      </dgm:t>
    </dgm:pt>
    <dgm:pt modelId="{01CFBC62-3A6B-47F1-821B-1577E204E6E4}" type="parTrans" cxnId="{AE85DE57-9E95-47DF-996F-3F817D4A9DD9}">
      <dgm:prSet/>
      <dgm:spPr/>
      <dgm:t>
        <a:bodyPr/>
        <a:lstStyle/>
        <a:p>
          <a:endParaRPr lang="zh-CN" altLang="en-US"/>
        </a:p>
      </dgm:t>
    </dgm:pt>
    <dgm:pt modelId="{6FE78527-EE8C-40F2-8E86-68B9F4AC5347}" type="sibTrans" cxnId="{AE85DE57-9E95-47DF-996F-3F817D4A9DD9}">
      <dgm:prSet/>
      <dgm:spPr/>
      <dgm:t>
        <a:bodyPr/>
        <a:lstStyle/>
        <a:p>
          <a:endParaRPr lang="zh-CN" altLang="en-US"/>
        </a:p>
      </dgm:t>
    </dgm:pt>
    <dgm:pt modelId="{8BB219D4-1DBB-4A63-95BE-EE86B8DAE8C9}">
      <dgm:prSet phldrT="[文本]"/>
      <dgm:spPr/>
      <dgm:t>
        <a:bodyPr/>
        <a:lstStyle/>
        <a:p>
          <a:r>
            <a:rPr lang="en-US" altLang="zh-CN" dirty="0" err="1" smtClean="0"/>
            <a:t>Mispredicted</a:t>
          </a:r>
          <a:r>
            <a:rPr lang="en-US" altLang="zh-CN" dirty="0" smtClean="0"/>
            <a:t> branches</a:t>
          </a:r>
          <a:endParaRPr lang="zh-CN" altLang="en-US" dirty="0"/>
        </a:p>
      </dgm:t>
    </dgm:pt>
    <dgm:pt modelId="{AB439393-A337-478F-A43E-360F32B92FFB}" type="parTrans" cxnId="{8D8056B6-C2E4-4949-94F3-8520E1CAA60E}">
      <dgm:prSet/>
      <dgm:spPr/>
      <dgm:t>
        <a:bodyPr/>
        <a:lstStyle/>
        <a:p>
          <a:endParaRPr lang="zh-CN" altLang="en-US"/>
        </a:p>
      </dgm:t>
    </dgm:pt>
    <dgm:pt modelId="{15B578A7-828E-420F-905A-791C87468CAC}" type="sibTrans" cxnId="{8D8056B6-C2E4-4949-94F3-8520E1CAA60E}">
      <dgm:prSet/>
      <dgm:spPr/>
      <dgm:t>
        <a:bodyPr/>
        <a:lstStyle/>
        <a:p>
          <a:endParaRPr lang="zh-CN" altLang="en-US"/>
        </a:p>
      </dgm:t>
    </dgm:pt>
    <dgm:pt modelId="{D8CB9EFA-DE1C-4AAF-96A8-858646C6E92A}">
      <dgm:prSet phldrT="[文本]"/>
      <dgm:spPr/>
      <dgm:t>
        <a:bodyPr/>
        <a:lstStyle/>
        <a:p>
          <a:r>
            <a:rPr lang="en-US" altLang="zh-CN" dirty="0" smtClean="0"/>
            <a:t>Decode bubble</a:t>
          </a:r>
          <a:endParaRPr lang="zh-CN" altLang="en-US" dirty="0"/>
        </a:p>
      </dgm:t>
    </dgm:pt>
    <dgm:pt modelId="{3E263B6B-1600-4ADC-B76C-B7F9A47BAAF3}" type="parTrans" cxnId="{C8C0ACE8-FC84-474A-B496-B170841C805A}">
      <dgm:prSet/>
      <dgm:spPr/>
      <dgm:t>
        <a:bodyPr/>
        <a:lstStyle/>
        <a:p>
          <a:endParaRPr lang="zh-CN" altLang="en-US"/>
        </a:p>
      </dgm:t>
    </dgm:pt>
    <dgm:pt modelId="{ECFB079C-474F-4ADE-8DA9-0150775D545A}" type="sibTrans" cxnId="{C8C0ACE8-FC84-474A-B496-B170841C805A}">
      <dgm:prSet/>
      <dgm:spPr/>
      <dgm:t>
        <a:bodyPr/>
        <a:lstStyle/>
        <a:p>
          <a:endParaRPr lang="zh-CN" altLang="en-US"/>
        </a:p>
      </dgm:t>
    </dgm:pt>
    <dgm:pt modelId="{08D23D0E-88D2-41A3-9E22-A59708FE3312}">
      <dgm:prSet phldrT="[文本]"/>
      <dgm:spPr/>
      <dgm:t>
        <a:bodyPr/>
        <a:lstStyle/>
        <a:p>
          <a:r>
            <a:rPr lang="en-US" altLang="zh-CN" dirty="0" smtClean="0"/>
            <a:t>Execute bubble</a:t>
          </a:r>
          <a:endParaRPr lang="zh-CN" altLang="en-US" dirty="0"/>
        </a:p>
      </dgm:t>
    </dgm:pt>
    <dgm:pt modelId="{97F73CFD-5829-48A4-B93A-50610A01BA8C}" type="parTrans" cxnId="{4CBDC901-458E-48FC-82DE-5F1E6CA07D67}">
      <dgm:prSet/>
      <dgm:spPr/>
      <dgm:t>
        <a:bodyPr/>
        <a:lstStyle/>
        <a:p>
          <a:endParaRPr lang="zh-CN" altLang="en-US"/>
        </a:p>
      </dgm:t>
    </dgm:pt>
    <dgm:pt modelId="{60E50958-C118-43D0-A762-2E727167DC3A}" type="sibTrans" cxnId="{4CBDC901-458E-48FC-82DE-5F1E6CA07D67}">
      <dgm:prSet/>
      <dgm:spPr/>
      <dgm:t>
        <a:bodyPr/>
        <a:lstStyle/>
        <a:p>
          <a:endParaRPr lang="zh-CN" altLang="en-US"/>
        </a:p>
      </dgm:t>
    </dgm:pt>
    <dgm:pt modelId="{F16A8253-32F7-45E7-A0F8-3F9D2E550C4C}">
      <dgm:prSet phldrT="[文本]"/>
      <dgm:spPr/>
      <dgm:t>
        <a:bodyPr/>
        <a:lstStyle/>
        <a:p>
          <a:r>
            <a:rPr lang="en-US" b="0" i="0" dirty="0" smtClean="0"/>
            <a:t>Exception</a:t>
          </a:r>
          <a:endParaRPr lang="zh-CN" altLang="en-US" dirty="0"/>
        </a:p>
      </dgm:t>
    </dgm:pt>
    <dgm:pt modelId="{03688EA7-8541-4B80-B48E-61AD14F47BD5}" type="parTrans" cxnId="{988857DA-530C-4439-85BD-E68C055E3D07}">
      <dgm:prSet/>
      <dgm:spPr/>
      <dgm:t>
        <a:bodyPr/>
        <a:lstStyle/>
        <a:p>
          <a:endParaRPr lang="zh-CN" altLang="en-US"/>
        </a:p>
      </dgm:t>
    </dgm:pt>
    <dgm:pt modelId="{E47D8B97-A5DB-4215-9DC1-4AB451ADE715}" type="sibTrans" cxnId="{988857DA-530C-4439-85BD-E68C055E3D07}">
      <dgm:prSet/>
      <dgm:spPr/>
      <dgm:t>
        <a:bodyPr/>
        <a:lstStyle/>
        <a:p>
          <a:endParaRPr lang="zh-CN" altLang="en-US"/>
        </a:p>
      </dgm:t>
    </dgm:pt>
    <dgm:pt modelId="{FCAC808C-24E0-4AE4-B4D0-37BABE748F70}">
      <dgm:prSet phldrT="[文本]"/>
      <dgm:spPr/>
      <dgm:t>
        <a:bodyPr/>
        <a:lstStyle/>
        <a:p>
          <a:r>
            <a:rPr lang="en-US" altLang="zh-CN" dirty="0" smtClean="0"/>
            <a:t>Memory bubble</a:t>
          </a:r>
          <a:endParaRPr lang="zh-CN" altLang="en-US" dirty="0"/>
        </a:p>
      </dgm:t>
    </dgm:pt>
    <dgm:pt modelId="{E0901528-B9C7-4DB5-AEFC-EB11F78A959E}" type="parTrans" cxnId="{552ABC0E-9F66-4FA9-A956-6A024F577450}">
      <dgm:prSet/>
      <dgm:spPr/>
      <dgm:t>
        <a:bodyPr/>
        <a:lstStyle/>
        <a:p>
          <a:endParaRPr lang="zh-CN" altLang="en-US"/>
        </a:p>
      </dgm:t>
    </dgm:pt>
    <dgm:pt modelId="{EFAE5486-EC3A-4FC2-9589-B6A8144D90E3}" type="sibTrans" cxnId="{552ABC0E-9F66-4FA9-A956-6A024F577450}">
      <dgm:prSet/>
      <dgm:spPr/>
      <dgm:t>
        <a:bodyPr/>
        <a:lstStyle/>
        <a:p>
          <a:endParaRPr lang="zh-CN" altLang="en-US"/>
        </a:p>
      </dgm:t>
    </dgm:pt>
    <dgm:pt modelId="{75D9C336-879C-4C98-ADD7-4DE7819F0F84}">
      <dgm:prSet phldrT="[文本]"/>
      <dgm:spPr/>
      <dgm:t>
        <a:bodyPr/>
        <a:lstStyle/>
        <a:p>
          <a:r>
            <a:rPr lang="en-US" altLang="zh-CN" dirty="0" smtClean="0"/>
            <a:t>Write-back bubble</a:t>
          </a:r>
          <a:endParaRPr lang="zh-CN" altLang="en-US" dirty="0"/>
        </a:p>
      </dgm:t>
    </dgm:pt>
    <dgm:pt modelId="{F93CE6C4-B2C0-4DD5-9379-ECABE8A5C314}" type="parTrans" cxnId="{4A705E0A-4EF1-427B-8438-F95E7D87E839}">
      <dgm:prSet/>
      <dgm:spPr/>
      <dgm:t>
        <a:bodyPr/>
        <a:lstStyle/>
        <a:p>
          <a:endParaRPr lang="zh-CN" altLang="en-US"/>
        </a:p>
      </dgm:t>
    </dgm:pt>
    <dgm:pt modelId="{4B1317AF-8838-4A13-BCA9-F1827D631BE4}" type="sibTrans" cxnId="{4A705E0A-4EF1-427B-8438-F95E7D87E839}">
      <dgm:prSet/>
      <dgm:spPr/>
      <dgm:t>
        <a:bodyPr/>
        <a:lstStyle/>
        <a:p>
          <a:endParaRPr lang="zh-CN" altLang="en-US"/>
        </a:p>
      </dgm:t>
    </dgm:pt>
    <dgm:pt modelId="{7CCBF0A5-35CB-4C7B-9EE5-0F3FA3F8DBD1}">
      <dgm:prSet phldrT="[文本]"/>
      <dgm:spPr/>
      <dgm:t>
        <a:bodyPr/>
        <a:lstStyle/>
        <a:p>
          <a:r>
            <a:rPr lang="en-US" altLang="zh-CN" dirty="0" smtClean="0"/>
            <a:t>Decode stall</a:t>
          </a:r>
          <a:endParaRPr lang="zh-CN" altLang="en-US" dirty="0"/>
        </a:p>
      </dgm:t>
    </dgm:pt>
    <dgm:pt modelId="{61341DA6-685E-43C3-A6AA-49EA1FB1CB74}" type="parTrans" cxnId="{944D1477-DDD0-4E2A-A0EF-FAB07EBAF1C8}">
      <dgm:prSet/>
      <dgm:spPr/>
      <dgm:t>
        <a:bodyPr/>
        <a:lstStyle/>
        <a:p>
          <a:endParaRPr lang="zh-CN" altLang="en-US"/>
        </a:p>
      </dgm:t>
    </dgm:pt>
    <dgm:pt modelId="{48A971B0-CD50-4A57-9E1C-15D776DC37B4}" type="sibTrans" cxnId="{944D1477-DDD0-4E2A-A0EF-FAB07EBAF1C8}">
      <dgm:prSet/>
      <dgm:spPr/>
      <dgm:t>
        <a:bodyPr/>
        <a:lstStyle/>
        <a:p>
          <a:endParaRPr lang="zh-CN" altLang="en-US"/>
        </a:p>
      </dgm:t>
    </dgm:pt>
    <dgm:pt modelId="{479AE3E6-0C0A-4A47-94FA-A375727D9056}">
      <dgm:prSet phldrT="[文本]"/>
      <dgm:spPr/>
      <dgm:t>
        <a:bodyPr/>
        <a:lstStyle/>
        <a:p>
          <a:r>
            <a:rPr lang="en-US" altLang="zh-CN" dirty="0" smtClean="0"/>
            <a:t>Execute bubble</a:t>
          </a:r>
          <a:endParaRPr lang="zh-CN" altLang="en-US"/>
        </a:p>
      </dgm:t>
    </dgm:pt>
    <dgm:pt modelId="{C60F0F4E-ED9D-4F2E-8BD3-14FF196441BB}" type="parTrans" cxnId="{72BCC24A-7C05-44C6-B4C6-D8FAF71B6B79}">
      <dgm:prSet/>
      <dgm:spPr/>
      <dgm:t>
        <a:bodyPr/>
        <a:lstStyle/>
        <a:p>
          <a:endParaRPr lang="zh-CN" altLang="en-US"/>
        </a:p>
      </dgm:t>
    </dgm:pt>
    <dgm:pt modelId="{97A2195A-992D-4313-918F-C139DF866293}" type="sibTrans" cxnId="{72BCC24A-7C05-44C6-B4C6-D8FAF71B6B79}">
      <dgm:prSet/>
      <dgm:spPr/>
      <dgm:t>
        <a:bodyPr/>
        <a:lstStyle/>
        <a:p>
          <a:endParaRPr lang="zh-CN" altLang="en-US"/>
        </a:p>
      </dgm:t>
    </dgm:pt>
    <dgm:pt modelId="{E45BB921-549B-4F1E-A0FD-072C65C67C2F}">
      <dgm:prSet phldrT="[文本]"/>
      <dgm:spPr/>
      <dgm:t>
        <a:bodyPr/>
        <a:lstStyle/>
        <a:p>
          <a:r>
            <a:rPr lang="en-US" altLang="zh-CN" dirty="0" smtClean="0"/>
            <a:t>Decode bubble</a:t>
          </a:r>
          <a:endParaRPr lang="zh-CN" altLang="en-US"/>
        </a:p>
      </dgm:t>
    </dgm:pt>
    <dgm:pt modelId="{930C7936-E527-407D-BA07-2FFA1A73283F}" type="sibTrans" cxnId="{7B31DE6F-77D1-4277-9EEC-6CCCFA233166}">
      <dgm:prSet/>
      <dgm:spPr/>
      <dgm:t>
        <a:bodyPr/>
        <a:lstStyle/>
        <a:p>
          <a:endParaRPr lang="zh-CN" altLang="en-US"/>
        </a:p>
      </dgm:t>
    </dgm:pt>
    <dgm:pt modelId="{3CDACE5F-E5B7-43FC-9DCF-0C23318A2F09}" type="parTrans" cxnId="{7B31DE6F-77D1-4277-9EEC-6CCCFA233166}">
      <dgm:prSet/>
      <dgm:spPr/>
      <dgm:t>
        <a:bodyPr/>
        <a:lstStyle/>
        <a:p>
          <a:endParaRPr lang="zh-CN" altLang="en-US"/>
        </a:p>
      </dgm:t>
    </dgm:pt>
    <dgm:pt modelId="{38CFCBB3-AF34-4229-BB24-BEC0984B7842}">
      <dgm:prSet phldrT="[文本]"/>
      <dgm:spPr/>
      <dgm:t>
        <a:bodyPr/>
        <a:lstStyle/>
        <a:p>
          <a:r>
            <a:rPr lang="en-US" altLang="zh-CN" smtClean="0"/>
            <a:t>Fetch </a:t>
          </a:r>
          <a:r>
            <a:rPr lang="en-US" altLang="zh-CN" dirty="0" smtClean="0"/>
            <a:t>stall</a:t>
          </a:r>
          <a:endParaRPr lang="zh-CN" altLang="en-US"/>
        </a:p>
      </dgm:t>
    </dgm:pt>
    <dgm:pt modelId="{39631E66-CB7A-49D1-92A7-D4437933BACB}" type="sibTrans" cxnId="{28F138F3-FF4B-450E-8FC8-8BA4875C62C1}">
      <dgm:prSet/>
      <dgm:spPr/>
      <dgm:t>
        <a:bodyPr/>
        <a:lstStyle/>
        <a:p>
          <a:endParaRPr lang="zh-CN" altLang="en-US"/>
        </a:p>
      </dgm:t>
    </dgm:pt>
    <dgm:pt modelId="{F67F964A-2DB7-4AB3-A760-D2F4C806F9E4}" type="parTrans" cxnId="{28F138F3-FF4B-450E-8FC8-8BA4875C62C1}">
      <dgm:prSet/>
      <dgm:spPr/>
      <dgm:t>
        <a:bodyPr/>
        <a:lstStyle/>
        <a:p>
          <a:endParaRPr lang="zh-CN" altLang="en-US"/>
        </a:p>
      </dgm:t>
    </dgm:pt>
    <dgm:pt modelId="{D154DB34-2D67-4D6D-974B-2910993D7E4A}">
      <dgm:prSet phldrT="[文本]"/>
      <dgm:spPr/>
      <dgm:t>
        <a:bodyPr/>
        <a:lstStyle/>
        <a:p>
          <a:r>
            <a:rPr lang="en-US" altLang="zh-CN" dirty="0" smtClean="0"/>
            <a:t>Processing ret</a:t>
          </a:r>
          <a:endParaRPr lang="zh-CN" altLang="en-US" dirty="0"/>
        </a:p>
      </dgm:t>
    </dgm:pt>
    <dgm:pt modelId="{138735E4-CE66-48CB-BECD-B77B5081E07A}" type="sibTrans" cxnId="{419FA95A-206E-446B-9B5B-59ECB3A9FC92}">
      <dgm:prSet/>
      <dgm:spPr/>
      <dgm:t>
        <a:bodyPr/>
        <a:lstStyle/>
        <a:p>
          <a:endParaRPr lang="zh-CN" altLang="en-US"/>
        </a:p>
      </dgm:t>
    </dgm:pt>
    <dgm:pt modelId="{4F822E3A-290E-48ED-9347-EB20197C935C}" type="parTrans" cxnId="{419FA95A-206E-446B-9B5B-59ECB3A9FC92}">
      <dgm:prSet/>
      <dgm:spPr/>
      <dgm:t>
        <a:bodyPr/>
        <a:lstStyle/>
        <a:p>
          <a:endParaRPr lang="zh-CN" altLang="en-US"/>
        </a:p>
      </dgm:t>
    </dgm:pt>
    <dgm:pt modelId="{E06AD420-807D-41A4-B108-342E9CB87D35}" type="pres">
      <dgm:prSet presAssocID="{FFB68008-5F72-4E30-A8F8-19BC6CA2C66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5ECAF4-ED04-401D-8CF6-6B7033CD6DB3}" type="pres">
      <dgm:prSet presAssocID="{68F3DAE0-D446-4844-AC03-3CACB1CA532F}" presName="compNode" presStyleCnt="0"/>
      <dgm:spPr/>
    </dgm:pt>
    <dgm:pt modelId="{FCE675C8-F15C-4581-A1AF-1D41D2B2C4E6}" type="pres">
      <dgm:prSet presAssocID="{68F3DAE0-D446-4844-AC03-3CACB1CA532F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B86811A3-22E7-4CAF-95DF-EA2A0D6AC880}" type="pres">
      <dgm:prSet presAssocID="{68F3DAE0-D446-4844-AC03-3CACB1CA532F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6FF93F5-6A3F-4715-A0BC-BBB65A85235A}" type="pres">
      <dgm:prSet presAssocID="{68F3DAE0-D446-4844-AC03-3CACB1CA532F}" presName="compChildNode" presStyleCnt="0"/>
      <dgm:spPr/>
    </dgm:pt>
    <dgm:pt modelId="{7C7CC646-6C3D-4117-85BB-85BDB81EB109}" type="pres">
      <dgm:prSet presAssocID="{68F3DAE0-D446-4844-AC03-3CACB1CA532F}" presName="theInnerList" presStyleCnt="0"/>
      <dgm:spPr/>
    </dgm:pt>
    <dgm:pt modelId="{94126F67-12EE-470C-B104-4A91B7651B03}" type="pres">
      <dgm:prSet presAssocID="{339D589E-2E2A-4115-8D83-C259E694D78E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6A5D9-2472-47C0-952A-79659158F44A}" type="pres">
      <dgm:prSet presAssocID="{339D589E-2E2A-4115-8D83-C259E694D78E}" presName="aSpace2" presStyleCnt="0"/>
      <dgm:spPr/>
    </dgm:pt>
    <dgm:pt modelId="{2BE628BD-7B81-4E12-BECC-8CB585357E9D}" type="pres">
      <dgm:prSet presAssocID="{7CCBF0A5-35CB-4C7B-9EE5-0F3FA3F8DBD1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AFDFF-0983-4E66-9851-0A89D3B0551B}" type="pres">
      <dgm:prSet presAssocID="{7CCBF0A5-35CB-4C7B-9EE5-0F3FA3F8DBD1}" presName="aSpace2" presStyleCnt="0"/>
      <dgm:spPr/>
    </dgm:pt>
    <dgm:pt modelId="{4F598239-62A4-4CA6-AF8C-0F9DDF9D9A0E}" type="pres">
      <dgm:prSet presAssocID="{479AE3E6-0C0A-4A47-94FA-A375727D9056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34EA34-6EB6-46C7-BC9B-B0D2D2F8A943}" type="pres">
      <dgm:prSet presAssocID="{68F3DAE0-D446-4844-AC03-3CACB1CA532F}" presName="aSpace" presStyleCnt="0"/>
      <dgm:spPr/>
    </dgm:pt>
    <dgm:pt modelId="{FC3E87F4-C691-4587-A114-F934068C8EEE}" type="pres">
      <dgm:prSet presAssocID="{D154DB34-2D67-4D6D-974B-2910993D7E4A}" presName="compNode" presStyleCnt="0"/>
      <dgm:spPr/>
    </dgm:pt>
    <dgm:pt modelId="{1196EE8C-F52B-4487-BA00-7B9BF3B13689}" type="pres">
      <dgm:prSet presAssocID="{D154DB34-2D67-4D6D-974B-2910993D7E4A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A207CE2E-19BB-4DD6-8EF0-B17C42FFB513}" type="pres">
      <dgm:prSet presAssocID="{D154DB34-2D67-4D6D-974B-2910993D7E4A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5BEE33FF-19A3-4F6C-9CF2-E5278551D19D}" type="pres">
      <dgm:prSet presAssocID="{D154DB34-2D67-4D6D-974B-2910993D7E4A}" presName="compChildNode" presStyleCnt="0"/>
      <dgm:spPr/>
    </dgm:pt>
    <dgm:pt modelId="{3ED815F6-2D84-4C89-B0A3-CEE9A8D3E1C9}" type="pres">
      <dgm:prSet presAssocID="{D154DB34-2D67-4D6D-974B-2910993D7E4A}" presName="theInnerList" presStyleCnt="0"/>
      <dgm:spPr/>
    </dgm:pt>
    <dgm:pt modelId="{BF179B1C-3CAC-4B82-8CE1-FE5601E67D3B}" type="pres">
      <dgm:prSet presAssocID="{38CFCBB3-AF34-4229-BB24-BEC0984B7842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3796B-F2CA-4B23-8F97-17538AE95F0F}" type="pres">
      <dgm:prSet presAssocID="{38CFCBB3-AF34-4229-BB24-BEC0984B7842}" presName="aSpace2" presStyleCnt="0"/>
      <dgm:spPr/>
    </dgm:pt>
    <dgm:pt modelId="{188308D0-722F-4ED6-9C25-C7DC6F91A698}" type="pres">
      <dgm:prSet presAssocID="{E45BB921-549B-4F1E-A0FD-072C65C67C2F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ED621-C613-4E4D-8DEB-745E63F4BA26}" type="pres">
      <dgm:prSet presAssocID="{D154DB34-2D67-4D6D-974B-2910993D7E4A}" presName="aSpace" presStyleCnt="0"/>
      <dgm:spPr/>
    </dgm:pt>
    <dgm:pt modelId="{CF2376E8-C908-4785-B0D8-EE69175D6482}" type="pres">
      <dgm:prSet presAssocID="{8BB219D4-1DBB-4A63-95BE-EE86B8DAE8C9}" presName="compNode" presStyleCnt="0"/>
      <dgm:spPr/>
    </dgm:pt>
    <dgm:pt modelId="{F21086D2-99C9-4403-93C5-F8E957A3C10E}" type="pres">
      <dgm:prSet presAssocID="{8BB219D4-1DBB-4A63-95BE-EE86B8DAE8C9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3BA76CD1-C4B1-494B-A75B-4F3B54588A52}" type="pres">
      <dgm:prSet presAssocID="{8BB219D4-1DBB-4A63-95BE-EE86B8DAE8C9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D5F5AB0-F42B-47F5-A56F-726F61B29DAE}" type="pres">
      <dgm:prSet presAssocID="{8BB219D4-1DBB-4A63-95BE-EE86B8DAE8C9}" presName="compChildNode" presStyleCnt="0"/>
      <dgm:spPr/>
    </dgm:pt>
    <dgm:pt modelId="{C564ADBB-802B-4282-A337-8C849F7454FF}" type="pres">
      <dgm:prSet presAssocID="{8BB219D4-1DBB-4A63-95BE-EE86B8DAE8C9}" presName="theInnerList" presStyleCnt="0"/>
      <dgm:spPr/>
    </dgm:pt>
    <dgm:pt modelId="{8EDC9FC7-5C00-4AAE-8139-006DAC3AD367}" type="pres">
      <dgm:prSet presAssocID="{D8CB9EFA-DE1C-4AAF-96A8-858646C6E92A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5EA3F-8C96-478F-8E48-F0749B2FD1E0}" type="pres">
      <dgm:prSet presAssocID="{D8CB9EFA-DE1C-4AAF-96A8-858646C6E92A}" presName="aSpace2" presStyleCnt="0"/>
      <dgm:spPr/>
    </dgm:pt>
    <dgm:pt modelId="{01AA784C-7708-40A5-98DD-DD9848B29595}" type="pres">
      <dgm:prSet presAssocID="{08D23D0E-88D2-41A3-9E22-A59708FE3312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0CC9BB-9CE6-4A2C-BFFB-6852FDFDAC65}" type="pres">
      <dgm:prSet presAssocID="{8BB219D4-1DBB-4A63-95BE-EE86B8DAE8C9}" presName="aSpace" presStyleCnt="0"/>
      <dgm:spPr/>
    </dgm:pt>
    <dgm:pt modelId="{167BA31D-FEE9-477B-9798-92301B6902CA}" type="pres">
      <dgm:prSet presAssocID="{F16A8253-32F7-45E7-A0F8-3F9D2E550C4C}" presName="compNode" presStyleCnt="0"/>
      <dgm:spPr/>
    </dgm:pt>
    <dgm:pt modelId="{BCD97A1B-857C-461E-AE1F-C9A4432564A8}" type="pres">
      <dgm:prSet presAssocID="{F16A8253-32F7-45E7-A0F8-3F9D2E550C4C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B580B47A-0A5D-4B64-893B-1E46D55279DD}" type="pres">
      <dgm:prSet presAssocID="{F16A8253-32F7-45E7-A0F8-3F9D2E550C4C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0F2BDE22-80BE-42B0-BF8E-3A03DDDBEA28}" type="pres">
      <dgm:prSet presAssocID="{F16A8253-32F7-45E7-A0F8-3F9D2E550C4C}" presName="compChildNode" presStyleCnt="0"/>
      <dgm:spPr/>
    </dgm:pt>
    <dgm:pt modelId="{2E3C2400-43CD-4E17-BA98-646C7EF6EAC7}" type="pres">
      <dgm:prSet presAssocID="{F16A8253-32F7-45E7-A0F8-3F9D2E550C4C}" presName="theInnerList" presStyleCnt="0"/>
      <dgm:spPr/>
    </dgm:pt>
    <dgm:pt modelId="{8124BDDA-3B27-4EC4-A0F7-A02EB78ACCD0}" type="pres">
      <dgm:prSet presAssocID="{FCAC808C-24E0-4AE4-B4D0-37BABE748F70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E948F-3212-47F2-A32C-AFEADCC09D62}" type="pres">
      <dgm:prSet presAssocID="{FCAC808C-24E0-4AE4-B4D0-37BABE748F70}" presName="aSpace2" presStyleCnt="0"/>
      <dgm:spPr/>
    </dgm:pt>
    <dgm:pt modelId="{4AD4E62E-94DB-4F2D-A04B-6E364A1F3803}" type="pres">
      <dgm:prSet presAssocID="{75D9C336-879C-4C98-ADD7-4DE7819F0F84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BDC901-458E-48FC-82DE-5F1E6CA07D67}" srcId="{8BB219D4-1DBB-4A63-95BE-EE86B8DAE8C9}" destId="{08D23D0E-88D2-41A3-9E22-A59708FE3312}" srcOrd="1" destOrd="0" parTransId="{97F73CFD-5829-48A4-B93A-50610A01BA8C}" sibTransId="{60E50958-C118-43D0-A762-2E727167DC3A}"/>
    <dgm:cxn modelId="{B800A39A-FA9F-4E8C-A89B-067BBAAC363E}" type="presOf" srcId="{FCAC808C-24E0-4AE4-B4D0-37BABE748F70}" destId="{8124BDDA-3B27-4EC4-A0F7-A02EB78ACCD0}" srcOrd="0" destOrd="0" presId="urn:microsoft.com/office/officeart/2005/8/layout/lProcess2"/>
    <dgm:cxn modelId="{72BCC24A-7C05-44C6-B4C6-D8FAF71B6B79}" srcId="{68F3DAE0-D446-4844-AC03-3CACB1CA532F}" destId="{479AE3E6-0C0A-4A47-94FA-A375727D9056}" srcOrd="2" destOrd="0" parTransId="{C60F0F4E-ED9D-4F2E-8BD3-14FF196441BB}" sibTransId="{97A2195A-992D-4313-918F-C139DF866293}"/>
    <dgm:cxn modelId="{D30F6B07-F32C-4463-9C96-FC0EA2364931}" type="presOf" srcId="{D8CB9EFA-DE1C-4AAF-96A8-858646C6E92A}" destId="{8EDC9FC7-5C00-4AAE-8139-006DAC3AD367}" srcOrd="0" destOrd="0" presId="urn:microsoft.com/office/officeart/2005/8/layout/lProcess2"/>
    <dgm:cxn modelId="{AE85DE57-9E95-47DF-996F-3F817D4A9DD9}" srcId="{68F3DAE0-D446-4844-AC03-3CACB1CA532F}" destId="{339D589E-2E2A-4115-8D83-C259E694D78E}" srcOrd="0" destOrd="0" parTransId="{01CFBC62-3A6B-47F1-821B-1577E204E6E4}" sibTransId="{6FE78527-EE8C-40F2-8E86-68B9F4AC5347}"/>
    <dgm:cxn modelId="{419FA95A-206E-446B-9B5B-59ECB3A9FC92}" srcId="{FFB68008-5F72-4E30-A8F8-19BC6CA2C660}" destId="{D154DB34-2D67-4D6D-974B-2910993D7E4A}" srcOrd="1" destOrd="0" parTransId="{4F822E3A-290E-48ED-9347-EB20197C935C}" sibTransId="{138735E4-CE66-48CB-BECD-B77B5081E07A}"/>
    <dgm:cxn modelId="{69CC8834-6DBC-4E60-9AAA-A112C11C5B4C}" type="presOf" srcId="{08D23D0E-88D2-41A3-9E22-A59708FE3312}" destId="{01AA784C-7708-40A5-98DD-DD9848B29595}" srcOrd="0" destOrd="0" presId="urn:microsoft.com/office/officeart/2005/8/layout/lProcess2"/>
    <dgm:cxn modelId="{C8C0ACE8-FC84-474A-B496-B170841C805A}" srcId="{8BB219D4-1DBB-4A63-95BE-EE86B8DAE8C9}" destId="{D8CB9EFA-DE1C-4AAF-96A8-858646C6E92A}" srcOrd="0" destOrd="0" parTransId="{3E263B6B-1600-4ADC-B76C-B7F9A47BAAF3}" sibTransId="{ECFB079C-474F-4ADE-8DA9-0150775D545A}"/>
    <dgm:cxn modelId="{944D1477-DDD0-4E2A-A0EF-FAB07EBAF1C8}" srcId="{68F3DAE0-D446-4844-AC03-3CACB1CA532F}" destId="{7CCBF0A5-35CB-4C7B-9EE5-0F3FA3F8DBD1}" srcOrd="1" destOrd="0" parTransId="{61341DA6-685E-43C3-A6AA-49EA1FB1CB74}" sibTransId="{48A971B0-CD50-4A57-9E1C-15D776DC37B4}"/>
    <dgm:cxn modelId="{7269F3D2-628A-4646-ADC0-8216410FE75C}" type="presOf" srcId="{8BB219D4-1DBB-4A63-95BE-EE86B8DAE8C9}" destId="{3BA76CD1-C4B1-494B-A75B-4F3B54588A52}" srcOrd="1" destOrd="0" presId="urn:microsoft.com/office/officeart/2005/8/layout/lProcess2"/>
    <dgm:cxn modelId="{F54F645D-1F8A-43DA-9AC7-6C7EDC33091D}" type="presOf" srcId="{8BB219D4-1DBB-4A63-95BE-EE86B8DAE8C9}" destId="{F21086D2-99C9-4403-93C5-F8E957A3C10E}" srcOrd="0" destOrd="0" presId="urn:microsoft.com/office/officeart/2005/8/layout/lProcess2"/>
    <dgm:cxn modelId="{552ABC0E-9F66-4FA9-A956-6A024F577450}" srcId="{F16A8253-32F7-45E7-A0F8-3F9D2E550C4C}" destId="{FCAC808C-24E0-4AE4-B4D0-37BABE748F70}" srcOrd="0" destOrd="0" parTransId="{E0901528-B9C7-4DB5-AEFC-EB11F78A959E}" sibTransId="{EFAE5486-EC3A-4FC2-9589-B6A8144D90E3}"/>
    <dgm:cxn modelId="{9C8E3A3D-F4BF-4D8B-9875-2011F3D2B549}" type="presOf" srcId="{F16A8253-32F7-45E7-A0F8-3F9D2E550C4C}" destId="{B580B47A-0A5D-4B64-893B-1E46D55279DD}" srcOrd="1" destOrd="0" presId="urn:microsoft.com/office/officeart/2005/8/layout/lProcess2"/>
    <dgm:cxn modelId="{5B6E4E6E-700E-4F49-87C8-08D81FE9A80A}" type="presOf" srcId="{D154DB34-2D67-4D6D-974B-2910993D7E4A}" destId="{1196EE8C-F52B-4487-BA00-7B9BF3B13689}" srcOrd="0" destOrd="0" presId="urn:microsoft.com/office/officeart/2005/8/layout/lProcess2"/>
    <dgm:cxn modelId="{FED1D779-AC21-42D8-9D1C-73EBDB169423}" type="presOf" srcId="{7CCBF0A5-35CB-4C7B-9EE5-0F3FA3F8DBD1}" destId="{2BE628BD-7B81-4E12-BECC-8CB585357E9D}" srcOrd="0" destOrd="0" presId="urn:microsoft.com/office/officeart/2005/8/layout/lProcess2"/>
    <dgm:cxn modelId="{883396D3-D940-4A6D-B4E9-B95DD344C710}" type="presOf" srcId="{479AE3E6-0C0A-4A47-94FA-A375727D9056}" destId="{4F598239-62A4-4CA6-AF8C-0F9DDF9D9A0E}" srcOrd="0" destOrd="0" presId="urn:microsoft.com/office/officeart/2005/8/layout/lProcess2"/>
    <dgm:cxn modelId="{7B31DE6F-77D1-4277-9EEC-6CCCFA233166}" srcId="{D154DB34-2D67-4D6D-974B-2910993D7E4A}" destId="{E45BB921-549B-4F1E-A0FD-072C65C67C2F}" srcOrd="1" destOrd="0" parTransId="{3CDACE5F-E5B7-43FC-9DCF-0C23318A2F09}" sibTransId="{930C7936-E527-407D-BA07-2FFA1A73283F}"/>
    <dgm:cxn modelId="{B41F41D3-8409-4B65-BA54-02C5D04D4F70}" type="presOf" srcId="{68F3DAE0-D446-4844-AC03-3CACB1CA532F}" destId="{FCE675C8-F15C-4581-A1AF-1D41D2B2C4E6}" srcOrd="0" destOrd="0" presId="urn:microsoft.com/office/officeart/2005/8/layout/lProcess2"/>
    <dgm:cxn modelId="{AEED26D3-1C1A-437D-AF05-85B95AF959B8}" srcId="{FFB68008-5F72-4E30-A8F8-19BC6CA2C660}" destId="{68F3DAE0-D446-4844-AC03-3CACB1CA532F}" srcOrd="0" destOrd="0" parTransId="{DA2682EC-9466-46C3-8349-72BD7DDC17E2}" sibTransId="{1E8708AE-DBF2-4A66-B4ED-82AB50F97A25}"/>
    <dgm:cxn modelId="{8D8056B6-C2E4-4949-94F3-8520E1CAA60E}" srcId="{FFB68008-5F72-4E30-A8F8-19BC6CA2C660}" destId="{8BB219D4-1DBB-4A63-95BE-EE86B8DAE8C9}" srcOrd="2" destOrd="0" parTransId="{AB439393-A337-478F-A43E-360F32B92FFB}" sibTransId="{15B578A7-828E-420F-905A-791C87468CAC}"/>
    <dgm:cxn modelId="{024D3899-4AA5-48A3-9E8A-57D4E6A6EC85}" type="presOf" srcId="{38CFCBB3-AF34-4229-BB24-BEC0984B7842}" destId="{BF179B1C-3CAC-4B82-8CE1-FE5601E67D3B}" srcOrd="0" destOrd="0" presId="urn:microsoft.com/office/officeart/2005/8/layout/lProcess2"/>
    <dgm:cxn modelId="{D99F0F95-2CF2-46A7-BECC-09D303A4BF9C}" type="presOf" srcId="{D154DB34-2D67-4D6D-974B-2910993D7E4A}" destId="{A207CE2E-19BB-4DD6-8EF0-B17C42FFB513}" srcOrd="1" destOrd="0" presId="urn:microsoft.com/office/officeart/2005/8/layout/lProcess2"/>
    <dgm:cxn modelId="{988857DA-530C-4439-85BD-E68C055E3D07}" srcId="{FFB68008-5F72-4E30-A8F8-19BC6CA2C660}" destId="{F16A8253-32F7-45E7-A0F8-3F9D2E550C4C}" srcOrd="3" destOrd="0" parTransId="{03688EA7-8541-4B80-B48E-61AD14F47BD5}" sibTransId="{E47D8B97-A5DB-4215-9DC1-4AB451ADE715}"/>
    <dgm:cxn modelId="{6D0F0335-2CB4-4C91-838B-55C6625B756A}" type="presOf" srcId="{E45BB921-549B-4F1E-A0FD-072C65C67C2F}" destId="{188308D0-722F-4ED6-9C25-C7DC6F91A698}" srcOrd="0" destOrd="0" presId="urn:microsoft.com/office/officeart/2005/8/layout/lProcess2"/>
    <dgm:cxn modelId="{FD3657FC-0603-4507-B3AC-9FCE696E20C9}" type="presOf" srcId="{F16A8253-32F7-45E7-A0F8-3F9D2E550C4C}" destId="{BCD97A1B-857C-461E-AE1F-C9A4432564A8}" srcOrd="0" destOrd="0" presId="urn:microsoft.com/office/officeart/2005/8/layout/lProcess2"/>
    <dgm:cxn modelId="{28F138F3-FF4B-450E-8FC8-8BA4875C62C1}" srcId="{D154DB34-2D67-4D6D-974B-2910993D7E4A}" destId="{38CFCBB3-AF34-4229-BB24-BEC0984B7842}" srcOrd="0" destOrd="0" parTransId="{F67F964A-2DB7-4AB3-A760-D2F4C806F9E4}" sibTransId="{39631E66-CB7A-49D1-92A7-D4437933BACB}"/>
    <dgm:cxn modelId="{C1DA63B1-BB58-463B-A297-9E88D054A854}" type="presOf" srcId="{FFB68008-5F72-4E30-A8F8-19BC6CA2C660}" destId="{E06AD420-807D-41A4-B108-342E9CB87D35}" srcOrd="0" destOrd="0" presId="urn:microsoft.com/office/officeart/2005/8/layout/lProcess2"/>
    <dgm:cxn modelId="{4A705E0A-4EF1-427B-8438-F95E7D87E839}" srcId="{F16A8253-32F7-45E7-A0F8-3F9D2E550C4C}" destId="{75D9C336-879C-4C98-ADD7-4DE7819F0F84}" srcOrd="1" destOrd="0" parTransId="{F93CE6C4-B2C0-4DD5-9379-ECABE8A5C314}" sibTransId="{4B1317AF-8838-4A13-BCA9-F1827D631BE4}"/>
    <dgm:cxn modelId="{3C84BA04-4CBE-429C-8588-070A7A93EA62}" type="presOf" srcId="{68F3DAE0-D446-4844-AC03-3CACB1CA532F}" destId="{B86811A3-22E7-4CAF-95DF-EA2A0D6AC880}" srcOrd="1" destOrd="0" presId="urn:microsoft.com/office/officeart/2005/8/layout/lProcess2"/>
    <dgm:cxn modelId="{2922B609-498B-44FC-B63B-6EDBCAD13F0D}" type="presOf" srcId="{339D589E-2E2A-4115-8D83-C259E694D78E}" destId="{94126F67-12EE-470C-B104-4A91B7651B03}" srcOrd="0" destOrd="0" presId="urn:microsoft.com/office/officeart/2005/8/layout/lProcess2"/>
    <dgm:cxn modelId="{5E1FD4D9-54F6-4AFC-BB65-4D2D4253ACF7}" type="presOf" srcId="{75D9C336-879C-4C98-ADD7-4DE7819F0F84}" destId="{4AD4E62E-94DB-4F2D-A04B-6E364A1F3803}" srcOrd="0" destOrd="0" presId="urn:microsoft.com/office/officeart/2005/8/layout/lProcess2"/>
    <dgm:cxn modelId="{3CB7A22A-7F92-447F-9676-16D2691F8042}" type="presParOf" srcId="{E06AD420-807D-41A4-B108-342E9CB87D35}" destId="{205ECAF4-ED04-401D-8CF6-6B7033CD6DB3}" srcOrd="0" destOrd="0" presId="urn:microsoft.com/office/officeart/2005/8/layout/lProcess2"/>
    <dgm:cxn modelId="{3B3745B9-A3D7-41CA-B3D2-4600AEB44A11}" type="presParOf" srcId="{205ECAF4-ED04-401D-8CF6-6B7033CD6DB3}" destId="{FCE675C8-F15C-4581-A1AF-1D41D2B2C4E6}" srcOrd="0" destOrd="0" presId="urn:microsoft.com/office/officeart/2005/8/layout/lProcess2"/>
    <dgm:cxn modelId="{AB6A4FD7-7010-4C3E-A0E2-A4EE109DDE68}" type="presParOf" srcId="{205ECAF4-ED04-401D-8CF6-6B7033CD6DB3}" destId="{B86811A3-22E7-4CAF-95DF-EA2A0D6AC880}" srcOrd="1" destOrd="0" presId="urn:microsoft.com/office/officeart/2005/8/layout/lProcess2"/>
    <dgm:cxn modelId="{63C5D5AC-A378-46CB-91CF-2129E514BF65}" type="presParOf" srcId="{205ECAF4-ED04-401D-8CF6-6B7033CD6DB3}" destId="{C6FF93F5-6A3F-4715-A0BC-BBB65A85235A}" srcOrd="2" destOrd="0" presId="urn:microsoft.com/office/officeart/2005/8/layout/lProcess2"/>
    <dgm:cxn modelId="{CADD6A71-0E2D-458A-9F25-FAC92A493AE7}" type="presParOf" srcId="{C6FF93F5-6A3F-4715-A0BC-BBB65A85235A}" destId="{7C7CC646-6C3D-4117-85BB-85BDB81EB109}" srcOrd="0" destOrd="0" presId="urn:microsoft.com/office/officeart/2005/8/layout/lProcess2"/>
    <dgm:cxn modelId="{DB7DC0CA-AC81-44DC-B0DD-2CB6EED3781F}" type="presParOf" srcId="{7C7CC646-6C3D-4117-85BB-85BDB81EB109}" destId="{94126F67-12EE-470C-B104-4A91B7651B03}" srcOrd="0" destOrd="0" presId="urn:microsoft.com/office/officeart/2005/8/layout/lProcess2"/>
    <dgm:cxn modelId="{0961C8C7-BE43-491D-A78B-AE48CCFC0310}" type="presParOf" srcId="{7C7CC646-6C3D-4117-85BB-85BDB81EB109}" destId="{6886A5D9-2472-47C0-952A-79659158F44A}" srcOrd="1" destOrd="0" presId="urn:microsoft.com/office/officeart/2005/8/layout/lProcess2"/>
    <dgm:cxn modelId="{87C14A18-78E7-4E1F-A6B7-2FE0CD72236D}" type="presParOf" srcId="{7C7CC646-6C3D-4117-85BB-85BDB81EB109}" destId="{2BE628BD-7B81-4E12-BECC-8CB585357E9D}" srcOrd="2" destOrd="0" presId="urn:microsoft.com/office/officeart/2005/8/layout/lProcess2"/>
    <dgm:cxn modelId="{2F94E849-83A1-4ADB-94EE-70E8FFD6668A}" type="presParOf" srcId="{7C7CC646-6C3D-4117-85BB-85BDB81EB109}" destId="{597AFDFF-0983-4E66-9851-0A89D3B0551B}" srcOrd="3" destOrd="0" presId="urn:microsoft.com/office/officeart/2005/8/layout/lProcess2"/>
    <dgm:cxn modelId="{BAD95E77-6A1B-497C-8851-EC0EB1ECA3DB}" type="presParOf" srcId="{7C7CC646-6C3D-4117-85BB-85BDB81EB109}" destId="{4F598239-62A4-4CA6-AF8C-0F9DDF9D9A0E}" srcOrd="4" destOrd="0" presId="urn:microsoft.com/office/officeart/2005/8/layout/lProcess2"/>
    <dgm:cxn modelId="{80DC50B7-E8E3-4B1F-A79D-BB9BDE8B86DA}" type="presParOf" srcId="{E06AD420-807D-41A4-B108-342E9CB87D35}" destId="{9C34EA34-6EB6-46C7-BC9B-B0D2D2F8A943}" srcOrd="1" destOrd="0" presId="urn:microsoft.com/office/officeart/2005/8/layout/lProcess2"/>
    <dgm:cxn modelId="{76A5EAC3-BB2C-4DE2-BAE8-546060CCC6F7}" type="presParOf" srcId="{E06AD420-807D-41A4-B108-342E9CB87D35}" destId="{FC3E87F4-C691-4587-A114-F934068C8EEE}" srcOrd="2" destOrd="0" presId="urn:microsoft.com/office/officeart/2005/8/layout/lProcess2"/>
    <dgm:cxn modelId="{70AD4329-5FC3-45D8-AE4B-4262C01A3A58}" type="presParOf" srcId="{FC3E87F4-C691-4587-A114-F934068C8EEE}" destId="{1196EE8C-F52B-4487-BA00-7B9BF3B13689}" srcOrd="0" destOrd="0" presId="urn:microsoft.com/office/officeart/2005/8/layout/lProcess2"/>
    <dgm:cxn modelId="{2BCF5CBE-B2B0-4D4C-AFC9-2B26CA798C42}" type="presParOf" srcId="{FC3E87F4-C691-4587-A114-F934068C8EEE}" destId="{A207CE2E-19BB-4DD6-8EF0-B17C42FFB513}" srcOrd="1" destOrd="0" presId="urn:microsoft.com/office/officeart/2005/8/layout/lProcess2"/>
    <dgm:cxn modelId="{8C000067-ABF1-4107-B83D-C2982604FDC4}" type="presParOf" srcId="{FC3E87F4-C691-4587-A114-F934068C8EEE}" destId="{5BEE33FF-19A3-4F6C-9CF2-E5278551D19D}" srcOrd="2" destOrd="0" presId="urn:microsoft.com/office/officeart/2005/8/layout/lProcess2"/>
    <dgm:cxn modelId="{716E05ED-E62C-4B92-A529-65E01DEA40FF}" type="presParOf" srcId="{5BEE33FF-19A3-4F6C-9CF2-E5278551D19D}" destId="{3ED815F6-2D84-4C89-B0A3-CEE9A8D3E1C9}" srcOrd="0" destOrd="0" presId="urn:microsoft.com/office/officeart/2005/8/layout/lProcess2"/>
    <dgm:cxn modelId="{BAB4DB31-1819-4B88-9EB0-1B34BAFDD431}" type="presParOf" srcId="{3ED815F6-2D84-4C89-B0A3-CEE9A8D3E1C9}" destId="{BF179B1C-3CAC-4B82-8CE1-FE5601E67D3B}" srcOrd="0" destOrd="0" presId="urn:microsoft.com/office/officeart/2005/8/layout/lProcess2"/>
    <dgm:cxn modelId="{33D3AD87-F770-4F56-8B7D-F95545C4D35E}" type="presParOf" srcId="{3ED815F6-2D84-4C89-B0A3-CEE9A8D3E1C9}" destId="{97C3796B-F2CA-4B23-8F97-17538AE95F0F}" srcOrd="1" destOrd="0" presId="urn:microsoft.com/office/officeart/2005/8/layout/lProcess2"/>
    <dgm:cxn modelId="{7DAAAF81-C52F-4B30-B8EC-AE5811C50EC6}" type="presParOf" srcId="{3ED815F6-2D84-4C89-B0A3-CEE9A8D3E1C9}" destId="{188308D0-722F-4ED6-9C25-C7DC6F91A698}" srcOrd="2" destOrd="0" presId="urn:microsoft.com/office/officeart/2005/8/layout/lProcess2"/>
    <dgm:cxn modelId="{02B8C572-438F-44DA-9249-76D4980BCDDE}" type="presParOf" srcId="{E06AD420-807D-41A4-B108-342E9CB87D35}" destId="{73DED621-C613-4E4D-8DEB-745E63F4BA26}" srcOrd="3" destOrd="0" presId="urn:microsoft.com/office/officeart/2005/8/layout/lProcess2"/>
    <dgm:cxn modelId="{EB9129D4-50F9-4B3D-9F4C-9632DCF2781E}" type="presParOf" srcId="{E06AD420-807D-41A4-B108-342E9CB87D35}" destId="{CF2376E8-C908-4785-B0D8-EE69175D6482}" srcOrd="4" destOrd="0" presId="urn:microsoft.com/office/officeart/2005/8/layout/lProcess2"/>
    <dgm:cxn modelId="{590FDA74-0188-4DEA-BD16-6F524F4D9411}" type="presParOf" srcId="{CF2376E8-C908-4785-B0D8-EE69175D6482}" destId="{F21086D2-99C9-4403-93C5-F8E957A3C10E}" srcOrd="0" destOrd="0" presId="urn:microsoft.com/office/officeart/2005/8/layout/lProcess2"/>
    <dgm:cxn modelId="{F2957842-58C0-4559-94E6-4DAB18905E1A}" type="presParOf" srcId="{CF2376E8-C908-4785-B0D8-EE69175D6482}" destId="{3BA76CD1-C4B1-494B-A75B-4F3B54588A52}" srcOrd="1" destOrd="0" presId="urn:microsoft.com/office/officeart/2005/8/layout/lProcess2"/>
    <dgm:cxn modelId="{BBC16EC9-DCE2-4A2C-9D8B-01DD853E465C}" type="presParOf" srcId="{CF2376E8-C908-4785-B0D8-EE69175D6482}" destId="{3D5F5AB0-F42B-47F5-A56F-726F61B29DAE}" srcOrd="2" destOrd="0" presId="urn:microsoft.com/office/officeart/2005/8/layout/lProcess2"/>
    <dgm:cxn modelId="{DE2427E1-8841-4352-A2F4-867C3F3C2A44}" type="presParOf" srcId="{3D5F5AB0-F42B-47F5-A56F-726F61B29DAE}" destId="{C564ADBB-802B-4282-A337-8C849F7454FF}" srcOrd="0" destOrd="0" presId="urn:microsoft.com/office/officeart/2005/8/layout/lProcess2"/>
    <dgm:cxn modelId="{EEBE27B1-43AF-4AF0-9F0D-6330E585ECB9}" type="presParOf" srcId="{C564ADBB-802B-4282-A337-8C849F7454FF}" destId="{8EDC9FC7-5C00-4AAE-8139-006DAC3AD367}" srcOrd="0" destOrd="0" presId="urn:microsoft.com/office/officeart/2005/8/layout/lProcess2"/>
    <dgm:cxn modelId="{24391198-F71F-4A0A-8DB2-5DF6E0F6939A}" type="presParOf" srcId="{C564ADBB-802B-4282-A337-8C849F7454FF}" destId="{B205EA3F-8C96-478F-8E48-F0749B2FD1E0}" srcOrd="1" destOrd="0" presId="urn:microsoft.com/office/officeart/2005/8/layout/lProcess2"/>
    <dgm:cxn modelId="{EB81C93A-4079-4EBE-8CC1-EEC50440E448}" type="presParOf" srcId="{C564ADBB-802B-4282-A337-8C849F7454FF}" destId="{01AA784C-7708-40A5-98DD-DD9848B29595}" srcOrd="2" destOrd="0" presId="urn:microsoft.com/office/officeart/2005/8/layout/lProcess2"/>
    <dgm:cxn modelId="{281C8260-0BC6-47C7-9C86-7CB9F26E3640}" type="presParOf" srcId="{E06AD420-807D-41A4-B108-342E9CB87D35}" destId="{E30CC9BB-9CE6-4A2C-BFFB-6852FDFDAC65}" srcOrd="5" destOrd="0" presId="urn:microsoft.com/office/officeart/2005/8/layout/lProcess2"/>
    <dgm:cxn modelId="{A621C39A-7FCE-4939-AF42-4682A2A63F14}" type="presParOf" srcId="{E06AD420-807D-41A4-B108-342E9CB87D35}" destId="{167BA31D-FEE9-477B-9798-92301B6902CA}" srcOrd="6" destOrd="0" presId="urn:microsoft.com/office/officeart/2005/8/layout/lProcess2"/>
    <dgm:cxn modelId="{FCF16132-8C96-4977-97FB-5D53766ED78A}" type="presParOf" srcId="{167BA31D-FEE9-477B-9798-92301B6902CA}" destId="{BCD97A1B-857C-461E-AE1F-C9A4432564A8}" srcOrd="0" destOrd="0" presId="urn:microsoft.com/office/officeart/2005/8/layout/lProcess2"/>
    <dgm:cxn modelId="{024F76A5-FB4A-417E-94AC-6035ED25D331}" type="presParOf" srcId="{167BA31D-FEE9-477B-9798-92301B6902CA}" destId="{B580B47A-0A5D-4B64-893B-1E46D55279DD}" srcOrd="1" destOrd="0" presId="urn:microsoft.com/office/officeart/2005/8/layout/lProcess2"/>
    <dgm:cxn modelId="{B73FACCE-87F4-40D2-AFFD-C5B2C904CCB7}" type="presParOf" srcId="{167BA31D-FEE9-477B-9798-92301B6902CA}" destId="{0F2BDE22-80BE-42B0-BF8E-3A03DDDBEA28}" srcOrd="2" destOrd="0" presId="urn:microsoft.com/office/officeart/2005/8/layout/lProcess2"/>
    <dgm:cxn modelId="{EC586E97-4F83-4426-A01C-6E731261D505}" type="presParOf" srcId="{0F2BDE22-80BE-42B0-BF8E-3A03DDDBEA28}" destId="{2E3C2400-43CD-4E17-BA98-646C7EF6EAC7}" srcOrd="0" destOrd="0" presId="urn:microsoft.com/office/officeart/2005/8/layout/lProcess2"/>
    <dgm:cxn modelId="{C1FB322D-B6EB-4A32-854D-887F63230B34}" type="presParOf" srcId="{2E3C2400-43CD-4E17-BA98-646C7EF6EAC7}" destId="{8124BDDA-3B27-4EC4-A0F7-A02EB78ACCD0}" srcOrd="0" destOrd="0" presId="urn:microsoft.com/office/officeart/2005/8/layout/lProcess2"/>
    <dgm:cxn modelId="{8281756E-E9D0-41DE-93F5-802DC1499413}" type="presParOf" srcId="{2E3C2400-43CD-4E17-BA98-646C7EF6EAC7}" destId="{4A0E948F-3212-47F2-A32C-AFEADCC09D62}" srcOrd="1" destOrd="0" presId="urn:microsoft.com/office/officeart/2005/8/layout/lProcess2"/>
    <dgm:cxn modelId="{6D879E1B-9BBD-41AA-9BD6-04EFE2C679AF}" type="presParOf" srcId="{2E3C2400-43CD-4E17-BA98-646C7EF6EAC7}" destId="{4AD4E62E-94DB-4F2D-A04B-6E364A1F380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FC5F6-97D9-409A-B135-491FD85A6F2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19F3A0-8C2F-4DE5-82C4-46D510598488}">
      <dgm:prSet phldrT="[文本]"/>
      <dgm:spPr/>
      <dgm:t>
        <a:bodyPr/>
        <a:lstStyle/>
        <a:p>
          <a:r>
            <a:rPr lang="en-US" altLang="zh-CN" dirty="0" smtClean="0"/>
            <a:t>Control</a:t>
          </a:r>
          <a:endParaRPr lang="zh-CN" altLang="en-US" dirty="0"/>
        </a:p>
      </dgm:t>
    </dgm:pt>
    <dgm:pt modelId="{1F7BB281-0C45-4B7C-A4A4-F2A7817AA40A}" type="parTrans" cxnId="{0B51C8AA-7564-460C-B128-21A2D58B29A1}">
      <dgm:prSet/>
      <dgm:spPr/>
      <dgm:t>
        <a:bodyPr/>
        <a:lstStyle/>
        <a:p>
          <a:endParaRPr lang="zh-CN" altLang="en-US"/>
        </a:p>
      </dgm:t>
    </dgm:pt>
    <dgm:pt modelId="{A300CA68-CA61-4F7B-892B-D366111A26FA}" type="sibTrans" cxnId="{0B51C8AA-7564-460C-B128-21A2D58B29A1}">
      <dgm:prSet/>
      <dgm:spPr/>
      <dgm:t>
        <a:bodyPr/>
        <a:lstStyle/>
        <a:p>
          <a:endParaRPr lang="zh-CN" altLang="en-US"/>
        </a:p>
      </dgm:t>
    </dgm:pt>
    <dgm:pt modelId="{C068E4E0-E91F-4CAB-BCE6-B77CECB57D6F}">
      <dgm:prSet phldrT="[文本]"/>
      <dgm:spPr/>
      <dgm:t>
        <a:bodyPr/>
        <a:lstStyle/>
        <a:p>
          <a:r>
            <a:rPr lang="zh-CN" altLang="en-US" dirty="0" smtClean="0"/>
            <a:t>控制暂停与气泡信号</a:t>
          </a:r>
          <a:endParaRPr lang="zh-CN" altLang="en-US" dirty="0"/>
        </a:p>
      </dgm:t>
    </dgm:pt>
    <dgm:pt modelId="{B258BB7A-4752-4741-86D7-E2887F3DB9E9}" type="parTrans" cxnId="{1154CAD3-13CE-4192-A2FE-F6CBAD67082E}">
      <dgm:prSet/>
      <dgm:spPr/>
      <dgm:t>
        <a:bodyPr/>
        <a:lstStyle/>
        <a:p>
          <a:endParaRPr lang="zh-CN" altLang="en-US"/>
        </a:p>
      </dgm:t>
    </dgm:pt>
    <dgm:pt modelId="{52DDE4AF-FCE4-4B9D-B3CA-262354F4155B}" type="sibTrans" cxnId="{1154CAD3-13CE-4192-A2FE-F6CBAD67082E}">
      <dgm:prSet/>
      <dgm:spPr/>
      <dgm:t>
        <a:bodyPr/>
        <a:lstStyle/>
        <a:p>
          <a:endParaRPr lang="zh-CN" altLang="en-US"/>
        </a:p>
      </dgm:t>
    </dgm:pt>
    <dgm:pt modelId="{CB46AA39-2228-4DA0-8722-4B175DAD144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420EF653-6201-487D-8D8E-9A35622960D4}" type="parTrans" cxnId="{209A07E0-3965-420E-9294-607E4DBE0FB3}">
      <dgm:prSet/>
      <dgm:spPr/>
      <dgm:t>
        <a:bodyPr/>
        <a:lstStyle/>
        <a:p>
          <a:endParaRPr lang="zh-CN" altLang="en-US"/>
        </a:p>
      </dgm:t>
    </dgm:pt>
    <dgm:pt modelId="{01830E57-AC04-4071-A6AD-08D9467F8AED}" type="sibTrans" cxnId="{209A07E0-3965-420E-9294-607E4DBE0FB3}">
      <dgm:prSet/>
      <dgm:spPr/>
      <dgm:t>
        <a:bodyPr/>
        <a:lstStyle/>
        <a:p>
          <a:endParaRPr lang="zh-CN" altLang="en-US"/>
        </a:p>
      </dgm:t>
    </dgm:pt>
    <dgm:pt modelId="{A9C62AB1-2B5D-4FA5-BB86-FA7230DCDFFF}">
      <dgm:prSet phldrT="[文本]"/>
      <dgm:spPr/>
      <dgm:t>
        <a:bodyPr/>
        <a:lstStyle/>
        <a:p>
          <a:r>
            <a:rPr lang="zh-CN" altLang="en-US" dirty="0" smtClean="0"/>
            <a:t>控制时钟上升沿的寄存器输入</a:t>
          </a:r>
          <a:endParaRPr lang="zh-CN" altLang="en-US" dirty="0"/>
        </a:p>
      </dgm:t>
    </dgm:pt>
    <dgm:pt modelId="{765E4279-F220-4AA8-A68E-15FF82B663D1}" type="parTrans" cxnId="{C46C218F-B8BF-44FF-95C1-5D54BA2EC2F7}">
      <dgm:prSet/>
      <dgm:spPr/>
      <dgm:t>
        <a:bodyPr/>
        <a:lstStyle/>
        <a:p>
          <a:endParaRPr lang="zh-CN" altLang="en-US"/>
        </a:p>
      </dgm:t>
    </dgm:pt>
    <dgm:pt modelId="{13ECA856-02F8-4716-AD3E-CC8EEA01293C}" type="sibTrans" cxnId="{C46C218F-B8BF-44FF-95C1-5D54BA2EC2F7}">
      <dgm:prSet/>
      <dgm:spPr/>
      <dgm:t>
        <a:bodyPr/>
        <a:lstStyle/>
        <a:p>
          <a:endParaRPr lang="zh-CN" altLang="en-US"/>
        </a:p>
      </dgm:t>
    </dgm:pt>
    <dgm:pt modelId="{4C19C961-FF6A-4FD4-A268-6E7D05A33808}">
      <dgm:prSet phldrT="[文本]"/>
      <dgm:spPr/>
      <dgm:t>
        <a:bodyPr/>
        <a:lstStyle/>
        <a:p>
          <a:r>
            <a:rPr lang="zh-CN" altLang="en-US" dirty="0" smtClean="0"/>
            <a:t>暂停：</a:t>
          </a:r>
          <a:endParaRPr lang="zh-CN" altLang="en-US" dirty="0"/>
        </a:p>
      </dgm:t>
    </dgm:pt>
    <dgm:pt modelId="{1B81E3E2-8ACF-43B9-9B44-EB2F599A0CF7}" type="parTrans" cxnId="{7EBC1F49-5E1A-4B7D-9FED-BE8DA471A18D}">
      <dgm:prSet/>
      <dgm:spPr/>
      <dgm:t>
        <a:bodyPr/>
        <a:lstStyle/>
        <a:p>
          <a:endParaRPr lang="zh-CN" altLang="en-US"/>
        </a:p>
      </dgm:t>
    </dgm:pt>
    <dgm:pt modelId="{87A2DB98-B257-47D6-9D3C-C2E1D477611E}" type="sibTrans" cxnId="{7EBC1F49-5E1A-4B7D-9FED-BE8DA471A18D}">
      <dgm:prSet/>
      <dgm:spPr/>
      <dgm:t>
        <a:bodyPr/>
        <a:lstStyle/>
        <a:p>
          <a:endParaRPr lang="zh-CN" altLang="en-US"/>
        </a:p>
      </dgm:t>
    </dgm:pt>
    <dgm:pt modelId="{597E79B3-D588-4592-B384-DD8337B63D1B}">
      <dgm:prSet phldrT="[文本]"/>
      <dgm:spPr/>
      <dgm:t>
        <a:bodyPr/>
        <a:lstStyle/>
        <a:p>
          <a:r>
            <a:rPr lang="zh-CN" altLang="en-US" dirty="0" smtClean="0"/>
            <a:t>避免流水线冒险</a:t>
          </a:r>
          <a:endParaRPr lang="zh-CN" altLang="en-US" dirty="0"/>
        </a:p>
      </dgm:t>
    </dgm:pt>
    <dgm:pt modelId="{EDC09F19-E7A9-4AF3-A31C-864DC4A8FA81}" type="parTrans" cxnId="{AED0D14E-5A51-486C-87F9-75369D5694FD}">
      <dgm:prSet/>
      <dgm:spPr/>
      <dgm:t>
        <a:bodyPr/>
        <a:lstStyle/>
        <a:p>
          <a:endParaRPr lang="zh-CN" altLang="en-US"/>
        </a:p>
      </dgm:t>
    </dgm:pt>
    <dgm:pt modelId="{3D3CE0D1-F837-4DFF-977C-B70D5A1FBC3A}" type="sibTrans" cxnId="{AED0D14E-5A51-486C-87F9-75369D5694FD}">
      <dgm:prSet/>
      <dgm:spPr/>
      <dgm:t>
        <a:bodyPr/>
        <a:lstStyle/>
        <a:p>
          <a:endParaRPr lang="zh-CN" altLang="en-US"/>
        </a:p>
      </dgm:t>
    </dgm:pt>
    <dgm:pt modelId="{A062CDED-7F2A-4E68-AC49-3633C0B4038C}">
      <dgm:prSet phldrT="[文本]"/>
      <dgm:spPr/>
      <dgm:t>
        <a:bodyPr/>
        <a:lstStyle/>
        <a:p>
          <a:r>
            <a:rPr lang="zh-CN" altLang="en-US" dirty="0" smtClean="0"/>
            <a:t>气泡：</a:t>
          </a:r>
          <a:endParaRPr lang="zh-CN" altLang="en-US" dirty="0"/>
        </a:p>
      </dgm:t>
    </dgm:pt>
    <dgm:pt modelId="{7C5093A2-8712-4CFB-9241-38017435781F}" type="parTrans" cxnId="{36F13E75-F999-42BA-82EF-D1AE1BA58BC6}">
      <dgm:prSet/>
      <dgm:spPr/>
      <dgm:t>
        <a:bodyPr/>
        <a:lstStyle/>
        <a:p>
          <a:endParaRPr lang="zh-CN" altLang="en-US"/>
        </a:p>
      </dgm:t>
    </dgm:pt>
    <dgm:pt modelId="{998944F2-AE2E-426C-9D5B-5CDA13E05D00}" type="sibTrans" cxnId="{36F13E75-F999-42BA-82EF-D1AE1BA58BC6}">
      <dgm:prSet/>
      <dgm:spPr/>
      <dgm:t>
        <a:bodyPr/>
        <a:lstStyle/>
        <a:p>
          <a:endParaRPr lang="zh-CN" altLang="en-US"/>
        </a:p>
      </dgm:t>
    </dgm:pt>
    <dgm:pt modelId="{ED538271-F0D4-4C38-BE71-E8138CDD6E12}">
      <dgm:prSet/>
      <dgm:spPr/>
      <dgm:t>
        <a:bodyPr/>
        <a:lstStyle/>
        <a:p>
          <a:r>
            <a:rPr lang="zh-CN" altLang="en-US" dirty="0" smtClean="0"/>
            <a:t>关闭输入更新</a:t>
          </a:r>
          <a:endParaRPr lang="zh-CN" altLang="en-US" dirty="0"/>
        </a:p>
      </dgm:t>
    </dgm:pt>
    <dgm:pt modelId="{DBB585DD-1BB4-4181-BFA7-6CC32295F0DC}" type="parTrans" cxnId="{EDF93E2D-78E2-42AF-91C5-4D384C257979}">
      <dgm:prSet/>
      <dgm:spPr/>
      <dgm:t>
        <a:bodyPr/>
        <a:lstStyle/>
        <a:p>
          <a:endParaRPr lang="zh-CN" altLang="en-US"/>
        </a:p>
      </dgm:t>
    </dgm:pt>
    <dgm:pt modelId="{B2C8CF3A-03FE-4914-9ECD-A39B3742458F}" type="sibTrans" cxnId="{EDF93E2D-78E2-42AF-91C5-4D384C257979}">
      <dgm:prSet/>
      <dgm:spPr/>
      <dgm:t>
        <a:bodyPr/>
        <a:lstStyle/>
        <a:p>
          <a:endParaRPr lang="zh-CN" altLang="en-US"/>
        </a:p>
      </dgm:t>
    </dgm:pt>
    <dgm:pt modelId="{5DC53722-C8F1-4B93-BDFC-1B13F810EBE0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NOP</a:t>
          </a:r>
          <a:r>
            <a:rPr lang="zh-CN" altLang="en-US" dirty="0" smtClean="0"/>
            <a:t>填充</a:t>
          </a:r>
          <a:endParaRPr lang="zh-CN" altLang="en-US" dirty="0"/>
        </a:p>
      </dgm:t>
    </dgm:pt>
    <dgm:pt modelId="{937A2636-399E-4106-A25F-B2A3B78770EF}" type="parTrans" cxnId="{569918B1-D56E-4BFB-BC89-0F755D60249B}">
      <dgm:prSet/>
      <dgm:spPr/>
      <dgm:t>
        <a:bodyPr/>
        <a:lstStyle/>
        <a:p>
          <a:endParaRPr lang="zh-CN" altLang="en-US"/>
        </a:p>
      </dgm:t>
    </dgm:pt>
    <dgm:pt modelId="{3D211CA7-A65E-46A8-A634-75E8A88844B1}" type="sibTrans" cxnId="{569918B1-D56E-4BFB-BC89-0F755D60249B}">
      <dgm:prSet/>
      <dgm:spPr/>
      <dgm:t>
        <a:bodyPr/>
        <a:lstStyle/>
        <a:p>
          <a:endParaRPr lang="zh-CN" altLang="en-US"/>
        </a:p>
      </dgm:t>
    </dgm:pt>
    <dgm:pt modelId="{8C5FD473-0C67-4F03-9380-AF35CC42B279}">
      <dgm:prSet/>
      <dgm:spPr/>
      <dgm:t>
        <a:bodyPr/>
        <a:lstStyle/>
        <a:p>
          <a:r>
            <a:rPr lang="zh-CN" altLang="en-US" dirty="0" smtClean="0"/>
            <a:t>原先的输入更新被废弃</a:t>
          </a:r>
          <a:endParaRPr lang="zh-CN" altLang="en-US" dirty="0"/>
        </a:p>
      </dgm:t>
    </dgm:pt>
    <dgm:pt modelId="{FC05C221-03CA-4983-ABFE-FF4CDBCCB35B}" type="parTrans" cxnId="{1A898448-B740-4F7E-BD3F-137C2233C736}">
      <dgm:prSet/>
      <dgm:spPr/>
      <dgm:t>
        <a:bodyPr/>
        <a:lstStyle/>
        <a:p>
          <a:endParaRPr lang="zh-CN" altLang="en-US"/>
        </a:p>
      </dgm:t>
    </dgm:pt>
    <dgm:pt modelId="{081690C0-9C11-4C80-859C-61D67FBC0723}" type="sibTrans" cxnId="{1A898448-B740-4F7E-BD3F-137C2233C736}">
      <dgm:prSet/>
      <dgm:spPr/>
      <dgm:t>
        <a:bodyPr/>
        <a:lstStyle/>
        <a:p>
          <a:endParaRPr lang="zh-CN" altLang="en-US"/>
        </a:p>
      </dgm:t>
    </dgm:pt>
    <dgm:pt modelId="{EF281CEA-381D-4D0F-ADCA-FC26A739984A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8B795329-4D8E-47BF-A664-51D5E81A5801}" type="parTrans" cxnId="{7F5A0762-E374-4F60-9AD6-78FBC5688FE2}">
      <dgm:prSet/>
      <dgm:spPr/>
      <dgm:t>
        <a:bodyPr/>
        <a:lstStyle/>
        <a:p>
          <a:endParaRPr lang="zh-CN" altLang="en-US"/>
        </a:p>
      </dgm:t>
    </dgm:pt>
    <dgm:pt modelId="{C651AFF2-3769-4B49-9483-26F0875DBC01}" type="sibTrans" cxnId="{7F5A0762-E374-4F60-9AD6-78FBC5688FE2}">
      <dgm:prSet/>
      <dgm:spPr/>
      <dgm:t>
        <a:bodyPr/>
        <a:lstStyle/>
        <a:p>
          <a:endParaRPr lang="zh-CN" altLang="en-US"/>
        </a:p>
      </dgm:t>
    </dgm:pt>
    <dgm:pt modelId="{F0714053-1A89-4486-8879-8FF7A2E50E85}" type="pres">
      <dgm:prSet presAssocID="{711FC5F6-97D9-409A-B135-491FD85A6F2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6407957-F132-4207-9A03-1C3E5D8578EE}" type="pres">
      <dgm:prSet presAssocID="{E619F3A0-8C2F-4DE5-82C4-46D510598488}" presName="posSpace" presStyleCnt="0"/>
      <dgm:spPr/>
    </dgm:pt>
    <dgm:pt modelId="{16C0D673-B318-4C40-9AFF-19714D5A0418}" type="pres">
      <dgm:prSet presAssocID="{E619F3A0-8C2F-4DE5-82C4-46D510598488}" presName="vertFlow" presStyleCnt="0"/>
      <dgm:spPr/>
    </dgm:pt>
    <dgm:pt modelId="{EF0B592A-61BB-40D3-8E27-F45C798A6239}" type="pres">
      <dgm:prSet presAssocID="{E619F3A0-8C2F-4DE5-82C4-46D510598488}" presName="topSpace" presStyleCnt="0"/>
      <dgm:spPr/>
    </dgm:pt>
    <dgm:pt modelId="{E243AC07-B467-4E20-976A-73E677407145}" type="pres">
      <dgm:prSet presAssocID="{E619F3A0-8C2F-4DE5-82C4-46D510598488}" presName="firstComp" presStyleCnt="0"/>
      <dgm:spPr/>
    </dgm:pt>
    <dgm:pt modelId="{6D7821ED-1893-454F-BD2F-79E61B368288}" type="pres">
      <dgm:prSet presAssocID="{E619F3A0-8C2F-4DE5-82C4-46D510598488}" presName="firstChild" presStyleLbl="bgAccFollowNode1" presStyleIdx="0" presStyleCnt="6" custScaleX="113954" custScaleY="95998" custLinFactNeighborX="-26976"/>
      <dgm:spPr/>
      <dgm:t>
        <a:bodyPr/>
        <a:lstStyle/>
        <a:p>
          <a:endParaRPr lang="zh-CN" altLang="en-US"/>
        </a:p>
      </dgm:t>
    </dgm:pt>
    <dgm:pt modelId="{21EC0EFB-D721-4ACA-BAA2-CDE5545421AA}" type="pres">
      <dgm:prSet presAssocID="{E619F3A0-8C2F-4DE5-82C4-46D510598488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9AEF3-210D-4A26-BDBF-279E4A84007B}" type="pres">
      <dgm:prSet presAssocID="{597E79B3-D588-4592-B384-DD8337B63D1B}" presName="comp" presStyleCnt="0"/>
      <dgm:spPr/>
    </dgm:pt>
    <dgm:pt modelId="{B4094C02-19E2-4C1C-B9AF-5AFE0C270201}" type="pres">
      <dgm:prSet presAssocID="{597E79B3-D588-4592-B384-DD8337B63D1B}" presName="child" presStyleLbl="bgAccFollowNode1" presStyleIdx="1" presStyleCnt="6" custScaleX="113954" custScaleY="95998" custLinFactNeighborX="-26976"/>
      <dgm:spPr/>
      <dgm:t>
        <a:bodyPr/>
        <a:lstStyle/>
        <a:p>
          <a:endParaRPr lang="zh-CN" altLang="en-US"/>
        </a:p>
      </dgm:t>
    </dgm:pt>
    <dgm:pt modelId="{8A7152B4-0F46-417E-8C41-FB3E45507D9B}" type="pres">
      <dgm:prSet presAssocID="{597E79B3-D588-4592-B384-DD8337B63D1B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BC5B04-B15E-4EF0-9930-E726CD2BF69B}" type="pres">
      <dgm:prSet presAssocID="{EF281CEA-381D-4D0F-ADCA-FC26A739984A}" presName="comp" presStyleCnt="0"/>
      <dgm:spPr/>
    </dgm:pt>
    <dgm:pt modelId="{A19E25AB-6061-4B16-A912-75EAEB0CEBF9}" type="pres">
      <dgm:prSet presAssocID="{EF281CEA-381D-4D0F-ADCA-FC26A739984A}" presName="child" presStyleLbl="bgAccFollowNode1" presStyleIdx="2" presStyleCnt="6" custScaleX="113954" custScaleY="95998" custLinFactNeighborX="-26976"/>
      <dgm:spPr/>
      <dgm:t>
        <a:bodyPr/>
        <a:lstStyle/>
        <a:p>
          <a:endParaRPr lang="zh-CN" altLang="en-US"/>
        </a:p>
      </dgm:t>
    </dgm:pt>
    <dgm:pt modelId="{8BDB23AC-AE2B-4E1C-B66F-7F8AD8442DE8}" type="pres">
      <dgm:prSet presAssocID="{EF281CEA-381D-4D0F-ADCA-FC26A739984A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9280D0-73B7-4F96-87D8-279A63FF2B73}" type="pres">
      <dgm:prSet presAssocID="{E619F3A0-8C2F-4DE5-82C4-46D510598488}" presName="negSpace" presStyleCnt="0"/>
      <dgm:spPr/>
    </dgm:pt>
    <dgm:pt modelId="{1C432B2C-D77B-4F28-97A5-5539C66F069B}" type="pres">
      <dgm:prSet presAssocID="{E619F3A0-8C2F-4DE5-82C4-46D510598488}" presName="circle" presStyleLbl="node1" presStyleIdx="0" presStyleCnt="2" custLinFactNeighborX="-56529" custLinFactNeighborY="-262"/>
      <dgm:spPr/>
      <dgm:t>
        <a:bodyPr/>
        <a:lstStyle/>
        <a:p>
          <a:endParaRPr lang="zh-CN" altLang="en-US"/>
        </a:p>
      </dgm:t>
    </dgm:pt>
    <dgm:pt modelId="{B17B815E-7E22-49F8-935B-4E72D04834FB}" type="pres">
      <dgm:prSet presAssocID="{A300CA68-CA61-4F7B-892B-D366111A26FA}" presName="transSpace" presStyleCnt="0"/>
      <dgm:spPr/>
    </dgm:pt>
    <dgm:pt modelId="{09304B6E-6184-4084-8CD2-1460FACE2812}" type="pres">
      <dgm:prSet presAssocID="{CB46AA39-2228-4DA0-8722-4B175DAD1442}" presName="posSpace" presStyleCnt="0"/>
      <dgm:spPr/>
    </dgm:pt>
    <dgm:pt modelId="{B2981A1B-2948-4168-96E4-C6D9CCBC2748}" type="pres">
      <dgm:prSet presAssocID="{CB46AA39-2228-4DA0-8722-4B175DAD1442}" presName="vertFlow" presStyleCnt="0"/>
      <dgm:spPr/>
    </dgm:pt>
    <dgm:pt modelId="{4BBAFA34-2137-4981-832D-B6F59046949F}" type="pres">
      <dgm:prSet presAssocID="{CB46AA39-2228-4DA0-8722-4B175DAD1442}" presName="topSpace" presStyleCnt="0"/>
      <dgm:spPr/>
    </dgm:pt>
    <dgm:pt modelId="{19CFCF33-0830-487A-A47D-3BA77283C196}" type="pres">
      <dgm:prSet presAssocID="{CB46AA39-2228-4DA0-8722-4B175DAD1442}" presName="firstComp" presStyleCnt="0"/>
      <dgm:spPr/>
    </dgm:pt>
    <dgm:pt modelId="{68531F59-96BB-439E-8564-6CD065AA8593}" type="pres">
      <dgm:prSet presAssocID="{CB46AA39-2228-4DA0-8722-4B175DAD1442}" presName="firstChild" presStyleLbl="bgAccFollowNode1" presStyleIdx="3" presStyleCnt="6" custScaleX="115578"/>
      <dgm:spPr/>
      <dgm:t>
        <a:bodyPr/>
        <a:lstStyle/>
        <a:p>
          <a:endParaRPr lang="zh-CN" altLang="en-US"/>
        </a:p>
      </dgm:t>
    </dgm:pt>
    <dgm:pt modelId="{77894C93-8AE6-4417-BB5B-2D13B3FE4BA9}" type="pres">
      <dgm:prSet presAssocID="{CB46AA39-2228-4DA0-8722-4B175DAD144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A1C07-9756-49F2-B8C2-DA3E340B4686}" type="pres">
      <dgm:prSet presAssocID="{4C19C961-FF6A-4FD4-A268-6E7D05A33808}" presName="comp" presStyleCnt="0"/>
      <dgm:spPr/>
    </dgm:pt>
    <dgm:pt modelId="{C91E29DB-5CDD-409C-8341-110197124F85}" type="pres">
      <dgm:prSet presAssocID="{4C19C961-FF6A-4FD4-A268-6E7D05A33808}" presName="child" presStyleLbl="bgAccFollowNode1" presStyleIdx="4" presStyleCnt="6" custScaleX="115578"/>
      <dgm:spPr/>
      <dgm:t>
        <a:bodyPr/>
        <a:lstStyle/>
        <a:p>
          <a:endParaRPr lang="zh-CN" altLang="en-US"/>
        </a:p>
      </dgm:t>
    </dgm:pt>
    <dgm:pt modelId="{42246728-9A90-4376-BE74-011400BAC778}" type="pres">
      <dgm:prSet presAssocID="{4C19C961-FF6A-4FD4-A268-6E7D05A33808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7C273-C33D-498A-8132-34801F9589D8}" type="pres">
      <dgm:prSet presAssocID="{A062CDED-7F2A-4E68-AC49-3633C0B4038C}" presName="comp" presStyleCnt="0"/>
      <dgm:spPr/>
    </dgm:pt>
    <dgm:pt modelId="{8DC26A3F-FC5A-4CEE-B151-3DF52EC98A3D}" type="pres">
      <dgm:prSet presAssocID="{A062CDED-7F2A-4E68-AC49-3633C0B4038C}" presName="child" presStyleLbl="bgAccFollowNode1" presStyleIdx="5" presStyleCnt="6" custScaleX="115578"/>
      <dgm:spPr/>
      <dgm:t>
        <a:bodyPr/>
        <a:lstStyle/>
        <a:p>
          <a:endParaRPr lang="zh-CN" altLang="en-US"/>
        </a:p>
      </dgm:t>
    </dgm:pt>
    <dgm:pt modelId="{69E7235E-C655-4594-8132-F425E962960A}" type="pres">
      <dgm:prSet presAssocID="{A062CDED-7F2A-4E68-AC49-3633C0B4038C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EADCF-65CF-45F8-B252-2789E3174DF5}" type="pres">
      <dgm:prSet presAssocID="{CB46AA39-2228-4DA0-8722-4B175DAD1442}" presName="negSpace" presStyleCnt="0"/>
      <dgm:spPr/>
    </dgm:pt>
    <dgm:pt modelId="{6E44B5A1-D37A-47EB-A3EB-569C81703746}" type="pres">
      <dgm:prSet presAssocID="{CB46AA39-2228-4DA0-8722-4B175DAD1442}" presName="circle" presStyleLbl="node1" presStyleIdx="1" presStyleCnt="2" custLinFactNeighborX="-17679"/>
      <dgm:spPr/>
      <dgm:t>
        <a:bodyPr/>
        <a:lstStyle/>
        <a:p>
          <a:endParaRPr lang="zh-CN" altLang="en-US"/>
        </a:p>
      </dgm:t>
    </dgm:pt>
  </dgm:ptLst>
  <dgm:cxnLst>
    <dgm:cxn modelId="{68693B06-684D-479C-9B3F-41F85644E47C}" type="presOf" srcId="{ED538271-F0D4-4C38-BE71-E8138CDD6E12}" destId="{42246728-9A90-4376-BE74-011400BAC778}" srcOrd="1" destOrd="1" presId="urn:microsoft.com/office/officeart/2005/8/layout/hList9"/>
    <dgm:cxn modelId="{7EBC1F49-5E1A-4B7D-9FED-BE8DA471A18D}" srcId="{CB46AA39-2228-4DA0-8722-4B175DAD1442}" destId="{4C19C961-FF6A-4FD4-A268-6E7D05A33808}" srcOrd="1" destOrd="0" parTransId="{1B81E3E2-8ACF-43B9-9B44-EB2F599A0CF7}" sibTransId="{87A2DB98-B257-47D6-9D3C-C2E1D477611E}"/>
    <dgm:cxn modelId="{1154CAD3-13CE-4192-A2FE-F6CBAD67082E}" srcId="{E619F3A0-8C2F-4DE5-82C4-46D510598488}" destId="{C068E4E0-E91F-4CAB-BCE6-B77CECB57D6F}" srcOrd="0" destOrd="0" parTransId="{B258BB7A-4752-4741-86D7-E2887F3DB9E9}" sibTransId="{52DDE4AF-FCE4-4B9D-B3CA-262354F4155B}"/>
    <dgm:cxn modelId="{864514AD-8B48-435A-8A51-D4A1597D0579}" type="presOf" srcId="{8C5FD473-0C67-4F03-9380-AF35CC42B279}" destId="{8DC26A3F-FC5A-4CEE-B151-3DF52EC98A3D}" srcOrd="0" destOrd="2" presId="urn:microsoft.com/office/officeart/2005/8/layout/hList9"/>
    <dgm:cxn modelId="{66344B9E-3CAA-40AF-8102-6A94472AC5EA}" type="presOf" srcId="{C068E4E0-E91F-4CAB-BCE6-B77CECB57D6F}" destId="{6D7821ED-1893-454F-BD2F-79E61B368288}" srcOrd="0" destOrd="0" presId="urn:microsoft.com/office/officeart/2005/8/layout/hList9"/>
    <dgm:cxn modelId="{9F683FA2-6224-4CBF-8E4A-4DBCE5F82605}" type="presOf" srcId="{A062CDED-7F2A-4E68-AC49-3633C0B4038C}" destId="{69E7235E-C655-4594-8132-F425E962960A}" srcOrd="1" destOrd="0" presId="urn:microsoft.com/office/officeart/2005/8/layout/hList9"/>
    <dgm:cxn modelId="{EDF93E2D-78E2-42AF-91C5-4D384C257979}" srcId="{4C19C961-FF6A-4FD4-A268-6E7D05A33808}" destId="{ED538271-F0D4-4C38-BE71-E8138CDD6E12}" srcOrd="0" destOrd="0" parTransId="{DBB585DD-1BB4-4181-BFA7-6CC32295F0DC}" sibTransId="{B2C8CF3A-03FE-4914-9ECD-A39B3742458F}"/>
    <dgm:cxn modelId="{807C7F36-B2DC-481E-A3BD-EDB342A26AD0}" type="presOf" srcId="{5DC53722-C8F1-4B93-BDFC-1B13F810EBE0}" destId="{8DC26A3F-FC5A-4CEE-B151-3DF52EC98A3D}" srcOrd="0" destOrd="1" presId="urn:microsoft.com/office/officeart/2005/8/layout/hList9"/>
    <dgm:cxn modelId="{B27AB40F-6239-44DC-AF92-FAD17DC982E9}" type="presOf" srcId="{597E79B3-D588-4592-B384-DD8337B63D1B}" destId="{8A7152B4-0F46-417E-8C41-FB3E45507D9B}" srcOrd="1" destOrd="0" presId="urn:microsoft.com/office/officeart/2005/8/layout/hList9"/>
    <dgm:cxn modelId="{F83E17E9-7F9A-4F8E-A091-254E9FC57382}" type="presOf" srcId="{A062CDED-7F2A-4E68-AC49-3633C0B4038C}" destId="{8DC26A3F-FC5A-4CEE-B151-3DF52EC98A3D}" srcOrd="0" destOrd="0" presId="urn:microsoft.com/office/officeart/2005/8/layout/hList9"/>
    <dgm:cxn modelId="{71F19AF7-09F1-4D92-96D9-AF60B4071D52}" type="presOf" srcId="{A9C62AB1-2B5D-4FA5-BB86-FA7230DCDFFF}" destId="{77894C93-8AE6-4417-BB5B-2D13B3FE4BA9}" srcOrd="1" destOrd="0" presId="urn:microsoft.com/office/officeart/2005/8/layout/hList9"/>
    <dgm:cxn modelId="{C46C218F-B8BF-44FF-95C1-5D54BA2EC2F7}" srcId="{CB46AA39-2228-4DA0-8722-4B175DAD1442}" destId="{A9C62AB1-2B5D-4FA5-BB86-FA7230DCDFFF}" srcOrd="0" destOrd="0" parTransId="{765E4279-F220-4AA8-A68E-15FF82B663D1}" sibTransId="{13ECA856-02F8-4716-AD3E-CC8EEA01293C}"/>
    <dgm:cxn modelId="{AED0D14E-5A51-486C-87F9-75369D5694FD}" srcId="{E619F3A0-8C2F-4DE5-82C4-46D510598488}" destId="{597E79B3-D588-4592-B384-DD8337B63D1B}" srcOrd="1" destOrd="0" parTransId="{EDC09F19-E7A9-4AF3-A31C-864DC4A8FA81}" sibTransId="{3D3CE0D1-F837-4DFF-977C-B70D5A1FBC3A}"/>
    <dgm:cxn modelId="{242FA214-5059-44ED-A5E7-E5CA68300168}" type="presOf" srcId="{A9C62AB1-2B5D-4FA5-BB86-FA7230DCDFFF}" destId="{68531F59-96BB-439E-8564-6CD065AA8593}" srcOrd="0" destOrd="0" presId="urn:microsoft.com/office/officeart/2005/8/layout/hList9"/>
    <dgm:cxn modelId="{D6005E3D-E9ED-4B6C-86D2-E46569A2C3A7}" type="presOf" srcId="{597E79B3-D588-4592-B384-DD8337B63D1B}" destId="{B4094C02-19E2-4C1C-B9AF-5AFE0C270201}" srcOrd="0" destOrd="0" presId="urn:microsoft.com/office/officeart/2005/8/layout/hList9"/>
    <dgm:cxn modelId="{53814976-762C-45B9-8402-D0DFF602D2C8}" type="presOf" srcId="{4C19C961-FF6A-4FD4-A268-6E7D05A33808}" destId="{C91E29DB-5CDD-409C-8341-110197124F85}" srcOrd="0" destOrd="0" presId="urn:microsoft.com/office/officeart/2005/8/layout/hList9"/>
    <dgm:cxn modelId="{8332ECBE-0B13-459A-A8C7-3CDBF6059D65}" type="presOf" srcId="{EF281CEA-381D-4D0F-ADCA-FC26A739984A}" destId="{8BDB23AC-AE2B-4E1C-B66F-7F8AD8442DE8}" srcOrd="1" destOrd="0" presId="urn:microsoft.com/office/officeart/2005/8/layout/hList9"/>
    <dgm:cxn modelId="{DB518E9B-C6CA-47FD-8464-8C914DE9691D}" type="presOf" srcId="{4C19C961-FF6A-4FD4-A268-6E7D05A33808}" destId="{42246728-9A90-4376-BE74-011400BAC778}" srcOrd="1" destOrd="0" presId="urn:microsoft.com/office/officeart/2005/8/layout/hList9"/>
    <dgm:cxn modelId="{7F5A0762-E374-4F60-9AD6-78FBC5688FE2}" srcId="{E619F3A0-8C2F-4DE5-82C4-46D510598488}" destId="{EF281CEA-381D-4D0F-ADCA-FC26A739984A}" srcOrd="2" destOrd="0" parTransId="{8B795329-4D8E-47BF-A664-51D5E81A5801}" sibTransId="{C651AFF2-3769-4B49-9483-26F0875DBC01}"/>
    <dgm:cxn modelId="{8AEA6A3B-6071-4334-9C15-ECE252DAEAAD}" type="presOf" srcId="{ED538271-F0D4-4C38-BE71-E8138CDD6E12}" destId="{C91E29DB-5CDD-409C-8341-110197124F85}" srcOrd="0" destOrd="1" presId="urn:microsoft.com/office/officeart/2005/8/layout/hList9"/>
    <dgm:cxn modelId="{588DE721-A993-43E0-9849-C3EC4EBB2293}" type="presOf" srcId="{C068E4E0-E91F-4CAB-BCE6-B77CECB57D6F}" destId="{21EC0EFB-D721-4ACA-BAA2-CDE5545421AA}" srcOrd="1" destOrd="0" presId="urn:microsoft.com/office/officeart/2005/8/layout/hList9"/>
    <dgm:cxn modelId="{7CF8A4C1-5ECD-49FA-849F-EFFDAB27CA22}" type="presOf" srcId="{711FC5F6-97D9-409A-B135-491FD85A6F2D}" destId="{F0714053-1A89-4486-8879-8FF7A2E50E85}" srcOrd="0" destOrd="0" presId="urn:microsoft.com/office/officeart/2005/8/layout/hList9"/>
    <dgm:cxn modelId="{9E9221C5-0179-4387-BD70-1E8D8C00C4BC}" type="presOf" srcId="{CB46AA39-2228-4DA0-8722-4B175DAD1442}" destId="{6E44B5A1-D37A-47EB-A3EB-569C81703746}" srcOrd="0" destOrd="0" presId="urn:microsoft.com/office/officeart/2005/8/layout/hList9"/>
    <dgm:cxn modelId="{05CF8773-7261-4B19-BA31-A1285972CEBA}" type="presOf" srcId="{E619F3A0-8C2F-4DE5-82C4-46D510598488}" destId="{1C432B2C-D77B-4F28-97A5-5539C66F069B}" srcOrd="0" destOrd="0" presId="urn:microsoft.com/office/officeart/2005/8/layout/hList9"/>
    <dgm:cxn modelId="{36F13E75-F999-42BA-82EF-D1AE1BA58BC6}" srcId="{CB46AA39-2228-4DA0-8722-4B175DAD1442}" destId="{A062CDED-7F2A-4E68-AC49-3633C0B4038C}" srcOrd="2" destOrd="0" parTransId="{7C5093A2-8712-4CFB-9241-38017435781F}" sibTransId="{998944F2-AE2E-426C-9D5B-5CDA13E05D00}"/>
    <dgm:cxn modelId="{1A898448-B740-4F7E-BD3F-137C2233C736}" srcId="{A062CDED-7F2A-4E68-AC49-3633C0B4038C}" destId="{8C5FD473-0C67-4F03-9380-AF35CC42B279}" srcOrd="1" destOrd="0" parTransId="{FC05C221-03CA-4983-ABFE-FF4CDBCCB35B}" sibTransId="{081690C0-9C11-4C80-859C-61D67FBC0723}"/>
    <dgm:cxn modelId="{569918B1-D56E-4BFB-BC89-0F755D60249B}" srcId="{A062CDED-7F2A-4E68-AC49-3633C0B4038C}" destId="{5DC53722-C8F1-4B93-BDFC-1B13F810EBE0}" srcOrd="0" destOrd="0" parTransId="{937A2636-399E-4106-A25F-B2A3B78770EF}" sibTransId="{3D211CA7-A65E-46A8-A634-75E8A88844B1}"/>
    <dgm:cxn modelId="{EBCAF91F-2F5E-4085-938A-D503450AECF4}" type="presOf" srcId="{5DC53722-C8F1-4B93-BDFC-1B13F810EBE0}" destId="{69E7235E-C655-4594-8132-F425E962960A}" srcOrd="1" destOrd="1" presId="urn:microsoft.com/office/officeart/2005/8/layout/hList9"/>
    <dgm:cxn modelId="{209A07E0-3965-420E-9294-607E4DBE0FB3}" srcId="{711FC5F6-97D9-409A-B135-491FD85A6F2D}" destId="{CB46AA39-2228-4DA0-8722-4B175DAD1442}" srcOrd="1" destOrd="0" parTransId="{420EF653-6201-487D-8D8E-9A35622960D4}" sibTransId="{01830E57-AC04-4071-A6AD-08D9467F8AED}"/>
    <dgm:cxn modelId="{DE889D64-D15C-402F-BC7B-BF048A300436}" type="presOf" srcId="{8C5FD473-0C67-4F03-9380-AF35CC42B279}" destId="{69E7235E-C655-4594-8132-F425E962960A}" srcOrd="1" destOrd="2" presId="urn:microsoft.com/office/officeart/2005/8/layout/hList9"/>
    <dgm:cxn modelId="{6FE4ED35-0D1C-4E7A-82BD-E51736BAA14C}" type="presOf" srcId="{EF281CEA-381D-4D0F-ADCA-FC26A739984A}" destId="{A19E25AB-6061-4B16-A912-75EAEB0CEBF9}" srcOrd="0" destOrd="0" presId="urn:microsoft.com/office/officeart/2005/8/layout/hList9"/>
    <dgm:cxn modelId="{0B51C8AA-7564-460C-B128-21A2D58B29A1}" srcId="{711FC5F6-97D9-409A-B135-491FD85A6F2D}" destId="{E619F3A0-8C2F-4DE5-82C4-46D510598488}" srcOrd="0" destOrd="0" parTransId="{1F7BB281-0C45-4B7C-A4A4-F2A7817AA40A}" sibTransId="{A300CA68-CA61-4F7B-892B-D366111A26FA}"/>
    <dgm:cxn modelId="{67DEF81A-A67E-46BE-953A-9987BCC573D3}" type="presParOf" srcId="{F0714053-1A89-4486-8879-8FF7A2E50E85}" destId="{D6407957-F132-4207-9A03-1C3E5D8578EE}" srcOrd="0" destOrd="0" presId="urn:microsoft.com/office/officeart/2005/8/layout/hList9"/>
    <dgm:cxn modelId="{5E228B34-6575-4AFD-A09B-47A2493DE9D3}" type="presParOf" srcId="{F0714053-1A89-4486-8879-8FF7A2E50E85}" destId="{16C0D673-B318-4C40-9AFF-19714D5A0418}" srcOrd="1" destOrd="0" presId="urn:microsoft.com/office/officeart/2005/8/layout/hList9"/>
    <dgm:cxn modelId="{0780CD24-546E-481B-871E-F0B6303E2C68}" type="presParOf" srcId="{16C0D673-B318-4C40-9AFF-19714D5A0418}" destId="{EF0B592A-61BB-40D3-8E27-F45C798A6239}" srcOrd="0" destOrd="0" presId="urn:microsoft.com/office/officeart/2005/8/layout/hList9"/>
    <dgm:cxn modelId="{A287CF3E-E124-4A2C-B340-9967C9FA7460}" type="presParOf" srcId="{16C0D673-B318-4C40-9AFF-19714D5A0418}" destId="{E243AC07-B467-4E20-976A-73E677407145}" srcOrd="1" destOrd="0" presId="urn:microsoft.com/office/officeart/2005/8/layout/hList9"/>
    <dgm:cxn modelId="{3228CA26-4BD1-4383-94D5-A80BA45A4DB4}" type="presParOf" srcId="{E243AC07-B467-4E20-976A-73E677407145}" destId="{6D7821ED-1893-454F-BD2F-79E61B368288}" srcOrd="0" destOrd="0" presId="urn:microsoft.com/office/officeart/2005/8/layout/hList9"/>
    <dgm:cxn modelId="{20F0B1FD-8685-4767-A426-90DAF0E6E68B}" type="presParOf" srcId="{E243AC07-B467-4E20-976A-73E677407145}" destId="{21EC0EFB-D721-4ACA-BAA2-CDE5545421AA}" srcOrd="1" destOrd="0" presId="urn:microsoft.com/office/officeart/2005/8/layout/hList9"/>
    <dgm:cxn modelId="{5673CDE1-1659-4299-A314-5C0D168E3A4F}" type="presParOf" srcId="{16C0D673-B318-4C40-9AFF-19714D5A0418}" destId="{6A09AEF3-210D-4A26-BDBF-279E4A84007B}" srcOrd="2" destOrd="0" presId="urn:microsoft.com/office/officeart/2005/8/layout/hList9"/>
    <dgm:cxn modelId="{3B74DBC9-525C-4DF4-BDF0-92C56B3EDE61}" type="presParOf" srcId="{6A09AEF3-210D-4A26-BDBF-279E4A84007B}" destId="{B4094C02-19E2-4C1C-B9AF-5AFE0C270201}" srcOrd="0" destOrd="0" presId="urn:microsoft.com/office/officeart/2005/8/layout/hList9"/>
    <dgm:cxn modelId="{16852FD0-FB2D-46F7-BD8B-0B1B01B80445}" type="presParOf" srcId="{6A09AEF3-210D-4A26-BDBF-279E4A84007B}" destId="{8A7152B4-0F46-417E-8C41-FB3E45507D9B}" srcOrd="1" destOrd="0" presId="urn:microsoft.com/office/officeart/2005/8/layout/hList9"/>
    <dgm:cxn modelId="{16BD5355-B718-49ED-B013-26BA890A5794}" type="presParOf" srcId="{16C0D673-B318-4C40-9AFF-19714D5A0418}" destId="{8ABC5B04-B15E-4EF0-9930-E726CD2BF69B}" srcOrd="3" destOrd="0" presId="urn:microsoft.com/office/officeart/2005/8/layout/hList9"/>
    <dgm:cxn modelId="{F1F876CC-F54C-4CA7-BB4D-07E703B54C15}" type="presParOf" srcId="{8ABC5B04-B15E-4EF0-9930-E726CD2BF69B}" destId="{A19E25AB-6061-4B16-A912-75EAEB0CEBF9}" srcOrd="0" destOrd="0" presId="urn:microsoft.com/office/officeart/2005/8/layout/hList9"/>
    <dgm:cxn modelId="{447E92B3-DB9A-4456-B327-BD78E9DA720E}" type="presParOf" srcId="{8ABC5B04-B15E-4EF0-9930-E726CD2BF69B}" destId="{8BDB23AC-AE2B-4E1C-B66F-7F8AD8442DE8}" srcOrd="1" destOrd="0" presId="urn:microsoft.com/office/officeart/2005/8/layout/hList9"/>
    <dgm:cxn modelId="{62473EA8-3A64-45D2-9E50-A24568AD70F7}" type="presParOf" srcId="{F0714053-1A89-4486-8879-8FF7A2E50E85}" destId="{CF9280D0-73B7-4F96-87D8-279A63FF2B73}" srcOrd="2" destOrd="0" presId="urn:microsoft.com/office/officeart/2005/8/layout/hList9"/>
    <dgm:cxn modelId="{AE591C9C-732B-47B2-A03C-6F5420E1C5E2}" type="presParOf" srcId="{F0714053-1A89-4486-8879-8FF7A2E50E85}" destId="{1C432B2C-D77B-4F28-97A5-5539C66F069B}" srcOrd="3" destOrd="0" presId="urn:microsoft.com/office/officeart/2005/8/layout/hList9"/>
    <dgm:cxn modelId="{B5430E44-3609-4592-B288-6D59E754E306}" type="presParOf" srcId="{F0714053-1A89-4486-8879-8FF7A2E50E85}" destId="{B17B815E-7E22-49F8-935B-4E72D04834FB}" srcOrd="4" destOrd="0" presId="urn:microsoft.com/office/officeart/2005/8/layout/hList9"/>
    <dgm:cxn modelId="{14714E9A-437D-4876-89DA-32B6270F8742}" type="presParOf" srcId="{F0714053-1A89-4486-8879-8FF7A2E50E85}" destId="{09304B6E-6184-4084-8CD2-1460FACE2812}" srcOrd="5" destOrd="0" presId="urn:microsoft.com/office/officeart/2005/8/layout/hList9"/>
    <dgm:cxn modelId="{99BF0FD3-5807-4579-B093-D83916FE7D4B}" type="presParOf" srcId="{F0714053-1A89-4486-8879-8FF7A2E50E85}" destId="{B2981A1B-2948-4168-96E4-C6D9CCBC2748}" srcOrd="6" destOrd="0" presId="urn:microsoft.com/office/officeart/2005/8/layout/hList9"/>
    <dgm:cxn modelId="{C78C92D2-082D-454D-9AD1-EB89B9278FC6}" type="presParOf" srcId="{B2981A1B-2948-4168-96E4-C6D9CCBC2748}" destId="{4BBAFA34-2137-4981-832D-B6F59046949F}" srcOrd="0" destOrd="0" presId="urn:microsoft.com/office/officeart/2005/8/layout/hList9"/>
    <dgm:cxn modelId="{4A173286-8090-4329-86F4-8E13ED0B0116}" type="presParOf" srcId="{B2981A1B-2948-4168-96E4-C6D9CCBC2748}" destId="{19CFCF33-0830-487A-A47D-3BA77283C196}" srcOrd="1" destOrd="0" presId="urn:microsoft.com/office/officeart/2005/8/layout/hList9"/>
    <dgm:cxn modelId="{38CB8631-4E02-4BCD-8DF7-64D24F74E66A}" type="presParOf" srcId="{19CFCF33-0830-487A-A47D-3BA77283C196}" destId="{68531F59-96BB-439E-8564-6CD065AA8593}" srcOrd="0" destOrd="0" presId="urn:microsoft.com/office/officeart/2005/8/layout/hList9"/>
    <dgm:cxn modelId="{DB17EB5E-A377-4B34-B476-5EE1E15BE95C}" type="presParOf" srcId="{19CFCF33-0830-487A-A47D-3BA77283C196}" destId="{77894C93-8AE6-4417-BB5B-2D13B3FE4BA9}" srcOrd="1" destOrd="0" presId="urn:microsoft.com/office/officeart/2005/8/layout/hList9"/>
    <dgm:cxn modelId="{27FC3F08-35B7-41F7-ADB5-9E5EEFAD6817}" type="presParOf" srcId="{B2981A1B-2948-4168-96E4-C6D9CCBC2748}" destId="{013A1C07-9756-49F2-B8C2-DA3E340B4686}" srcOrd="2" destOrd="0" presId="urn:microsoft.com/office/officeart/2005/8/layout/hList9"/>
    <dgm:cxn modelId="{E3DE73AE-1812-416B-8BA7-92A68D24A108}" type="presParOf" srcId="{013A1C07-9756-49F2-B8C2-DA3E340B4686}" destId="{C91E29DB-5CDD-409C-8341-110197124F85}" srcOrd="0" destOrd="0" presId="urn:microsoft.com/office/officeart/2005/8/layout/hList9"/>
    <dgm:cxn modelId="{103BBA25-71B5-4E97-B0B2-9682EEBD3413}" type="presParOf" srcId="{013A1C07-9756-49F2-B8C2-DA3E340B4686}" destId="{42246728-9A90-4376-BE74-011400BAC778}" srcOrd="1" destOrd="0" presId="urn:microsoft.com/office/officeart/2005/8/layout/hList9"/>
    <dgm:cxn modelId="{98FD47B1-D441-4C4C-9729-69759948020F}" type="presParOf" srcId="{B2981A1B-2948-4168-96E4-C6D9CCBC2748}" destId="{4417C273-C33D-498A-8132-34801F9589D8}" srcOrd="3" destOrd="0" presId="urn:microsoft.com/office/officeart/2005/8/layout/hList9"/>
    <dgm:cxn modelId="{D58A483D-3E36-4B05-9C8C-71D467B3A5CA}" type="presParOf" srcId="{4417C273-C33D-498A-8132-34801F9589D8}" destId="{8DC26A3F-FC5A-4CEE-B151-3DF52EC98A3D}" srcOrd="0" destOrd="0" presId="urn:microsoft.com/office/officeart/2005/8/layout/hList9"/>
    <dgm:cxn modelId="{6E539A10-F52E-47D4-BD2F-9406AEC6DCDC}" type="presParOf" srcId="{4417C273-C33D-498A-8132-34801F9589D8}" destId="{69E7235E-C655-4594-8132-F425E962960A}" srcOrd="1" destOrd="0" presId="urn:microsoft.com/office/officeart/2005/8/layout/hList9"/>
    <dgm:cxn modelId="{7EC96777-30BF-4AC6-83B4-D49109C0D857}" type="presParOf" srcId="{F0714053-1A89-4486-8879-8FF7A2E50E85}" destId="{642EADCF-65CF-45F8-B252-2789E3174DF5}" srcOrd="7" destOrd="0" presId="urn:microsoft.com/office/officeart/2005/8/layout/hList9"/>
    <dgm:cxn modelId="{78E358BE-25DE-44A3-89F4-5B3F83B494F3}" type="presParOf" srcId="{F0714053-1A89-4486-8879-8FF7A2E50E85}" destId="{6E44B5A1-D37A-47EB-A3EB-569C8170374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EC587C-37E4-4E02-ADBA-939B1B48DBF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1E53BC-E59E-4D3B-83F2-472F4174978E}">
      <dgm:prSet phldrT="[文本]"/>
      <dgm:spPr/>
      <dgm:t>
        <a:bodyPr/>
        <a:lstStyle/>
        <a:p>
          <a:r>
            <a:rPr lang="en-US" altLang="zh-CN" dirty="0" smtClean="0"/>
            <a:t>Load/use hazards</a:t>
          </a:r>
          <a:endParaRPr lang="zh-CN" altLang="en-US" dirty="0"/>
        </a:p>
      </dgm:t>
    </dgm:pt>
    <dgm:pt modelId="{F6D514D8-DE98-4C53-885D-D4905DEF4344}" type="par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FBABABA9-D018-4063-9731-3285202ADF92}" type="sib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B46644EC-4733-4AE4-8210-A28FACD7F6A4}">
      <dgm:prSet phldrT="[文本]" custT="1"/>
      <dgm:spPr/>
      <dgm:t>
        <a:bodyPr/>
        <a:lstStyle/>
        <a:p>
          <a:r>
            <a:rPr lang="en-US" altLang="en-US" sz="1100" dirty="0" smtClean="0"/>
            <a:t>Condition</a:t>
          </a:r>
          <a:r>
            <a:rPr lang="zh-CN" altLang="en-US" sz="1100" dirty="0" smtClean="0"/>
            <a:t>：</a:t>
          </a:r>
          <a:endParaRPr lang="en-US" altLang="en-US" sz="1100" dirty="0" smtClean="0"/>
        </a:p>
        <a:p>
          <a:r>
            <a:rPr lang="en-US" altLang="en-US" sz="1000" dirty="0" smtClean="0"/>
            <a:t>(</a:t>
          </a:r>
          <a:r>
            <a:rPr lang="en-US" altLang="en-US" sz="1000" dirty="0" err="1" smtClean="0"/>
            <a:t>E_icode</a:t>
          </a:r>
          <a:r>
            <a:rPr lang="en-US" altLang="en-US" sz="1000" dirty="0" smtClean="0"/>
            <a:t> == IMRMOVL || </a:t>
          </a:r>
          <a:r>
            <a:rPr lang="en-US" altLang="en-US" sz="1000" dirty="0" err="1" smtClean="0"/>
            <a:t>E_icode</a:t>
          </a:r>
          <a:r>
            <a:rPr lang="en-US" altLang="en-US" sz="1000" dirty="0" smtClean="0"/>
            <a:t> == IPOPL) </a:t>
          </a:r>
        </a:p>
        <a:p>
          <a:r>
            <a:rPr lang="en-US" altLang="en-US" sz="1000" dirty="0" smtClean="0"/>
            <a:t>&amp;&amp; </a:t>
          </a:r>
        </a:p>
        <a:p>
          <a:r>
            <a:rPr lang="en-US" altLang="en-US" sz="1100" dirty="0" smtClean="0"/>
            <a:t>(</a:t>
          </a:r>
          <a:r>
            <a:rPr lang="en-US" altLang="en-US" sz="1100" dirty="0" err="1" smtClean="0"/>
            <a:t>E_dstM</a:t>
          </a:r>
          <a:r>
            <a:rPr lang="en-US" altLang="en-US" sz="1100" dirty="0" smtClean="0"/>
            <a:t> == </a:t>
          </a:r>
          <a:r>
            <a:rPr lang="en-US" altLang="en-US" sz="1100" dirty="0" err="1" smtClean="0"/>
            <a:t>d_srcA</a:t>
          </a:r>
          <a:r>
            <a:rPr lang="en-US" altLang="en-US" sz="1100" dirty="0" smtClean="0"/>
            <a:t> || </a:t>
          </a:r>
          <a:r>
            <a:rPr lang="en-US" altLang="en-US" sz="1100" dirty="0" err="1" smtClean="0"/>
            <a:t>E_dstM</a:t>
          </a:r>
          <a:r>
            <a:rPr lang="en-US" altLang="en-US" sz="1100" dirty="0" smtClean="0"/>
            <a:t> == </a:t>
          </a:r>
          <a:r>
            <a:rPr lang="en-US" altLang="en-US" sz="1100" dirty="0" err="1" smtClean="0"/>
            <a:t>d_srcB</a:t>
          </a:r>
          <a:r>
            <a:rPr lang="en-US" altLang="en-US" sz="1100" dirty="0" smtClean="0"/>
            <a:t>)</a:t>
          </a:r>
          <a:endParaRPr lang="zh-CN" altLang="en-US" sz="1100" dirty="0"/>
        </a:p>
      </dgm:t>
    </dgm:pt>
    <dgm:pt modelId="{C88DE0F5-73B2-489D-8153-74D00B3DA341}" type="par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FE88EBCC-22BD-41CB-A435-BF9689A29625}" type="sib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DDF8F95B-4C7B-4C9C-92D9-DB77FE8BEA31}">
      <dgm:prSet phldrT="[文本]" custT="1"/>
      <dgm:spPr/>
      <dgm:t>
        <a:bodyPr/>
        <a:lstStyle/>
        <a:p>
          <a:r>
            <a:rPr lang="zh-CN" altLang="en-US" sz="1200" dirty="0" smtClean="0"/>
            <a:t>利用</a:t>
          </a:r>
          <a:r>
            <a:rPr lang="en-US" altLang="en-US" sz="1200" dirty="0" smtClean="0"/>
            <a:t>bubble &amp; stall</a:t>
          </a:r>
          <a:r>
            <a:rPr lang="zh-CN" altLang="en-US" sz="1200" dirty="0" smtClean="0"/>
            <a:t>机制，在指令</a:t>
          </a:r>
          <a:r>
            <a:rPr lang="en-US" altLang="en-US" sz="1200" dirty="0" smtClean="0"/>
            <a:t>A</a:t>
          </a:r>
          <a:r>
            <a:rPr lang="zh-CN" altLang="en-US" sz="1200" dirty="0" smtClean="0"/>
            <a:t>前插入一个</a:t>
          </a:r>
          <a:r>
            <a:rPr lang="en-US" altLang="en-US" sz="1200" dirty="0" err="1" smtClean="0"/>
            <a:t>nop</a:t>
          </a:r>
          <a:endParaRPr lang="zh-CN" altLang="en-US" sz="1200" dirty="0"/>
        </a:p>
      </dgm:t>
    </dgm:pt>
    <dgm:pt modelId="{CB8BD95E-1B88-4B5D-BE58-D3989ECBDF77}" type="par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A4CDBA9F-6B99-422E-B6E8-5D2F216A23D6}" type="sib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02BED85B-3C73-446E-9BFF-716C85C1B481}">
      <dgm:prSet phldrT="[文本]" custT="1"/>
      <dgm:spPr/>
      <dgm:t>
        <a:bodyPr/>
        <a:lstStyle/>
        <a:p>
          <a:r>
            <a:rPr lang="en-US" altLang="en-US" sz="1200" dirty="0" smtClean="0"/>
            <a:t>Fetch</a:t>
          </a:r>
          <a:r>
            <a:rPr lang="zh-CN" altLang="en-US" sz="1200" dirty="0" smtClean="0"/>
            <a:t>：</a:t>
          </a:r>
          <a:r>
            <a:rPr lang="en-US" altLang="zh-CN" sz="1200" dirty="0" smtClean="0"/>
            <a:t>stall</a:t>
          </a:r>
        </a:p>
        <a:p>
          <a:r>
            <a:rPr lang="en-US" altLang="en-US" sz="1200" dirty="0" smtClean="0"/>
            <a:t>Decode</a:t>
          </a:r>
          <a:r>
            <a:rPr lang="zh-CN" altLang="en-US" sz="1200" dirty="0" smtClean="0"/>
            <a:t>：</a:t>
          </a:r>
          <a:r>
            <a:rPr lang="en-US" altLang="zh-CN" sz="1200" dirty="0" smtClean="0"/>
            <a:t>stall</a:t>
          </a:r>
          <a:r>
            <a:rPr lang="en-US" altLang="en-US" sz="1200" dirty="0" smtClean="0"/>
            <a:t>
</a:t>
          </a:r>
          <a:r>
            <a:rPr lang="en-US" altLang="zh-CN" sz="1200" dirty="0" smtClean="0"/>
            <a:t>Execute</a:t>
          </a:r>
          <a:r>
            <a:rPr lang="zh-CN" altLang="en-US" sz="1200" dirty="0" smtClean="0"/>
            <a:t>：</a:t>
          </a:r>
          <a:r>
            <a:rPr lang="en-US" altLang="zh-CN" sz="1200" dirty="0" smtClean="0"/>
            <a:t>bubble</a:t>
          </a:r>
          <a:endParaRPr lang="zh-CN" altLang="en-US" sz="1200" dirty="0"/>
        </a:p>
      </dgm:t>
    </dgm:pt>
    <dgm:pt modelId="{A87987B0-8097-405A-BAAE-DA86B854D25C}" type="par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B7FE06C0-26A3-4F75-ADBE-FCA6A511F50A}" type="sib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79F3A5EB-7CD1-4D57-9B32-EFB7425D13E0}" type="pres">
      <dgm:prSet presAssocID="{A0EC587C-37E4-4E02-ADBA-939B1B48DBFC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B3D2861-F031-4875-90BC-D94FCF6BCA6E}" type="pres">
      <dgm:prSet presAssocID="{221E53BC-E59E-4D3B-83F2-472F4174978E}" presName="posSpace" presStyleCnt="0"/>
      <dgm:spPr/>
    </dgm:pt>
    <dgm:pt modelId="{125E824D-7F07-4F7B-950F-2133E2433A5E}" type="pres">
      <dgm:prSet presAssocID="{221E53BC-E59E-4D3B-83F2-472F4174978E}" presName="vertFlow" presStyleCnt="0"/>
      <dgm:spPr/>
    </dgm:pt>
    <dgm:pt modelId="{59D3F357-07FF-48F7-92FE-A699B0683108}" type="pres">
      <dgm:prSet presAssocID="{221E53BC-E59E-4D3B-83F2-472F4174978E}" presName="topSpace" presStyleCnt="0"/>
      <dgm:spPr/>
    </dgm:pt>
    <dgm:pt modelId="{22BFA813-8715-4510-B759-E8743335D8E7}" type="pres">
      <dgm:prSet presAssocID="{221E53BC-E59E-4D3B-83F2-472F4174978E}" presName="firstComp" presStyleCnt="0"/>
      <dgm:spPr/>
    </dgm:pt>
    <dgm:pt modelId="{F475AAC0-54BA-461F-8169-6DBD0336D24F}" type="pres">
      <dgm:prSet presAssocID="{221E53BC-E59E-4D3B-83F2-472F4174978E}" presName="firstChild" presStyleLbl="bgAccFollowNode1" presStyleIdx="0" presStyleCnt="3" custScaleX="133101" custLinFactNeighborX="-8022"/>
      <dgm:spPr/>
      <dgm:t>
        <a:bodyPr/>
        <a:lstStyle/>
        <a:p>
          <a:endParaRPr lang="zh-CN" altLang="en-US"/>
        </a:p>
      </dgm:t>
    </dgm:pt>
    <dgm:pt modelId="{06B9159D-85AF-495B-B345-D0078F4105C0}" type="pres">
      <dgm:prSet presAssocID="{221E53BC-E59E-4D3B-83F2-472F4174978E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DD522-A788-4183-A5D8-098AC6064B9B}" type="pres">
      <dgm:prSet presAssocID="{DDF8F95B-4C7B-4C9C-92D9-DB77FE8BEA31}" presName="comp" presStyleCnt="0"/>
      <dgm:spPr/>
    </dgm:pt>
    <dgm:pt modelId="{8D096E05-F462-4F59-BBE6-E45445D92338}" type="pres">
      <dgm:prSet presAssocID="{DDF8F95B-4C7B-4C9C-92D9-DB77FE8BEA31}" presName="child" presStyleLbl="bgAccFollowNode1" presStyleIdx="1" presStyleCnt="3" custScaleX="133101" custLinFactNeighborX="-8022"/>
      <dgm:spPr/>
      <dgm:t>
        <a:bodyPr/>
        <a:lstStyle/>
        <a:p>
          <a:endParaRPr lang="zh-CN" altLang="en-US"/>
        </a:p>
      </dgm:t>
    </dgm:pt>
    <dgm:pt modelId="{19F1DF93-6DFE-452E-B238-9E4E9B1984E1}" type="pres">
      <dgm:prSet presAssocID="{DDF8F95B-4C7B-4C9C-92D9-DB77FE8BEA31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AEAF9-5714-46C2-B573-F3F9398AF66B}" type="pres">
      <dgm:prSet presAssocID="{02BED85B-3C73-446E-9BFF-716C85C1B481}" presName="comp" presStyleCnt="0"/>
      <dgm:spPr/>
    </dgm:pt>
    <dgm:pt modelId="{DBAA5266-A1DB-47C4-9CF9-AB87CD70FA1C}" type="pres">
      <dgm:prSet presAssocID="{02BED85B-3C73-446E-9BFF-716C85C1B481}" presName="child" presStyleLbl="bgAccFollowNode1" presStyleIdx="2" presStyleCnt="3" custScaleX="133101" custLinFactNeighborX="-8022"/>
      <dgm:spPr/>
      <dgm:t>
        <a:bodyPr/>
        <a:lstStyle/>
        <a:p>
          <a:endParaRPr lang="zh-CN" altLang="en-US"/>
        </a:p>
      </dgm:t>
    </dgm:pt>
    <dgm:pt modelId="{646B9E76-1C16-40E4-BCED-FC8237603216}" type="pres">
      <dgm:prSet presAssocID="{02BED85B-3C73-446E-9BFF-716C85C1B481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9750E-1B13-4F80-B6E4-288D2D859C8E}" type="pres">
      <dgm:prSet presAssocID="{221E53BC-E59E-4D3B-83F2-472F4174978E}" presName="negSpace" presStyleCnt="0"/>
      <dgm:spPr/>
    </dgm:pt>
    <dgm:pt modelId="{6A73DF10-2454-45B6-BC41-853EBF8D5D68}" type="pres">
      <dgm:prSet presAssocID="{221E53BC-E59E-4D3B-83F2-472F4174978E}" presName="circle" presStyleLbl="node1" presStyleIdx="0" presStyleCnt="1" custLinFactNeighborX="-49659" custLinFactNeighborY="2786"/>
      <dgm:spPr/>
      <dgm:t>
        <a:bodyPr/>
        <a:lstStyle/>
        <a:p>
          <a:endParaRPr lang="zh-CN" altLang="en-US"/>
        </a:p>
      </dgm:t>
    </dgm:pt>
  </dgm:ptLst>
  <dgm:cxnLst>
    <dgm:cxn modelId="{6BC8E325-FA7A-44D2-91AA-AEBF7ED7141E}" srcId="{221E53BC-E59E-4D3B-83F2-472F4174978E}" destId="{B46644EC-4733-4AE4-8210-A28FACD7F6A4}" srcOrd="0" destOrd="0" parTransId="{C88DE0F5-73B2-489D-8153-74D00B3DA341}" sibTransId="{FE88EBCC-22BD-41CB-A435-BF9689A29625}"/>
    <dgm:cxn modelId="{6965E5F9-6E0D-45DC-A65E-1DCFD1C8C459}" srcId="{221E53BC-E59E-4D3B-83F2-472F4174978E}" destId="{02BED85B-3C73-446E-9BFF-716C85C1B481}" srcOrd="2" destOrd="0" parTransId="{A87987B0-8097-405A-BAAE-DA86B854D25C}" sibTransId="{B7FE06C0-26A3-4F75-ADBE-FCA6A511F50A}"/>
    <dgm:cxn modelId="{CDE8AC73-FE91-4125-8CD6-34D51A75964A}" type="presOf" srcId="{DDF8F95B-4C7B-4C9C-92D9-DB77FE8BEA31}" destId="{19F1DF93-6DFE-452E-B238-9E4E9B1984E1}" srcOrd="1" destOrd="0" presId="urn:microsoft.com/office/officeart/2005/8/layout/hList9"/>
    <dgm:cxn modelId="{0C8D9202-1488-4CE6-A2D1-5B5A948ADA35}" type="presOf" srcId="{DDF8F95B-4C7B-4C9C-92D9-DB77FE8BEA31}" destId="{8D096E05-F462-4F59-BBE6-E45445D92338}" srcOrd="0" destOrd="0" presId="urn:microsoft.com/office/officeart/2005/8/layout/hList9"/>
    <dgm:cxn modelId="{A93E7F78-DBBA-4E11-AF6B-E93F094B2552}" type="presOf" srcId="{A0EC587C-37E4-4E02-ADBA-939B1B48DBFC}" destId="{79F3A5EB-7CD1-4D57-9B32-EFB7425D13E0}" srcOrd="0" destOrd="0" presId="urn:microsoft.com/office/officeart/2005/8/layout/hList9"/>
    <dgm:cxn modelId="{F45E41FE-060F-4CDA-8538-145462FE3E9F}" type="presOf" srcId="{02BED85B-3C73-446E-9BFF-716C85C1B481}" destId="{646B9E76-1C16-40E4-BCED-FC8237603216}" srcOrd="1" destOrd="0" presId="urn:microsoft.com/office/officeart/2005/8/layout/hList9"/>
    <dgm:cxn modelId="{4CD40327-2831-4BC0-B145-1491C6C96204}" srcId="{221E53BC-E59E-4D3B-83F2-472F4174978E}" destId="{DDF8F95B-4C7B-4C9C-92D9-DB77FE8BEA31}" srcOrd="1" destOrd="0" parTransId="{CB8BD95E-1B88-4B5D-BE58-D3989ECBDF77}" sibTransId="{A4CDBA9F-6B99-422E-B6E8-5D2F216A23D6}"/>
    <dgm:cxn modelId="{3B817377-0F6C-4C5E-92EC-D8B17334ED5E}" type="presOf" srcId="{221E53BC-E59E-4D3B-83F2-472F4174978E}" destId="{6A73DF10-2454-45B6-BC41-853EBF8D5D68}" srcOrd="0" destOrd="0" presId="urn:microsoft.com/office/officeart/2005/8/layout/hList9"/>
    <dgm:cxn modelId="{EFB19511-8943-4295-8713-345FBE4B1EC7}" type="presOf" srcId="{B46644EC-4733-4AE4-8210-A28FACD7F6A4}" destId="{F475AAC0-54BA-461F-8169-6DBD0336D24F}" srcOrd="0" destOrd="0" presId="urn:microsoft.com/office/officeart/2005/8/layout/hList9"/>
    <dgm:cxn modelId="{60A73CF8-DE6F-4526-976A-1845AE3A50FF}" type="presOf" srcId="{B46644EC-4733-4AE4-8210-A28FACD7F6A4}" destId="{06B9159D-85AF-495B-B345-D0078F4105C0}" srcOrd="1" destOrd="0" presId="urn:microsoft.com/office/officeart/2005/8/layout/hList9"/>
    <dgm:cxn modelId="{6A5B62EE-CE06-4047-BF85-CB7E14439033}" srcId="{A0EC587C-37E4-4E02-ADBA-939B1B48DBFC}" destId="{221E53BC-E59E-4D3B-83F2-472F4174978E}" srcOrd="0" destOrd="0" parTransId="{F6D514D8-DE98-4C53-885D-D4905DEF4344}" sibTransId="{FBABABA9-D018-4063-9731-3285202ADF92}"/>
    <dgm:cxn modelId="{D69F075A-3895-47BE-95A4-C8D4255BF0C7}" type="presOf" srcId="{02BED85B-3C73-446E-9BFF-716C85C1B481}" destId="{DBAA5266-A1DB-47C4-9CF9-AB87CD70FA1C}" srcOrd="0" destOrd="0" presId="urn:microsoft.com/office/officeart/2005/8/layout/hList9"/>
    <dgm:cxn modelId="{AE9B2437-10E6-494F-8B88-A193C76206AE}" type="presParOf" srcId="{79F3A5EB-7CD1-4D57-9B32-EFB7425D13E0}" destId="{8B3D2861-F031-4875-90BC-D94FCF6BCA6E}" srcOrd="0" destOrd="0" presId="urn:microsoft.com/office/officeart/2005/8/layout/hList9"/>
    <dgm:cxn modelId="{D1FAD0DB-4DAD-4B91-8AFD-EC4EC4D2A378}" type="presParOf" srcId="{79F3A5EB-7CD1-4D57-9B32-EFB7425D13E0}" destId="{125E824D-7F07-4F7B-950F-2133E2433A5E}" srcOrd="1" destOrd="0" presId="urn:microsoft.com/office/officeart/2005/8/layout/hList9"/>
    <dgm:cxn modelId="{F55388C6-16BD-42D1-A490-D32A1BF2C6DC}" type="presParOf" srcId="{125E824D-7F07-4F7B-950F-2133E2433A5E}" destId="{59D3F357-07FF-48F7-92FE-A699B0683108}" srcOrd="0" destOrd="0" presId="urn:microsoft.com/office/officeart/2005/8/layout/hList9"/>
    <dgm:cxn modelId="{5A65AA2B-4E71-48D6-85D1-1F2194D0E06D}" type="presParOf" srcId="{125E824D-7F07-4F7B-950F-2133E2433A5E}" destId="{22BFA813-8715-4510-B759-E8743335D8E7}" srcOrd="1" destOrd="0" presId="urn:microsoft.com/office/officeart/2005/8/layout/hList9"/>
    <dgm:cxn modelId="{BD68D13C-F0F7-4C1A-90B7-4E126D208D8A}" type="presParOf" srcId="{22BFA813-8715-4510-B759-E8743335D8E7}" destId="{F475AAC0-54BA-461F-8169-6DBD0336D24F}" srcOrd="0" destOrd="0" presId="urn:microsoft.com/office/officeart/2005/8/layout/hList9"/>
    <dgm:cxn modelId="{5429C2E0-3DE8-474E-B1E3-35C7E6332FCB}" type="presParOf" srcId="{22BFA813-8715-4510-B759-E8743335D8E7}" destId="{06B9159D-85AF-495B-B345-D0078F4105C0}" srcOrd="1" destOrd="0" presId="urn:microsoft.com/office/officeart/2005/8/layout/hList9"/>
    <dgm:cxn modelId="{8C56E088-735B-4AAD-9B39-AD47B9FBF2C6}" type="presParOf" srcId="{125E824D-7F07-4F7B-950F-2133E2433A5E}" destId="{B89DD522-A788-4183-A5D8-098AC6064B9B}" srcOrd="2" destOrd="0" presId="urn:microsoft.com/office/officeart/2005/8/layout/hList9"/>
    <dgm:cxn modelId="{B48C016A-3934-4E18-895C-4C7BCD32D131}" type="presParOf" srcId="{B89DD522-A788-4183-A5D8-098AC6064B9B}" destId="{8D096E05-F462-4F59-BBE6-E45445D92338}" srcOrd="0" destOrd="0" presId="urn:microsoft.com/office/officeart/2005/8/layout/hList9"/>
    <dgm:cxn modelId="{EC8DD20A-C303-4CD7-BDB4-7D55E74E9185}" type="presParOf" srcId="{B89DD522-A788-4183-A5D8-098AC6064B9B}" destId="{19F1DF93-6DFE-452E-B238-9E4E9B1984E1}" srcOrd="1" destOrd="0" presId="urn:microsoft.com/office/officeart/2005/8/layout/hList9"/>
    <dgm:cxn modelId="{A73CD652-A9F2-48C5-B199-4FE05DA69CEA}" type="presParOf" srcId="{125E824D-7F07-4F7B-950F-2133E2433A5E}" destId="{056AEAF9-5714-46C2-B573-F3F9398AF66B}" srcOrd="3" destOrd="0" presId="urn:microsoft.com/office/officeart/2005/8/layout/hList9"/>
    <dgm:cxn modelId="{30E58031-F842-489A-B0E5-A0DD7EDE2E53}" type="presParOf" srcId="{056AEAF9-5714-46C2-B573-F3F9398AF66B}" destId="{DBAA5266-A1DB-47C4-9CF9-AB87CD70FA1C}" srcOrd="0" destOrd="0" presId="urn:microsoft.com/office/officeart/2005/8/layout/hList9"/>
    <dgm:cxn modelId="{DFD0D2D2-26C0-46C9-AE27-6AEA1AA6B40D}" type="presParOf" srcId="{056AEAF9-5714-46C2-B573-F3F9398AF66B}" destId="{646B9E76-1C16-40E4-BCED-FC8237603216}" srcOrd="1" destOrd="0" presId="urn:microsoft.com/office/officeart/2005/8/layout/hList9"/>
    <dgm:cxn modelId="{54964F73-36D7-4A69-8CC6-30B984BF2B76}" type="presParOf" srcId="{79F3A5EB-7CD1-4D57-9B32-EFB7425D13E0}" destId="{CE09750E-1B13-4F80-B6E4-288D2D859C8E}" srcOrd="2" destOrd="0" presId="urn:microsoft.com/office/officeart/2005/8/layout/hList9"/>
    <dgm:cxn modelId="{58825BBD-5C56-4FB8-86DB-D0BC3216DF9C}" type="presParOf" srcId="{79F3A5EB-7CD1-4D57-9B32-EFB7425D13E0}" destId="{6A73DF10-2454-45B6-BC41-853EBF8D5D68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C587C-37E4-4E02-ADBA-939B1B48DBF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1E53BC-E59E-4D3B-83F2-472F4174978E}">
      <dgm:prSet phldrT="[文本]"/>
      <dgm:spPr/>
      <dgm:t>
        <a:bodyPr/>
        <a:lstStyle/>
        <a:p>
          <a:r>
            <a:rPr lang="en-US" altLang="en-US" dirty="0" smtClean="0"/>
            <a:t>Processing ret</a:t>
          </a:r>
          <a:endParaRPr lang="zh-CN" altLang="en-US" dirty="0"/>
        </a:p>
      </dgm:t>
    </dgm:pt>
    <dgm:pt modelId="{F6D514D8-DE98-4C53-885D-D4905DEF4344}" type="par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FBABABA9-D018-4063-9731-3285202ADF92}" type="sib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B46644EC-4733-4AE4-8210-A28FACD7F6A4}">
      <dgm:prSet phldrT="[文本]" custT="1"/>
      <dgm:spPr/>
      <dgm:t>
        <a:bodyPr/>
        <a:lstStyle/>
        <a:p>
          <a:r>
            <a:rPr lang="it-IT" altLang="en-US" sz="1100" dirty="0" smtClean="0"/>
            <a:t>Condition</a:t>
          </a:r>
          <a:r>
            <a:rPr lang="zh-CN" altLang="en-US" sz="1100" dirty="0" smtClean="0"/>
            <a:t>：
</a:t>
          </a:r>
          <a:r>
            <a:rPr lang="it-IT" altLang="en-US" sz="1100" dirty="0" smtClean="0"/>
            <a:t>D_icode == IRET || 
E_icode == IRET || 
M_icode == IRET</a:t>
          </a:r>
          <a:endParaRPr lang="zh-CN" altLang="en-US" sz="1100" dirty="0"/>
        </a:p>
      </dgm:t>
    </dgm:pt>
    <dgm:pt modelId="{C88DE0F5-73B2-489D-8153-74D00B3DA341}" type="par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FE88EBCC-22BD-41CB-A435-BF9689A29625}" type="sib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DDF8F95B-4C7B-4C9C-92D9-DB77FE8BEA31}">
      <dgm:prSet phldrT="[文本]" custT="1"/>
      <dgm:spPr/>
      <dgm:t>
        <a:bodyPr/>
        <a:lstStyle/>
        <a:p>
          <a:r>
            <a:rPr lang="zh-CN" altLang="en-US" sz="1200" smtClean="0"/>
            <a:t>第一次触发：</a:t>
          </a:r>
          <a:endParaRPr lang="zh-CN" altLang="en-US" sz="1200" dirty="0"/>
        </a:p>
      </dgm:t>
    </dgm:pt>
    <dgm:pt modelId="{CB8BD95E-1B88-4B5D-BE58-D3989ECBDF77}" type="par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A4CDBA9F-6B99-422E-B6E8-5D2F216A23D6}" type="sib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02BED85B-3C73-446E-9BFF-716C85C1B481}">
      <dgm:prSet phldrT="[文本]" custT="1"/>
      <dgm:spPr/>
      <dgm:t>
        <a:bodyPr/>
        <a:lstStyle/>
        <a:p>
          <a:r>
            <a:rPr lang="en-US" altLang="en-US" sz="1200" dirty="0" smtClean="0"/>
            <a:t>Decode</a:t>
          </a:r>
          <a:r>
            <a:rPr lang="zh-CN" altLang="en-US" sz="1200" dirty="0" smtClean="0"/>
            <a:t>：</a:t>
          </a:r>
          <a:r>
            <a:rPr lang="en-US" altLang="en-US" sz="1200" dirty="0" smtClean="0"/>
            <a:t>bubble
Fetch</a:t>
          </a:r>
          <a:r>
            <a:rPr lang="zh-CN" altLang="en-US" sz="1200" dirty="0" smtClean="0"/>
            <a:t>：在同一位置取值</a:t>
          </a:r>
          <a:endParaRPr lang="zh-CN" altLang="en-US" sz="1200" dirty="0"/>
        </a:p>
      </dgm:t>
    </dgm:pt>
    <dgm:pt modelId="{A87987B0-8097-405A-BAAE-DA86B854D25C}" type="par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B7FE06C0-26A3-4F75-ADBE-FCA6A511F50A}" type="sib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860E6927-8EBE-445F-9173-F2740240A817}">
      <dgm:prSet/>
      <dgm:spPr/>
      <dgm:t>
        <a:bodyPr/>
        <a:lstStyle/>
        <a:p>
          <a:r>
            <a:rPr lang="en-US" altLang="en-US" sz="1200" dirty="0" smtClean="0"/>
            <a:t>Decode</a:t>
          </a:r>
          <a:r>
            <a:rPr lang="zh-CN" altLang="en-US" sz="1200" dirty="0" smtClean="0"/>
            <a:t>后的第一个时钟上升沿之前
直到</a:t>
          </a:r>
          <a:r>
            <a:rPr lang="en-US" altLang="en-US" sz="1200" dirty="0" smtClean="0"/>
            <a:t>ret</a:t>
          </a:r>
          <a:r>
            <a:rPr lang="zh-CN" altLang="en-US" sz="1200" dirty="0" smtClean="0"/>
            <a:t>进入</a:t>
          </a:r>
          <a:r>
            <a:rPr lang="en-US" altLang="en-US" sz="1200" dirty="0" smtClean="0"/>
            <a:t>Write-back</a:t>
          </a:r>
          <a:r>
            <a:rPr lang="zh-CN" altLang="en-US" sz="1200" dirty="0" smtClean="0"/>
            <a:t>阶段</a:t>
          </a:r>
          <a:endParaRPr lang="zh-CN" altLang="en-US" sz="1200" dirty="0"/>
        </a:p>
      </dgm:t>
    </dgm:pt>
    <dgm:pt modelId="{DD9A8C56-54C0-4ED9-8CDC-F1258095ED67}" type="parTrans" cxnId="{9F308806-0670-426F-BD3C-3BD8F655CF09}">
      <dgm:prSet/>
      <dgm:spPr/>
      <dgm:t>
        <a:bodyPr/>
        <a:lstStyle/>
        <a:p>
          <a:endParaRPr lang="zh-CN" altLang="en-US"/>
        </a:p>
      </dgm:t>
    </dgm:pt>
    <dgm:pt modelId="{AF4FC78E-47DA-4294-8C43-479218349EFD}" type="sibTrans" cxnId="{9F308806-0670-426F-BD3C-3BD8F655CF09}">
      <dgm:prSet/>
      <dgm:spPr/>
      <dgm:t>
        <a:bodyPr/>
        <a:lstStyle/>
        <a:p>
          <a:endParaRPr lang="zh-CN" altLang="en-US"/>
        </a:p>
      </dgm:t>
    </dgm:pt>
    <dgm:pt modelId="{E19D8A13-1594-45AD-BDF1-A308F330AAD4}">
      <dgm:prSet/>
      <dgm:spPr/>
      <dgm:t>
        <a:bodyPr/>
        <a:lstStyle/>
        <a:p>
          <a:r>
            <a:rPr lang="zh-CN" altLang="en-US" sz="1200" dirty="0" smtClean="0"/>
            <a:t>实质上相当于插入了三个</a:t>
          </a:r>
          <a:r>
            <a:rPr lang="en-US" altLang="en-US" sz="1200" dirty="0" err="1" smtClean="0"/>
            <a:t>nop</a:t>
          </a:r>
          <a:r>
            <a:rPr lang="zh-CN" altLang="en-US" sz="1200" dirty="0" smtClean="0"/>
            <a:t>语句</a:t>
          </a:r>
          <a:endParaRPr lang="zh-CN" altLang="en-US" sz="1200" dirty="0"/>
        </a:p>
      </dgm:t>
    </dgm:pt>
    <dgm:pt modelId="{29F0B719-3FFA-41EA-9FBD-A5F89539BB70}" type="parTrans" cxnId="{13AFEA8D-DA82-4836-805E-DEBD2417D4EA}">
      <dgm:prSet/>
      <dgm:spPr/>
    </dgm:pt>
    <dgm:pt modelId="{85C09AC1-A94D-471F-955E-05BAF1750B97}" type="sibTrans" cxnId="{13AFEA8D-DA82-4836-805E-DEBD2417D4EA}">
      <dgm:prSet/>
      <dgm:spPr/>
    </dgm:pt>
    <dgm:pt modelId="{79F3A5EB-7CD1-4D57-9B32-EFB7425D13E0}" type="pres">
      <dgm:prSet presAssocID="{A0EC587C-37E4-4E02-ADBA-939B1B48DBFC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B3D2861-F031-4875-90BC-D94FCF6BCA6E}" type="pres">
      <dgm:prSet presAssocID="{221E53BC-E59E-4D3B-83F2-472F4174978E}" presName="posSpace" presStyleCnt="0"/>
      <dgm:spPr/>
    </dgm:pt>
    <dgm:pt modelId="{125E824D-7F07-4F7B-950F-2133E2433A5E}" type="pres">
      <dgm:prSet presAssocID="{221E53BC-E59E-4D3B-83F2-472F4174978E}" presName="vertFlow" presStyleCnt="0"/>
      <dgm:spPr/>
    </dgm:pt>
    <dgm:pt modelId="{59D3F357-07FF-48F7-92FE-A699B0683108}" type="pres">
      <dgm:prSet presAssocID="{221E53BC-E59E-4D3B-83F2-472F4174978E}" presName="topSpace" presStyleCnt="0"/>
      <dgm:spPr/>
    </dgm:pt>
    <dgm:pt modelId="{22BFA813-8715-4510-B759-E8743335D8E7}" type="pres">
      <dgm:prSet presAssocID="{221E53BC-E59E-4D3B-83F2-472F4174978E}" presName="firstComp" presStyleCnt="0"/>
      <dgm:spPr/>
    </dgm:pt>
    <dgm:pt modelId="{F475AAC0-54BA-461F-8169-6DBD0336D24F}" type="pres">
      <dgm:prSet presAssocID="{221E53BC-E59E-4D3B-83F2-472F4174978E}" presName="firstChild" presStyleLbl="bgAccFollowNode1" presStyleIdx="0" presStyleCnt="3" custScaleX="133101" custLinFactNeighborX="-8022"/>
      <dgm:spPr/>
      <dgm:t>
        <a:bodyPr/>
        <a:lstStyle/>
        <a:p>
          <a:endParaRPr lang="zh-CN" altLang="en-US"/>
        </a:p>
      </dgm:t>
    </dgm:pt>
    <dgm:pt modelId="{06B9159D-85AF-495B-B345-D0078F4105C0}" type="pres">
      <dgm:prSet presAssocID="{221E53BC-E59E-4D3B-83F2-472F4174978E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DD522-A788-4183-A5D8-098AC6064B9B}" type="pres">
      <dgm:prSet presAssocID="{DDF8F95B-4C7B-4C9C-92D9-DB77FE8BEA31}" presName="comp" presStyleCnt="0"/>
      <dgm:spPr/>
    </dgm:pt>
    <dgm:pt modelId="{8D096E05-F462-4F59-BBE6-E45445D92338}" type="pres">
      <dgm:prSet presAssocID="{DDF8F95B-4C7B-4C9C-92D9-DB77FE8BEA31}" presName="child" presStyleLbl="bgAccFollowNode1" presStyleIdx="1" presStyleCnt="3" custScaleX="133101" custLinFactNeighborX="-8022"/>
      <dgm:spPr/>
      <dgm:t>
        <a:bodyPr/>
        <a:lstStyle/>
        <a:p>
          <a:endParaRPr lang="zh-CN" altLang="en-US"/>
        </a:p>
      </dgm:t>
    </dgm:pt>
    <dgm:pt modelId="{19F1DF93-6DFE-452E-B238-9E4E9B1984E1}" type="pres">
      <dgm:prSet presAssocID="{DDF8F95B-4C7B-4C9C-92D9-DB77FE8BEA31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AEAF9-5714-46C2-B573-F3F9398AF66B}" type="pres">
      <dgm:prSet presAssocID="{02BED85B-3C73-446E-9BFF-716C85C1B481}" presName="comp" presStyleCnt="0"/>
      <dgm:spPr/>
    </dgm:pt>
    <dgm:pt modelId="{DBAA5266-A1DB-47C4-9CF9-AB87CD70FA1C}" type="pres">
      <dgm:prSet presAssocID="{02BED85B-3C73-446E-9BFF-716C85C1B481}" presName="child" presStyleLbl="bgAccFollowNode1" presStyleIdx="2" presStyleCnt="3" custScaleX="133101" custLinFactNeighborX="-8022"/>
      <dgm:spPr/>
      <dgm:t>
        <a:bodyPr/>
        <a:lstStyle/>
        <a:p>
          <a:endParaRPr lang="zh-CN" altLang="en-US"/>
        </a:p>
      </dgm:t>
    </dgm:pt>
    <dgm:pt modelId="{646B9E76-1C16-40E4-BCED-FC8237603216}" type="pres">
      <dgm:prSet presAssocID="{02BED85B-3C73-446E-9BFF-716C85C1B481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9750E-1B13-4F80-B6E4-288D2D859C8E}" type="pres">
      <dgm:prSet presAssocID="{221E53BC-E59E-4D3B-83F2-472F4174978E}" presName="negSpace" presStyleCnt="0"/>
      <dgm:spPr/>
    </dgm:pt>
    <dgm:pt modelId="{6A73DF10-2454-45B6-BC41-853EBF8D5D68}" type="pres">
      <dgm:prSet presAssocID="{221E53BC-E59E-4D3B-83F2-472F4174978E}" presName="circle" presStyleLbl="node1" presStyleIdx="0" presStyleCnt="1" custLinFactNeighborX="-49659" custLinFactNeighborY="2786"/>
      <dgm:spPr/>
      <dgm:t>
        <a:bodyPr/>
        <a:lstStyle/>
        <a:p>
          <a:endParaRPr lang="zh-CN" altLang="en-US"/>
        </a:p>
      </dgm:t>
    </dgm:pt>
  </dgm:ptLst>
  <dgm:cxnLst>
    <dgm:cxn modelId="{6BC8E325-FA7A-44D2-91AA-AEBF7ED7141E}" srcId="{221E53BC-E59E-4D3B-83F2-472F4174978E}" destId="{B46644EC-4733-4AE4-8210-A28FACD7F6A4}" srcOrd="0" destOrd="0" parTransId="{C88DE0F5-73B2-489D-8153-74D00B3DA341}" sibTransId="{FE88EBCC-22BD-41CB-A435-BF9689A29625}"/>
    <dgm:cxn modelId="{6965E5F9-6E0D-45DC-A65E-1DCFD1C8C459}" srcId="{221E53BC-E59E-4D3B-83F2-472F4174978E}" destId="{02BED85B-3C73-446E-9BFF-716C85C1B481}" srcOrd="2" destOrd="0" parTransId="{A87987B0-8097-405A-BAAE-DA86B854D25C}" sibTransId="{B7FE06C0-26A3-4F75-ADBE-FCA6A511F50A}"/>
    <dgm:cxn modelId="{CDE8AC73-FE91-4125-8CD6-34D51A75964A}" type="presOf" srcId="{DDF8F95B-4C7B-4C9C-92D9-DB77FE8BEA31}" destId="{19F1DF93-6DFE-452E-B238-9E4E9B1984E1}" srcOrd="1" destOrd="0" presId="urn:microsoft.com/office/officeart/2005/8/layout/hList9"/>
    <dgm:cxn modelId="{13AFEA8D-DA82-4836-805E-DEBD2417D4EA}" srcId="{02BED85B-3C73-446E-9BFF-716C85C1B481}" destId="{E19D8A13-1594-45AD-BDF1-A308F330AAD4}" srcOrd="0" destOrd="0" parTransId="{29F0B719-3FFA-41EA-9FBD-A5F89539BB70}" sibTransId="{85C09AC1-A94D-471F-955E-05BAF1750B97}"/>
    <dgm:cxn modelId="{0C8D9202-1488-4CE6-A2D1-5B5A948ADA35}" type="presOf" srcId="{DDF8F95B-4C7B-4C9C-92D9-DB77FE8BEA31}" destId="{8D096E05-F462-4F59-BBE6-E45445D92338}" srcOrd="0" destOrd="0" presId="urn:microsoft.com/office/officeart/2005/8/layout/hList9"/>
    <dgm:cxn modelId="{A93E7F78-DBBA-4E11-AF6B-E93F094B2552}" type="presOf" srcId="{A0EC587C-37E4-4E02-ADBA-939B1B48DBFC}" destId="{79F3A5EB-7CD1-4D57-9B32-EFB7425D13E0}" srcOrd="0" destOrd="0" presId="urn:microsoft.com/office/officeart/2005/8/layout/hList9"/>
    <dgm:cxn modelId="{F45E41FE-060F-4CDA-8538-145462FE3E9F}" type="presOf" srcId="{02BED85B-3C73-446E-9BFF-716C85C1B481}" destId="{646B9E76-1C16-40E4-BCED-FC8237603216}" srcOrd="1" destOrd="0" presId="urn:microsoft.com/office/officeart/2005/8/layout/hList9"/>
    <dgm:cxn modelId="{E6EA0F2B-9BD9-429A-9A91-79C3CD59E547}" type="presOf" srcId="{860E6927-8EBE-445F-9173-F2740240A817}" destId="{19F1DF93-6DFE-452E-B238-9E4E9B1984E1}" srcOrd="1" destOrd="1" presId="urn:microsoft.com/office/officeart/2005/8/layout/hList9"/>
    <dgm:cxn modelId="{4CD40327-2831-4BC0-B145-1491C6C96204}" srcId="{221E53BC-E59E-4D3B-83F2-472F4174978E}" destId="{DDF8F95B-4C7B-4C9C-92D9-DB77FE8BEA31}" srcOrd="1" destOrd="0" parTransId="{CB8BD95E-1B88-4B5D-BE58-D3989ECBDF77}" sibTransId="{A4CDBA9F-6B99-422E-B6E8-5D2F216A23D6}"/>
    <dgm:cxn modelId="{8B4A9B99-A378-44FD-83F7-4610B097B781}" type="presOf" srcId="{E19D8A13-1594-45AD-BDF1-A308F330AAD4}" destId="{DBAA5266-A1DB-47C4-9CF9-AB87CD70FA1C}" srcOrd="0" destOrd="1" presId="urn:microsoft.com/office/officeart/2005/8/layout/hList9"/>
    <dgm:cxn modelId="{3B817377-0F6C-4C5E-92EC-D8B17334ED5E}" type="presOf" srcId="{221E53BC-E59E-4D3B-83F2-472F4174978E}" destId="{6A73DF10-2454-45B6-BC41-853EBF8D5D68}" srcOrd="0" destOrd="0" presId="urn:microsoft.com/office/officeart/2005/8/layout/hList9"/>
    <dgm:cxn modelId="{EFB19511-8943-4295-8713-345FBE4B1EC7}" type="presOf" srcId="{B46644EC-4733-4AE4-8210-A28FACD7F6A4}" destId="{F475AAC0-54BA-461F-8169-6DBD0336D24F}" srcOrd="0" destOrd="0" presId="urn:microsoft.com/office/officeart/2005/8/layout/hList9"/>
    <dgm:cxn modelId="{F2BC0C74-96E8-4AA7-8F25-95733F7AE54E}" type="presOf" srcId="{E19D8A13-1594-45AD-BDF1-A308F330AAD4}" destId="{646B9E76-1C16-40E4-BCED-FC8237603216}" srcOrd="1" destOrd="1" presId="urn:microsoft.com/office/officeart/2005/8/layout/hList9"/>
    <dgm:cxn modelId="{60A73CF8-DE6F-4526-976A-1845AE3A50FF}" type="presOf" srcId="{B46644EC-4733-4AE4-8210-A28FACD7F6A4}" destId="{06B9159D-85AF-495B-B345-D0078F4105C0}" srcOrd="1" destOrd="0" presId="urn:microsoft.com/office/officeart/2005/8/layout/hList9"/>
    <dgm:cxn modelId="{05A5F41A-3210-4D4D-B9AD-2ADC0617F51E}" type="presOf" srcId="{860E6927-8EBE-445F-9173-F2740240A817}" destId="{8D096E05-F462-4F59-BBE6-E45445D92338}" srcOrd="0" destOrd="1" presId="urn:microsoft.com/office/officeart/2005/8/layout/hList9"/>
    <dgm:cxn modelId="{9F308806-0670-426F-BD3C-3BD8F655CF09}" srcId="{DDF8F95B-4C7B-4C9C-92D9-DB77FE8BEA31}" destId="{860E6927-8EBE-445F-9173-F2740240A817}" srcOrd="0" destOrd="0" parTransId="{DD9A8C56-54C0-4ED9-8CDC-F1258095ED67}" sibTransId="{AF4FC78E-47DA-4294-8C43-479218349EFD}"/>
    <dgm:cxn modelId="{6A5B62EE-CE06-4047-BF85-CB7E14439033}" srcId="{A0EC587C-37E4-4E02-ADBA-939B1B48DBFC}" destId="{221E53BC-E59E-4D3B-83F2-472F4174978E}" srcOrd="0" destOrd="0" parTransId="{F6D514D8-DE98-4C53-885D-D4905DEF4344}" sibTransId="{FBABABA9-D018-4063-9731-3285202ADF92}"/>
    <dgm:cxn modelId="{D69F075A-3895-47BE-95A4-C8D4255BF0C7}" type="presOf" srcId="{02BED85B-3C73-446E-9BFF-716C85C1B481}" destId="{DBAA5266-A1DB-47C4-9CF9-AB87CD70FA1C}" srcOrd="0" destOrd="0" presId="urn:microsoft.com/office/officeart/2005/8/layout/hList9"/>
    <dgm:cxn modelId="{AE9B2437-10E6-494F-8B88-A193C76206AE}" type="presParOf" srcId="{79F3A5EB-7CD1-4D57-9B32-EFB7425D13E0}" destId="{8B3D2861-F031-4875-90BC-D94FCF6BCA6E}" srcOrd="0" destOrd="0" presId="urn:microsoft.com/office/officeart/2005/8/layout/hList9"/>
    <dgm:cxn modelId="{D1FAD0DB-4DAD-4B91-8AFD-EC4EC4D2A378}" type="presParOf" srcId="{79F3A5EB-7CD1-4D57-9B32-EFB7425D13E0}" destId="{125E824D-7F07-4F7B-950F-2133E2433A5E}" srcOrd="1" destOrd="0" presId="urn:microsoft.com/office/officeart/2005/8/layout/hList9"/>
    <dgm:cxn modelId="{F55388C6-16BD-42D1-A490-D32A1BF2C6DC}" type="presParOf" srcId="{125E824D-7F07-4F7B-950F-2133E2433A5E}" destId="{59D3F357-07FF-48F7-92FE-A699B0683108}" srcOrd="0" destOrd="0" presId="urn:microsoft.com/office/officeart/2005/8/layout/hList9"/>
    <dgm:cxn modelId="{5A65AA2B-4E71-48D6-85D1-1F2194D0E06D}" type="presParOf" srcId="{125E824D-7F07-4F7B-950F-2133E2433A5E}" destId="{22BFA813-8715-4510-B759-E8743335D8E7}" srcOrd="1" destOrd="0" presId="urn:microsoft.com/office/officeart/2005/8/layout/hList9"/>
    <dgm:cxn modelId="{BD68D13C-F0F7-4C1A-90B7-4E126D208D8A}" type="presParOf" srcId="{22BFA813-8715-4510-B759-E8743335D8E7}" destId="{F475AAC0-54BA-461F-8169-6DBD0336D24F}" srcOrd="0" destOrd="0" presId="urn:microsoft.com/office/officeart/2005/8/layout/hList9"/>
    <dgm:cxn modelId="{5429C2E0-3DE8-474E-B1E3-35C7E6332FCB}" type="presParOf" srcId="{22BFA813-8715-4510-B759-E8743335D8E7}" destId="{06B9159D-85AF-495B-B345-D0078F4105C0}" srcOrd="1" destOrd="0" presId="urn:microsoft.com/office/officeart/2005/8/layout/hList9"/>
    <dgm:cxn modelId="{8C56E088-735B-4AAD-9B39-AD47B9FBF2C6}" type="presParOf" srcId="{125E824D-7F07-4F7B-950F-2133E2433A5E}" destId="{B89DD522-A788-4183-A5D8-098AC6064B9B}" srcOrd="2" destOrd="0" presId="urn:microsoft.com/office/officeart/2005/8/layout/hList9"/>
    <dgm:cxn modelId="{B48C016A-3934-4E18-895C-4C7BCD32D131}" type="presParOf" srcId="{B89DD522-A788-4183-A5D8-098AC6064B9B}" destId="{8D096E05-F462-4F59-BBE6-E45445D92338}" srcOrd="0" destOrd="0" presId="urn:microsoft.com/office/officeart/2005/8/layout/hList9"/>
    <dgm:cxn modelId="{EC8DD20A-C303-4CD7-BDB4-7D55E74E9185}" type="presParOf" srcId="{B89DD522-A788-4183-A5D8-098AC6064B9B}" destId="{19F1DF93-6DFE-452E-B238-9E4E9B1984E1}" srcOrd="1" destOrd="0" presId="urn:microsoft.com/office/officeart/2005/8/layout/hList9"/>
    <dgm:cxn modelId="{A73CD652-A9F2-48C5-B199-4FE05DA69CEA}" type="presParOf" srcId="{125E824D-7F07-4F7B-950F-2133E2433A5E}" destId="{056AEAF9-5714-46C2-B573-F3F9398AF66B}" srcOrd="3" destOrd="0" presId="urn:microsoft.com/office/officeart/2005/8/layout/hList9"/>
    <dgm:cxn modelId="{30E58031-F842-489A-B0E5-A0DD7EDE2E53}" type="presParOf" srcId="{056AEAF9-5714-46C2-B573-F3F9398AF66B}" destId="{DBAA5266-A1DB-47C4-9CF9-AB87CD70FA1C}" srcOrd="0" destOrd="0" presId="urn:microsoft.com/office/officeart/2005/8/layout/hList9"/>
    <dgm:cxn modelId="{DFD0D2D2-26C0-46C9-AE27-6AEA1AA6B40D}" type="presParOf" srcId="{056AEAF9-5714-46C2-B573-F3F9398AF66B}" destId="{646B9E76-1C16-40E4-BCED-FC8237603216}" srcOrd="1" destOrd="0" presId="urn:microsoft.com/office/officeart/2005/8/layout/hList9"/>
    <dgm:cxn modelId="{54964F73-36D7-4A69-8CC6-30B984BF2B76}" type="presParOf" srcId="{79F3A5EB-7CD1-4D57-9B32-EFB7425D13E0}" destId="{CE09750E-1B13-4F80-B6E4-288D2D859C8E}" srcOrd="2" destOrd="0" presId="urn:microsoft.com/office/officeart/2005/8/layout/hList9"/>
    <dgm:cxn modelId="{58825BBD-5C56-4FB8-86DB-D0BC3216DF9C}" type="presParOf" srcId="{79F3A5EB-7CD1-4D57-9B32-EFB7425D13E0}" destId="{6A73DF10-2454-45B6-BC41-853EBF8D5D68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EC587C-37E4-4E02-ADBA-939B1B48DBF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1E53BC-E59E-4D3B-83F2-472F4174978E}">
      <dgm:prSet phldrT="[文本]"/>
      <dgm:spPr/>
      <dgm:t>
        <a:bodyPr/>
        <a:lstStyle/>
        <a:p>
          <a:r>
            <a:rPr lang="en-US" altLang="en-US" dirty="0" err="1" smtClean="0"/>
            <a:t>Mispredicted</a:t>
          </a:r>
          <a:r>
            <a:rPr lang="en-US" altLang="en-US" dirty="0" smtClean="0"/>
            <a:t> branches</a:t>
          </a:r>
          <a:endParaRPr lang="zh-CN" altLang="en-US" dirty="0"/>
        </a:p>
      </dgm:t>
    </dgm:pt>
    <dgm:pt modelId="{F6D514D8-DE98-4C53-885D-D4905DEF4344}" type="par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FBABABA9-D018-4063-9731-3285202ADF92}" type="sib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B46644EC-4733-4AE4-8210-A28FACD7F6A4}">
      <dgm:prSet phldrT="[文本]" custT="1"/>
      <dgm:spPr/>
      <dgm:t>
        <a:bodyPr/>
        <a:lstStyle/>
        <a:p>
          <a:r>
            <a:rPr lang="en-US" altLang="en-US" sz="1100" dirty="0" smtClean="0"/>
            <a:t>Condition</a:t>
          </a:r>
        </a:p>
        <a:p>
          <a:r>
            <a:rPr lang="en-US" altLang="en-US" sz="1100" dirty="0" err="1" smtClean="0"/>
            <a:t>E_icode</a:t>
          </a:r>
          <a:r>
            <a:rPr lang="en-US" altLang="en-US" sz="1100" dirty="0" smtClean="0"/>
            <a:t> == IJXX &amp;&amp; !</a:t>
          </a:r>
          <a:r>
            <a:rPr lang="en-US" altLang="en-US" sz="1100" dirty="0" err="1" smtClean="0"/>
            <a:t>e_Cnd</a:t>
          </a:r>
          <a:endParaRPr lang="zh-CN" altLang="en-US" sz="1100" dirty="0"/>
        </a:p>
      </dgm:t>
    </dgm:pt>
    <dgm:pt modelId="{FE88EBCC-22BD-41CB-A435-BF9689A29625}" type="sib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C88DE0F5-73B2-489D-8153-74D00B3DA341}" type="par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02BED85B-3C73-446E-9BFF-716C85C1B481}">
      <dgm:prSet phldrT="[文本]" custT="1"/>
      <dgm:spPr/>
      <dgm:t>
        <a:bodyPr/>
        <a:lstStyle/>
        <a:p>
          <a:r>
            <a:rPr lang="en-US" altLang="en-US" sz="1200" dirty="0" smtClean="0"/>
            <a:t>Execute</a:t>
          </a:r>
          <a:r>
            <a:rPr lang="zh-CN" altLang="en-US" sz="1200" dirty="0" smtClean="0"/>
            <a:t>：</a:t>
          </a:r>
          <a:r>
            <a:rPr lang="en-US" altLang="en-US" sz="1200" dirty="0" smtClean="0"/>
            <a:t>bubble</a:t>
          </a:r>
          <a:endParaRPr lang="zh-CN" altLang="en-US" sz="1200" dirty="0"/>
        </a:p>
      </dgm:t>
    </dgm:pt>
    <dgm:pt modelId="{B7FE06C0-26A3-4F75-ADBE-FCA6A511F50A}" type="sib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A87987B0-8097-405A-BAAE-DA86B854D25C}" type="par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5A7B9C76-7E0E-4A6C-9061-AC25D499F349}">
      <dgm:prSet/>
      <dgm:spPr/>
      <dgm:t>
        <a:bodyPr/>
        <a:lstStyle/>
        <a:p>
          <a:r>
            <a:rPr lang="en-US" altLang="zh-CN" sz="1200" dirty="0" smtClean="0"/>
            <a:t>Decode</a:t>
          </a:r>
          <a:r>
            <a:rPr lang="zh-CN" altLang="en-US" sz="1200" dirty="0" smtClean="0"/>
            <a:t>：</a:t>
          </a:r>
          <a:r>
            <a:rPr lang="en-US" altLang="en-US" sz="1200" dirty="0" smtClean="0"/>
            <a:t>bubble </a:t>
          </a:r>
          <a:r>
            <a:rPr lang="zh-CN" altLang="en-US" sz="1200" dirty="0" smtClean="0"/>
            <a:t>同理、</a:t>
          </a:r>
          <a:endParaRPr lang="zh-CN" altLang="en-US" sz="1200" dirty="0"/>
        </a:p>
      </dgm:t>
    </dgm:pt>
    <dgm:pt modelId="{C7675229-AEB2-462A-B203-2DBD4B5CA1D0}" type="parTrans" cxnId="{9D16040A-99C0-4B3F-AAEA-208A4D9DC64B}">
      <dgm:prSet/>
      <dgm:spPr/>
      <dgm:t>
        <a:bodyPr/>
        <a:lstStyle/>
        <a:p>
          <a:endParaRPr lang="zh-CN" altLang="en-US"/>
        </a:p>
      </dgm:t>
    </dgm:pt>
    <dgm:pt modelId="{11F70278-CA62-4EA1-B6DD-9DC364D96176}" type="sibTrans" cxnId="{9D16040A-99C0-4B3F-AAEA-208A4D9DC64B}">
      <dgm:prSet/>
      <dgm:spPr/>
      <dgm:t>
        <a:bodyPr/>
        <a:lstStyle/>
        <a:p>
          <a:endParaRPr lang="zh-CN" altLang="en-US"/>
        </a:p>
      </dgm:t>
    </dgm:pt>
    <dgm:pt modelId="{31D0B933-74A6-4D61-A762-CFB130C2B850}">
      <dgm:prSet/>
      <dgm:spPr/>
      <dgm:t>
        <a:bodyPr/>
        <a:lstStyle/>
        <a:p>
          <a:r>
            <a:rPr lang="zh-CN" altLang="en-US" sz="1200" dirty="0" smtClean="0"/>
            <a:t>将传入</a:t>
          </a:r>
          <a:r>
            <a:rPr lang="en-US" altLang="en-US" sz="1200" dirty="0" smtClean="0"/>
            <a:t>Execute</a:t>
          </a:r>
          <a:r>
            <a:rPr lang="zh-CN" altLang="en-US" sz="1200" dirty="0" smtClean="0"/>
            <a:t>的输入信号抹除</a:t>
          </a:r>
          <a:endParaRPr lang="zh-CN" altLang="en-US" sz="1200" dirty="0"/>
        </a:p>
      </dgm:t>
    </dgm:pt>
    <dgm:pt modelId="{E2FA949F-EFCF-455A-8691-AF32779F324A}" type="parTrans" cxnId="{0F3B2F29-5830-4730-B182-1D86ECD19FF3}">
      <dgm:prSet/>
      <dgm:spPr/>
      <dgm:t>
        <a:bodyPr/>
        <a:lstStyle/>
        <a:p>
          <a:endParaRPr lang="zh-CN" altLang="en-US"/>
        </a:p>
      </dgm:t>
    </dgm:pt>
    <dgm:pt modelId="{094BAE14-2654-4756-8A2E-E3292349811D}" type="sibTrans" cxnId="{0F3B2F29-5830-4730-B182-1D86ECD19FF3}">
      <dgm:prSet/>
      <dgm:spPr/>
      <dgm:t>
        <a:bodyPr/>
        <a:lstStyle/>
        <a:p>
          <a:endParaRPr lang="zh-CN" altLang="en-US"/>
        </a:p>
      </dgm:t>
    </dgm:pt>
    <dgm:pt modelId="{00D378DE-56C8-414E-8FBE-112FCAE49092}">
      <dgm:prSet/>
      <dgm:spPr/>
      <dgm:t>
        <a:bodyPr/>
        <a:lstStyle/>
        <a:p>
          <a:r>
            <a:rPr lang="en-US" altLang="en-US" sz="1200" dirty="0" smtClean="0"/>
            <a:t>Fetch</a:t>
          </a:r>
          <a:r>
            <a:rPr lang="zh-CN" altLang="en-US" sz="1200" dirty="0" smtClean="0"/>
            <a:t>正常执行</a:t>
          </a:r>
          <a:r>
            <a:rPr lang="en-US" altLang="en-US" sz="1200" dirty="0" smtClean="0"/>
            <a:t/>
          </a:r>
          <a:br>
            <a:rPr lang="en-US" altLang="en-US" sz="1200" dirty="0" smtClean="0"/>
          </a:br>
          <a:endParaRPr lang="zh-CN" altLang="en-US" sz="1200" dirty="0"/>
        </a:p>
      </dgm:t>
    </dgm:pt>
    <dgm:pt modelId="{716ADD8A-461E-49C7-A873-BFFC3FC32F30}" type="parTrans" cxnId="{55CA6651-CEFE-481F-8BCA-50BC4CD5D191}">
      <dgm:prSet/>
      <dgm:spPr/>
      <dgm:t>
        <a:bodyPr/>
        <a:lstStyle/>
        <a:p>
          <a:endParaRPr lang="zh-CN" altLang="en-US"/>
        </a:p>
      </dgm:t>
    </dgm:pt>
    <dgm:pt modelId="{52C67192-2EEF-405D-884D-B78A5694651E}" type="sibTrans" cxnId="{55CA6651-CEFE-481F-8BCA-50BC4CD5D191}">
      <dgm:prSet/>
      <dgm:spPr/>
      <dgm:t>
        <a:bodyPr/>
        <a:lstStyle/>
        <a:p>
          <a:endParaRPr lang="zh-CN" altLang="en-US"/>
        </a:p>
      </dgm:t>
    </dgm:pt>
    <dgm:pt modelId="{DDF8F95B-4C7B-4C9C-92D9-DB77FE8BEA31}">
      <dgm:prSet phldrT="[文本]" custT="1"/>
      <dgm:spPr/>
      <dgm:t>
        <a:bodyPr/>
        <a:lstStyle/>
        <a:p>
          <a:r>
            <a:rPr lang="zh-CN" altLang="en-US" sz="1200" dirty="0" smtClean="0"/>
            <a:t>有两个错误的指令进入流水线</a:t>
          </a:r>
          <a:endParaRPr lang="zh-CN" altLang="en-US" sz="1200" dirty="0"/>
        </a:p>
      </dgm:t>
    </dgm:pt>
    <dgm:pt modelId="{A4CDBA9F-6B99-422E-B6E8-5D2F216A23D6}" type="sib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CB8BD95E-1B88-4B5D-BE58-D3989ECBDF77}" type="par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DC9B0207-1718-446E-93D8-C427C17A352F}">
      <dgm:prSet/>
      <dgm:spPr/>
      <dgm:t>
        <a:bodyPr/>
        <a:lstStyle/>
        <a:p>
          <a:r>
            <a:rPr lang="zh-CN" altLang="zh-CN" sz="1200" dirty="0" smtClean="0"/>
            <a:t>分别位于</a:t>
          </a:r>
          <a:r>
            <a:rPr lang="en-US" altLang="zh-CN" sz="1200" dirty="0" smtClean="0"/>
            <a:t>Fetch</a:t>
          </a:r>
          <a:r>
            <a:rPr lang="zh-CN" altLang="zh-CN" sz="1200" dirty="0" smtClean="0"/>
            <a:t>和</a:t>
          </a:r>
          <a:r>
            <a:rPr lang="en-US" altLang="zh-CN" sz="1200" dirty="0" smtClean="0"/>
            <a:t>Decode</a:t>
          </a:r>
          <a:endParaRPr lang="zh-CN" altLang="en-US" sz="1200" dirty="0"/>
        </a:p>
      </dgm:t>
    </dgm:pt>
    <dgm:pt modelId="{F61AA596-6A19-4C97-9A4F-03E7F568E65A}" type="sibTrans" cxnId="{9E4CE409-E959-4890-A80E-C3B92387F56B}">
      <dgm:prSet/>
      <dgm:spPr/>
      <dgm:t>
        <a:bodyPr/>
        <a:lstStyle/>
        <a:p>
          <a:endParaRPr lang="zh-CN" altLang="en-US"/>
        </a:p>
      </dgm:t>
    </dgm:pt>
    <dgm:pt modelId="{6D004026-AAFA-47F7-A852-1909BA1E800D}" type="parTrans" cxnId="{9E4CE409-E959-4890-A80E-C3B92387F56B}">
      <dgm:prSet/>
      <dgm:spPr/>
      <dgm:t>
        <a:bodyPr/>
        <a:lstStyle/>
        <a:p>
          <a:endParaRPr lang="zh-CN" altLang="en-US"/>
        </a:p>
      </dgm:t>
    </dgm:pt>
    <dgm:pt modelId="{AB8FC956-B5FC-460A-9EC5-2A626DED8CC5}">
      <dgm:prSet/>
      <dgm:spPr/>
      <dgm:t>
        <a:bodyPr/>
        <a:lstStyle/>
        <a:p>
          <a:r>
            <a:rPr lang="zh-CN" altLang="zh-CN" sz="1200" dirty="0" smtClean="0"/>
            <a:t>没有对寄存器、条件码、内存的修</a:t>
          </a:r>
          <a:r>
            <a:rPr lang="zh-CN" altLang="en-US" sz="1200" dirty="0" smtClean="0"/>
            <a:t>改</a:t>
          </a:r>
          <a:endParaRPr lang="zh-CN" altLang="en-US" sz="1200" dirty="0"/>
        </a:p>
      </dgm:t>
    </dgm:pt>
    <dgm:pt modelId="{5052812B-50E0-4034-97AC-A5A805260C2C}" type="sibTrans" cxnId="{1D873E64-1082-41CC-90F0-9814336C6054}">
      <dgm:prSet/>
      <dgm:spPr/>
      <dgm:t>
        <a:bodyPr/>
        <a:lstStyle/>
        <a:p>
          <a:endParaRPr lang="zh-CN" altLang="en-US"/>
        </a:p>
      </dgm:t>
    </dgm:pt>
    <dgm:pt modelId="{E2718309-9E65-4EDC-90C8-FACA702C5220}" type="parTrans" cxnId="{1D873E64-1082-41CC-90F0-9814336C6054}">
      <dgm:prSet/>
      <dgm:spPr/>
      <dgm:t>
        <a:bodyPr/>
        <a:lstStyle/>
        <a:p>
          <a:endParaRPr lang="zh-CN" altLang="en-US"/>
        </a:p>
      </dgm:t>
    </dgm:pt>
    <dgm:pt modelId="{C78D503E-A7B6-4C92-B482-6E12147921B5}">
      <dgm:prSet/>
      <dgm:spPr/>
      <dgm:t>
        <a:bodyPr/>
        <a:lstStyle/>
        <a:p>
          <a:r>
            <a:rPr lang="zh-CN" altLang="zh-CN" sz="1200" dirty="0" smtClean="0"/>
            <a:t>将错误指令抹消即可</a:t>
          </a:r>
          <a:endParaRPr lang="zh-CN" altLang="en-US" sz="1200" dirty="0"/>
        </a:p>
      </dgm:t>
    </dgm:pt>
    <dgm:pt modelId="{E9BD79D3-C83C-4774-88FA-0692CE8066FD}" type="sibTrans" cxnId="{E4C016BE-AC0A-463F-B538-4A2DF96DDDF7}">
      <dgm:prSet/>
      <dgm:spPr/>
      <dgm:t>
        <a:bodyPr/>
        <a:lstStyle/>
        <a:p>
          <a:endParaRPr lang="zh-CN" altLang="en-US"/>
        </a:p>
      </dgm:t>
    </dgm:pt>
    <dgm:pt modelId="{CCFE20C3-836F-44CB-9234-CD2DDA84925E}" type="parTrans" cxnId="{E4C016BE-AC0A-463F-B538-4A2DF96DDDF7}">
      <dgm:prSet/>
      <dgm:spPr/>
      <dgm:t>
        <a:bodyPr/>
        <a:lstStyle/>
        <a:p>
          <a:endParaRPr lang="zh-CN" altLang="en-US"/>
        </a:p>
      </dgm:t>
    </dgm:pt>
    <dgm:pt modelId="{79F3A5EB-7CD1-4D57-9B32-EFB7425D13E0}" type="pres">
      <dgm:prSet presAssocID="{A0EC587C-37E4-4E02-ADBA-939B1B48DBFC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B3D2861-F031-4875-90BC-D94FCF6BCA6E}" type="pres">
      <dgm:prSet presAssocID="{221E53BC-E59E-4D3B-83F2-472F4174978E}" presName="posSpace" presStyleCnt="0"/>
      <dgm:spPr/>
    </dgm:pt>
    <dgm:pt modelId="{125E824D-7F07-4F7B-950F-2133E2433A5E}" type="pres">
      <dgm:prSet presAssocID="{221E53BC-E59E-4D3B-83F2-472F4174978E}" presName="vertFlow" presStyleCnt="0"/>
      <dgm:spPr/>
    </dgm:pt>
    <dgm:pt modelId="{59D3F357-07FF-48F7-92FE-A699B0683108}" type="pres">
      <dgm:prSet presAssocID="{221E53BC-E59E-4D3B-83F2-472F4174978E}" presName="topSpace" presStyleCnt="0"/>
      <dgm:spPr/>
    </dgm:pt>
    <dgm:pt modelId="{22BFA813-8715-4510-B759-E8743335D8E7}" type="pres">
      <dgm:prSet presAssocID="{221E53BC-E59E-4D3B-83F2-472F4174978E}" presName="firstComp" presStyleCnt="0"/>
      <dgm:spPr/>
    </dgm:pt>
    <dgm:pt modelId="{F475AAC0-54BA-461F-8169-6DBD0336D24F}" type="pres">
      <dgm:prSet presAssocID="{221E53BC-E59E-4D3B-83F2-472F4174978E}" presName="firstChild" presStyleLbl="bgAccFollowNode1" presStyleIdx="0" presStyleCnt="3" custScaleX="133101" custLinFactNeighborX="-8022"/>
      <dgm:spPr/>
      <dgm:t>
        <a:bodyPr/>
        <a:lstStyle/>
        <a:p>
          <a:endParaRPr lang="zh-CN" altLang="en-US"/>
        </a:p>
      </dgm:t>
    </dgm:pt>
    <dgm:pt modelId="{06B9159D-85AF-495B-B345-D0078F4105C0}" type="pres">
      <dgm:prSet presAssocID="{221E53BC-E59E-4D3B-83F2-472F4174978E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DD522-A788-4183-A5D8-098AC6064B9B}" type="pres">
      <dgm:prSet presAssocID="{DDF8F95B-4C7B-4C9C-92D9-DB77FE8BEA31}" presName="comp" presStyleCnt="0"/>
      <dgm:spPr/>
    </dgm:pt>
    <dgm:pt modelId="{8D096E05-F462-4F59-BBE6-E45445D92338}" type="pres">
      <dgm:prSet presAssocID="{DDF8F95B-4C7B-4C9C-92D9-DB77FE8BEA31}" presName="child" presStyleLbl="bgAccFollowNode1" presStyleIdx="1" presStyleCnt="3" custScaleX="133101" custLinFactNeighborX="-8022"/>
      <dgm:spPr/>
      <dgm:t>
        <a:bodyPr/>
        <a:lstStyle/>
        <a:p>
          <a:endParaRPr lang="zh-CN" altLang="en-US"/>
        </a:p>
      </dgm:t>
    </dgm:pt>
    <dgm:pt modelId="{19F1DF93-6DFE-452E-B238-9E4E9B1984E1}" type="pres">
      <dgm:prSet presAssocID="{DDF8F95B-4C7B-4C9C-92D9-DB77FE8BEA31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AEAF9-5714-46C2-B573-F3F9398AF66B}" type="pres">
      <dgm:prSet presAssocID="{02BED85B-3C73-446E-9BFF-716C85C1B481}" presName="comp" presStyleCnt="0"/>
      <dgm:spPr/>
    </dgm:pt>
    <dgm:pt modelId="{DBAA5266-A1DB-47C4-9CF9-AB87CD70FA1C}" type="pres">
      <dgm:prSet presAssocID="{02BED85B-3C73-446E-9BFF-716C85C1B481}" presName="child" presStyleLbl="bgAccFollowNode1" presStyleIdx="2" presStyleCnt="3" custScaleX="133101" custLinFactNeighborX="-8022"/>
      <dgm:spPr/>
      <dgm:t>
        <a:bodyPr/>
        <a:lstStyle/>
        <a:p>
          <a:endParaRPr lang="zh-CN" altLang="en-US"/>
        </a:p>
      </dgm:t>
    </dgm:pt>
    <dgm:pt modelId="{646B9E76-1C16-40E4-BCED-FC8237603216}" type="pres">
      <dgm:prSet presAssocID="{02BED85B-3C73-446E-9BFF-716C85C1B481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9750E-1B13-4F80-B6E4-288D2D859C8E}" type="pres">
      <dgm:prSet presAssocID="{221E53BC-E59E-4D3B-83F2-472F4174978E}" presName="negSpace" presStyleCnt="0"/>
      <dgm:spPr/>
    </dgm:pt>
    <dgm:pt modelId="{6A73DF10-2454-45B6-BC41-853EBF8D5D68}" type="pres">
      <dgm:prSet presAssocID="{221E53BC-E59E-4D3B-83F2-472F4174978E}" presName="circle" presStyleLbl="node1" presStyleIdx="0" presStyleCnt="1" custLinFactNeighborX="-49659" custLinFactNeighborY="2786"/>
      <dgm:spPr/>
      <dgm:t>
        <a:bodyPr/>
        <a:lstStyle/>
        <a:p>
          <a:endParaRPr lang="zh-CN" altLang="en-US"/>
        </a:p>
      </dgm:t>
    </dgm:pt>
  </dgm:ptLst>
  <dgm:cxnLst>
    <dgm:cxn modelId="{D69F075A-3895-47BE-95A4-C8D4255BF0C7}" type="presOf" srcId="{02BED85B-3C73-446E-9BFF-716C85C1B481}" destId="{DBAA5266-A1DB-47C4-9CF9-AB87CD70FA1C}" srcOrd="0" destOrd="0" presId="urn:microsoft.com/office/officeart/2005/8/layout/hList9"/>
    <dgm:cxn modelId="{CDE8AC73-FE91-4125-8CD6-34D51A75964A}" type="presOf" srcId="{DDF8F95B-4C7B-4C9C-92D9-DB77FE8BEA31}" destId="{19F1DF93-6DFE-452E-B238-9E4E9B1984E1}" srcOrd="1" destOrd="0" presId="urn:microsoft.com/office/officeart/2005/8/layout/hList9"/>
    <dgm:cxn modelId="{44BA7D45-E495-4BCC-93E9-6645C9CDC8EE}" type="presOf" srcId="{DC9B0207-1718-446E-93D8-C427C17A352F}" destId="{8D096E05-F462-4F59-BBE6-E45445D92338}" srcOrd="0" destOrd="1" presId="urn:microsoft.com/office/officeart/2005/8/layout/hList9"/>
    <dgm:cxn modelId="{1EAC9784-F0AF-4DD9-8BF2-4BD3D0542F4E}" type="presOf" srcId="{C78D503E-A7B6-4C92-B482-6E12147921B5}" destId="{8D096E05-F462-4F59-BBE6-E45445D92338}" srcOrd="0" destOrd="3" presId="urn:microsoft.com/office/officeart/2005/8/layout/hList9"/>
    <dgm:cxn modelId="{6A5B62EE-CE06-4047-BF85-CB7E14439033}" srcId="{A0EC587C-37E4-4E02-ADBA-939B1B48DBFC}" destId="{221E53BC-E59E-4D3B-83F2-472F4174978E}" srcOrd="0" destOrd="0" parTransId="{F6D514D8-DE98-4C53-885D-D4905DEF4344}" sibTransId="{FBABABA9-D018-4063-9731-3285202ADF92}"/>
    <dgm:cxn modelId="{EFB19511-8943-4295-8713-345FBE4B1EC7}" type="presOf" srcId="{B46644EC-4733-4AE4-8210-A28FACD7F6A4}" destId="{F475AAC0-54BA-461F-8169-6DBD0336D24F}" srcOrd="0" destOrd="0" presId="urn:microsoft.com/office/officeart/2005/8/layout/hList9"/>
    <dgm:cxn modelId="{0C8D9202-1488-4CE6-A2D1-5B5A948ADA35}" type="presOf" srcId="{DDF8F95B-4C7B-4C9C-92D9-DB77FE8BEA31}" destId="{8D096E05-F462-4F59-BBE6-E45445D92338}" srcOrd="0" destOrd="0" presId="urn:microsoft.com/office/officeart/2005/8/layout/hList9"/>
    <dgm:cxn modelId="{373A4168-4307-41B8-96D1-CE856D86F481}" type="presOf" srcId="{31D0B933-74A6-4D61-A762-CFB130C2B850}" destId="{DBAA5266-A1DB-47C4-9CF9-AB87CD70FA1C}" srcOrd="0" destOrd="1" presId="urn:microsoft.com/office/officeart/2005/8/layout/hList9"/>
    <dgm:cxn modelId="{6965E5F9-6E0D-45DC-A65E-1DCFD1C8C459}" srcId="{221E53BC-E59E-4D3B-83F2-472F4174978E}" destId="{02BED85B-3C73-446E-9BFF-716C85C1B481}" srcOrd="2" destOrd="0" parTransId="{A87987B0-8097-405A-BAAE-DA86B854D25C}" sibTransId="{B7FE06C0-26A3-4F75-ADBE-FCA6A511F50A}"/>
    <dgm:cxn modelId="{F45E41FE-060F-4CDA-8538-145462FE3E9F}" type="presOf" srcId="{02BED85B-3C73-446E-9BFF-716C85C1B481}" destId="{646B9E76-1C16-40E4-BCED-FC8237603216}" srcOrd="1" destOrd="0" presId="urn:microsoft.com/office/officeart/2005/8/layout/hList9"/>
    <dgm:cxn modelId="{A93E7F78-DBBA-4E11-AF6B-E93F094B2552}" type="presOf" srcId="{A0EC587C-37E4-4E02-ADBA-939B1B48DBFC}" destId="{79F3A5EB-7CD1-4D57-9B32-EFB7425D13E0}" srcOrd="0" destOrd="0" presId="urn:microsoft.com/office/officeart/2005/8/layout/hList9"/>
    <dgm:cxn modelId="{60A73CF8-DE6F-4526-976A-1845AE3A50FF}" type="presOf" srcId="{B46644EC-4733-4AE4-8210-A28FACD7F6A4}" destId="{06B9159D-85AF-495B-B345-D0078F4105C0}" srcOrd="1" destOrd="0" presId="urn:microsoft.com/office/officeart/2005/8/layout/hList9"/>
    <dgm:cxn modelId="{1D873E64-1082-41CC-90F0-9814336C6054}" srcId="{DDF8F95B-4C7B-4C9C-92D9-DB77FE8BEA31}" destId="{AB8FC956-B5FC-460A-9EC5-2A626DED8CC5}" srcOrd="1" destOrd="0" parTransId="{E2718309-9E65-4EDC-90C8-FACA702C5220}" sibTransId="{5052812B-50E0-4034-97AC-A5A805260C2C}"/>
    <dgm:cxn modelId="{E4C016BE-AC0A-463F-B538-4A2DF96DDDF7}" srcId="{DDF8F95B-4C7B-4C9C-92D9-DB77FE8BEA31}" destId="{C78D503E-A7B6-4C92-B482-6E12147921B5}" srcOrd="2" destOrd="0" parTransId="{CCFE20C3-836F-44CB-9234-CD2DDA84925E}" sibTransId="{E9BD79D3-C83C-4774-88FA-0692CE8066FD}"/>
    <dgm:cxn modelId="{4CD40327-2831-4BC0-B145-1491C6C96204}" srcId="{221E53BC-E59E-4D3B-83F2-472F4174978E}" destId="{DDF8F95B-4C7B-4C9C-92D9-DB77FE8BEA31}" srcOrd="1" destOrd="0" parTransId="{CB8BD95E-1B88-4B5D-BE58-D3989ECBDF77}" sibTransId="{A4CDBA9F-6B99-422E-B6E8-5D2F216A23D6}"/>
    <dgm:cxn modelId="{74DAAD31-E622-4F3C-8A4C-4F318F11E33C}" type="presOf" srcId="{00D378DE-56C8-414E-8FBE-112FCAE49092}" destId="{DBAA5266-A1DB-47C4-9CF9-AB87CD70FA1C}" srcOrd="0" destOrd="3" presId="urn:microsoft.com/office/officeart/2005/8/layout/hList9"/>
    <dgm:cxn modelId="{0B4322D9-0EB1-448A-A12D-FCE17F4B235E}" type="presOf" srcId="{C78D503E-A7B6-4C92-B482-6E12147921B5}" destId="{19F1DF93-6DFE-452E-B238-9E4E9B1984E1}" srcOrd="1" destOrd="3" presId="urn:microsoft.com/office/officeart/2005/8/layout/hList9"/>
    <dgm:cxn modelId="{9E4CE409-E959-4890-A80E-C3B92387F56B}" srcId="{DDF8F95B-4C7B-4C9C-92D9-DB77FE8BEA31}" destId="{DC9B0207-1718-446E-93D8-C427C17A352F}" srcOrd="0" destOrd="0" parTransId="{6D004026-AAFA-47F7-A852-1909BA1E800D}" sibTransId="{F61AA596-6A19-4C97-9A4F-03E7F568E65A}"/>
    <dgm:cxn modelId="{A647FCA5-3ACF-4743-92D2-2DAB9804667B}" type="presOf" srcId="{AB8FC956-B5FC-460A-9EC5-2A626DED8CC5}" destId="{19F1DF93-6DFE-452E-B238-9E4E9B1984E1}" srcOrd="1" destOrd="2" presId="urn:microsoft.com/office/officeart/2005/8/layout/hList9"/>
    <dgm:cxn modelId="{D0F1094E-67F5-4CFC-AD1C-1586D590538E}" type="presOf" srcId="{DC9B0207-1718-446E-93D8-C427C17A352F}" destId="{19F1DF93-6DFE-452E-B238-9E4E9B1984E1}" srcOrd="1" destOrd="1" presId="urn:microsoft.com/office/officeart/2005/8/layout/hList9"/>
    <dgm:cxn modelId="{5587075B-9A5F-42F8-9486-9328B6EE94B0}" type="presOf" srcId="{00D378DE-56C8-414E-8FBE-112FCAE49092}" destId="{646B9E76-1C16-40E4-BCED-FC8237603216}" srcOrd="1" destOrd="3" presId="urn:microsoft.com/office/officeart/2005/8/layout/hList9"/>
    <dgm:cxn modelId="{BEF36009-5D73-488C-A9AE-2BC1BA96EAD1}" type="presOf" srcId="{5A7B9C76-7E0E-4A6C-9061-AC25D499F349}" destId="{646B9E76-1C16-40E4-BCED-FC8237603216}" srcOrd="1" destOrd="2" presId="urn:microsoft.com/office/officeart/2005/8/layout/hList9"/>
    <dgm:cxn modelId="{9D16040A-99C0-4B3F-AAEA-208A4D9DC64B}" srcId="{02BED85B-3C73-446E-9BFF-716C85C1B481}" destId="{5A7B9C76-7E0E-4A6C-9061-AC25D499F349}" srcOrd="1" destOrd="0" parTransId="{C7675229-AEB2-462A-B203-2DBD4B5CA1D0}" sibTransId="{11F70278-CA62-4EA1-B6DD-9DC364D96176}"/>
    <dgm:cxn modelId="{78DE7497-FB3D-4D84-95AC-511E7DFCC7DB}" type="presOf" srcId="{AB8FC956-B5FC-460A-9EC5-2A626DED8CC5}" destId="{8D096E05-F462-4F59-BBE6-E45445D92338}" srcOrd="0" destOrd="2" presId="urn:microsoft.com/office/officeart/2005/8/layout/hList9"/>
    <dgm:cxn modelId="{0F3B2F29-5830-4730-B182-1D86ECD19FF3}" srcId="{02BED85B-3C73-446E-9BFF-716C85C1B481}" destId="{31D0B933-74A6-4D61-A762-CFB130C2B850}" srcOrd="0" destOrd="0" parTransId="{E2FA949F-EFCF-455A-8691-AF32779F324A}" sibTransId="{094BAE14-2654-4756-8A2E-E3292349811D}"/>
    <dgm:cxn modelId="{6BC8E325-FA7A-44D2-91AA-AEBF7ED7141E}" srcId="{221E53BC-E59E-4D3B-83F2-472F4174978E}" destId="{B46644EC-4733-4AE4-8210-A28FACD7F6A4}" srcOrd="0" destOrd="0" parTransId="{C88DE0F5-73B2-489D-8153-74D00B3DA341}" sibTransId="{FE88EBCC-22BD-41CB-A435-BF9689A29625}"/>
    <dgm:cxn modelId="{55CA6651-CEFE-481F-8BCA-50BC4CD5D191}" srcId="{02BED85B-3C73-446E-9BFF-716C85C1B481}" destId="{00D378DE-56C8-414E-8FBE-112FCAE49092}" srcOrd="2" destOrd="0" parTransId="{716ADD8A-461E-49C7-A873-BFFC3FC32F30}" sibTransId="{52C67192-2EEF-405D-884D-B78A5694651E}"/>
    <dgm:cxn modelId="{6BC6A1BB-F10E-434B-9460-CFC1C8BA0190}" type="presOf" srcId="{5A7B9C76-7E0E-4A6C-9061-AC25D499F349}" destId="{DBAA5266-A1DB-47C4-9CF9-AB87CD70FA1C}" srcOrd="0" destOrd="2" presId="urn:microsoft.com/office/officeart/2005/8/layout/hList9"/>
    <dgm:cxn modelId="{C671B57F-459F-473E-B437-25FA6FA108E2}" type="presOf" srcId="{31D0B933-74A6-4D61-A762-CFB130C2B850}" destId="{646B9E76-1C16-40E4-BCED-FC8237603216}" srcOrd="1" destOrd="1" presId="urn:microsoft.com/office/officeart/2005/8/layout/hList9"/>
    <dgm:cxn modelId="{3B817377-0F6C-4C5E-92EC-D8B17334ED5E}" type="presOf" srcId="{221E53BC-E59E-4D3B-83F2-472F4174978E}" destId="{6A73DF10-2454-45B6-BC41-853EBF8D5D68}" srcOrd="0" destOrd="0" presId="urn:microsoft.com/office/officeart/2005/8/layout/hList9"/>
    <dgm:cxn modelId="{AE9B2437-10E6-494F-8B88-A193C76206AE}" type="presParOf" srcId="{79F3A5EB-7CD1-4D57-9B32-EFB7425D13E0}" destId="{8B3D2861-F031-4875-90BC-D94FCF6BCA6E}" srcOrd="0" destOrd="0" presId="urn:microsoft.com/office/officeart/2005/8/layout/hList9"/>
    <dgm:cxn modelId="{D1FAD0DB-4DAD-4B91-8AFD-EC4EC4D2A378}" type="presParOf" srcId="{79F3A5EB-7CD1-4D57-9B32-EFB7425D13E0}" destId="{125E824D-7F07-4F7B-950F-2133E2433A5E}" srcOrd="1" destOrd="0" presId="urn:microsoft.com/office/officeart/2005/8/layout/hList9"/>
    <dgm:cxn modelId="{F55388C6-16BD-42D1-A490-D32A1BF2C6DC}" type="presParOf" srcId="{125E824D-7F07-4F7B-950F-2133E2433A5E}" destId="{59D3F357-07FF-48F7-92FE-A699B0683108}" srcOrd="0" destOrd="0" presId="urn:microsoft.com/office/officeart/2005/8/layout/hList9"/>
    <dgm:cxn modelId="{5A65AA2B-4E71-48D6-85D1-1F2194D0E06D}" type="presParOf" srcId="{125E824D-7F07-4F7B-950F-2133E2433A5E}" destId="{22BFA813-8715-4510-B759-E8743335D8E7}" srcOrd="1" destOrd="0" presId="urn:microsoft.com/office/officeart/2005/8/layout/hList9"/>
    <dgm:cxn modelId="{BD68D13C-F0F7-4C1A-90B7-4E126D208D8A}" type="presParOf" srcId="{22BFA813-8715-4510-B759-E8743335D8E7}" destId="{F475AAC0-54BA-461F-8169-6DBD0336D24F}" srcOrd="0" destOrd="0" presId="urn:microsoft.com/office/officeart/2005/8/layout/hList9"/>
    <dgm:cxn modelId="{5429C2E0-3DE8-474E-B1E3-35C7E6332FCB}" type="presParOf" srcId="{22BFA813-8715-4510-B759-E8743335D8E7}" destId="{06B9159D-85AF-495B-B345-D0078F4105C0}" srcOrd="1" destOrd="0" presId="urn:microsoft.com/office/officeart/2005/8/layout/hList9"/>
    <dgm:cxn modelId="{8C56E088-735B-4AAD-9B39-AD47B9FBF2C6}" type="presParOf" srcId="{125E824D-7F07-4F7B-950F-2133E2433A5E}" destId="{B89DD522-A788-4183-A5D8-098AC6064B9B}" srcOrd="2" destOrd="0" presId="urn:microsoft.com/office/officeart/2005/8/layout/hList9"/>
    <dgm:cxn modelId="{B48C016A-3934-4E18-895C-4C7BCD32D131}" type="presParOf" srcId="{B89DD522-A788-4183-A5D8-098AC6064B9B}" destId="{8D096E05-F462-4F59-BBE6-E45445D92338}" srcOrd="0" destOrd="0" presId="urn:microsoft.com/office/officeart/2005/8/layout/hList9"/>
    <dgm:cxn modelId="{EC8DD20A-C303-4CD7-BDB4-7D55E74E9185}" type="presParOf" srcId="{B89DD522-A788-4183-A5D8-098AC6064B9B}" destId="{19F1DF93-6DFE-452E-B238-9E4E9B1984E1}" srcOrd="1" destOrd="0" presId="urn:microsoft.com/office/officeart/2005/8/layout/hList9"/>
    <dgm:cxn modelId="{A73CD652-A9F2-48C5-B199-4FE05DA69CEA}" type="presParOf" srcId="{125E824D-7F07-4F7B-950F-2133E2433A5E}" destId="{056AEAF9-5714-46C2-B573-F3F9398AF66B}" srcOrd="3" destOrd="0" presId="urn:microsoft.com/office/officeart/2005/8/layout/hList9"/>
    <dgm:cxn modelId="{30E58031-F842-489A-B0E5-A0DD7EDE2E53}" type="presParOf" srcId="{056AEAF9-5714-46C2-B573-F3F9398AF66B}" destId="{DBAA5266-A1DB-47C4-9CF9-AB87CD70FA1C}" srcOrd="0" destOrd="0" presId="urn:microsoft.com/office/officeart/2005/8/layout/hList9"/>
    <dgm:cxn modelId="{DFD0D2D2-26C0-46C9-AE27-6AEA1AA6B40D}" type="presParOf" srcId="{056AEAF9-5714-46C2-B573-F3F9398AF66B}" destId="{646B9E76-1C16-40E4-BCED-FC8237603216}" srcOrd="1" destOrd="0" presId="urn:microsoft.com/office/officeart/2005/8/layout/hList9"/>
    <dgm:cxn modelId="{54964F73-36D7-4A69-8CC6-30B984BF2B76}" type="presParOf" srcId="{79F3A5EB-7CD1-4D57-9B32-EFB7425D13E0}" destId="{CE09750E-1B13-4F80-B6E4-288D2D859C8E}" srcOrd="2" destOrd="0" presId="urn:microsoft.com/office/officeart/2005/8/layout/hList9"/>
    <dgm:cxn modelId="{58825BBD-5C56-4FB8-86DB-D0BC3216DF9C}" type="presParOf" srcId="{79F3A5EB-7CD1-4D57-9B32-EFB7425D13E0}" destId="{6A73DF10-2454-45B6-BC41-853EBF8D5D68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EC587C-37E4-4E02-ADBA-939B1B48DBF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1E53BC-E59E-4D3B-83F2-472F4174978E}">
      <dgm:prSet phldrT="[文本]"/>
      <dgm:spPr/>
      <dgm:t>
        <a:bodyPr/>
        <a:lstStyle/>
        <a:p>
          <a:r>
            <a:rPr lang="en-US" altLang="en-US" dirty="0" smtClean="0"/>
            <a:t>Exception</a:t>
          </a:r>
          <a:endParaRPr lang="zh-CN" altLang="en-US" dirty="0"/>
        </a:p>
      </dgm:t>
    </dgm:pt>
    <dgm:pt modelId="{F6D514D8-DE98-4C53-885D-D4905DEF4344}" type="par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FBABABA9-D018-4063-9731-3285202ADF92}" type="sibTrans" cxnId="{6A5B62EE-CE06-4047-BF85-CB7E14439033}">
      <dgm:prSet/>
      <dgm:spPr/>
      <dgm:t>
        <a:bodyPr/>
        <a:lstStyle/>
        <a:p>
          <a:endParaRPr lang="zh-CN" altLang="en-US"/>
        </a:p>
      </dgm:t>
    </dgm:pt>
    <dgm:pt modelId="{DDF8F95B-4C7B-4C9C-92D9-DB77FE8BEA31}">
      <dgm:prSet phldrT="[文本]" custT="1"/>
      <dgm:spPr/>
      <dgm:t>
        <a:bodyPr/>
        <a:lstStyle/>
        <a:p>
          <a:r>
            <a:rPr lang="zh-CN" altLang="en-US" sz="1200" dirty="0" smtClean="0"/>
            <a:t>监测到</a:t>
          </a:r>
          <a:r>
            <a:rPr lang="zh-CN" altLang="en-US" sz="1200" dirty="0" smtClean="0">
              <a:solidFill>
                <a:srgbClr val="FF0000"/>
              </a:solidFill>
            </a:rPr>
            <a:t>之前</a:t>
          </a:r>
          <a:r>
            <a:rPr lang="zh-CN" altLang="en-US" sz="1200" dirty="0" smtClean="0"/>
            <a:t>执行的指令发生错误</a:t>
          </a:r>
          <a:endParaRPr lang="zh-CN" altLang="en-US" sz="1200" dirty="0"/>
        </a:p>
      </dgm:t>
    </dgm:pt>
    <dgm:pt modelId="{CB8BD95E-1B88-4B5D-BE58-D3989ECBDF77}" type="par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A4CDBA9F-6B99-422E-B6E8-5D2F216A23D6}" type="sibTrans" cxnId="{4CD40327-2831-4BC0-B145-1491C6C96204}">
      <dgm:prSet/>
      <dgm:spPr/>
      <dgm:t>
        <a:bodyPr/>
        <a:lstStyle/>
        <a:p>
          <a:endParaRPr lang="zh-CN" altLang="en-US"/>
        </a:p>
      </dgm:t>
    </dgm:pt>
    <dgm:pt modelId="{B46644EC-4733-4AE4-8210-A28FACD7F6A4}">
      <dgm:prSet phldrT="[文本]" custT="1"/>
      <dgm:spPr/>
      <dgm:t>
        <a:bodyPr/>
        <a:lstStyle/>
        <a:p>
          <a:r>
            <a:rPr lang="en-US" altLang="en-US" sz="1100" dirty="0" smtClean="0"/>
            <a:t>Condition</a:t>
          </a:r>
          <a:r>
            <a:rPr lang="zh-CN" altLang="en-US" sz="1100" dirty="0" smtClean="0"/>
            <a:t>：</a:t>
          </a:r>
          <a:endParaRPr lang="en-US" altLang="zh-CN" sz="1100" dirty="0" smtClean="0"/>
        </a:p>
        <a:p>
          <a:r>
            <a:rPr lang="en-US" altLang="en-US" sz="1100" dirty="0" err="1" smtClean="0"/>
            <a:t>m_stat</a:t>
          </a:r>
          <a:r>
            <a:rPr lang="en-US" altLang="en-US" sz="1100" dirty="0" smtClean="0"/>
            <a:t> == SADR || </a:t>
          </a:r>
          <a:r>
            <a:rPr lang="en-US" altLang="en-US" sz="1100" dirty="0" err="1" smtClean="0"/>
            <a:t>m_stat</a:t>
          </a:r>
          <a:r>
            <a:rPr lang="en-US" altLang="en-US" sz="1100" dirty="0" smtClean="0"/>
            <a:t> == SINS || </a:t>
          </a:r>
          <a:r>
            <a:rPr lang="en-US" altLang="en-US" sz="1100" dirty="0" err="1" smtClean="0"/>
            <a:t>m_stat</a:t>
          </a:r>
          <a:r>
            <a:rPr lang="en-US" altLang="en-US" sz="1100" dirty="0" smtClean="0"/>
            <a:t> == SHLT</a:t>
          </a:r>
        </a:p>
        <a:p>
          <a:r>
            <a:rPr lang="en-US" altLang="zh-CN" sz="1100" dirty="0" err="1" smtClean="0"/>
            <a:t>W_stat</a:t>
          </a:r>
          <a:r>
            <a:rPr lang="zh-CN" altLang="en-US" sz="1100" dirty="0" smtClean="0"/>
            <a:t>类似</a:t>
          </a:r>
          <a:endParaRPr lang="zh-CN" altLang="en-US" sz="1100" dirty="0"/>
        </a:p>
      </dgm:t>
    </dgm:pt>
    <dgm:pt modelId="{FE88EBCC-22BD-41CB-A435-BF9689A29625}" type="sib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C88DE0F5-73B2-489D-8153-74D00B3DA341}" type="parTrans" cxnId="{6BC8E325-FA7A-44D2-91AA-AEBF7ED7141E}">
      <dgm:prSet/>
      <dgm:spPr/>
      <dgm:t>
        <a:bodyPr/>
        <a:lstStyle/>
        <a:p>
          <a:endParaRPr lang="zh-CN" altLang="en-US"/>
        </a:p>
      </dgm:t>
    </dgm:pt>
    <dgm:pt modelId="{02BED85B-3C73-446E-9BFF-716C85C1B481}">
      <dgm:prSet phldrT="[文本]" custT="1"/>
      <dgm:spPr/>
      <dgm:t>
        <a:bodyPr/>
        <a:lstStyle/>
        <a:p>
          <a:r>
            <a:rPr lang="zh-CN" altLang="en-US" sz="1200" dirty="0" smtClean="0"/>
            <a:t>坚持“顺序执行”的原则</a:t>
          </a:r>
          <a:endParaRPr lang="zh-CN" altLang="en-US" sz="1200" dirty="0"/>
        </a:p>
      </dgm:t>
    </dgm:pt>
    <dgm:pt modelId="{B7FE06C0-26A3-4F75-ADBE-FCA6A511F50A}" type="sib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A87987B0-8097-405A-BAAE-DA86B854D25C}" type="parTrans" cxnId="{6965E5F9-6E0D-45DC-A65E-1DCFD1C8C459}">
      <dgm:prSet/>
      <dgm:spPr/>
      <dgm:t>
        <a:bodyPr/>
        <a:lstStyle/>
        <a:p>
          <a:endParaRPr lang="zh-CN" altLang="en-US"/>
        </a:p>
      </dgm:t>
    </dgm:pt>
    <dgm:pt modelId="{B2AF346B-37D8-41D5-AAB4-E9255D3406AC}">
      <dgm:prSet/>
      <dgm:spPr/>
      <dgm:t>
        <a:bodyPr/>
        <a:lstStyle/>
        <a:p>
          <a:r>
            <a:rPr lang="zh-CN" altLang="en-US" sz="1200" dirty="0" smtClean="0"/>
            <a:t>类似的在</a:t>
          </a:r>
          <a:r>
            <a:rPr lang="en-US" altLang="en-US" sz="1200" dirty="0" smtClean="0"/>
            <a:t>Execute</a:t>
          </a:r>
          <a:r>
            <a:rPr lang="zh-CN" altLang="en-US" sz="1200" dirty="0" smtClean="0"/>
            <a:t>阶段的</a:t>
          </a:r>
          <a:r>
            <a:rPr lang="en-US" altLang="en-US" sz="1200" dirty="0" err="1" smtClean="0"/>
            <a:t>setConditionCode</a:t>
          </a:r>
          <a:r>
            <a:rPr lang="zh-CN" altLang="en-US" sz="1200" dirty="0" smtClean="0"/>
            <a:t>也有体现</a:t>
          </a:r>
          <a:endParaRPr lang="zh-CN" altLang="en-US" sz="1200" dirty="0"/>
        </a:p>
      </dgm:t>
    </dgm:pt>
    <dgm:pt modelId="{BCEC71FF-084A-41F9-B0D1-DF7EB627D8DB}" type="parTrans" cxnId="{DEF927B5-FC7E-4639-9296-69FDF48E31C1}">
      <dgm:prSet/>
      <dgm:spPr/>
      <dgm:t>
        <a:bodyPr/>
        <a:lstStyle/>
        <a:p>
          <a:endParaRPr lang="zh-CN" altLang="en-US"/>
        </a:p>
      </dgm:t>
    </dgm:pt>
    <dgm:pt modelId="{7433D15C-DEB8-45BD-9436-25014F57268E}" type="sibTrans" cxnId="{DEF927B5-FC7E-4639-9296-69FDF48E31C1}">
      <dgm:prSet/>
      <dgm:spPr/>
      <dgm:t>
        <a:bodyPr/>
        <a:lstStyle/>
        <a:p>
          <a:endParaRPr lang="zh-CN" altLang="en-US"/>
        </a:p>
      </dgm:t>
    </dgm:pt>
    <dgm:pt modelId="{130D1773-7E2E-4ABE-9922-68D711D2541F}">
      <dgm:prSet/>
      <dgm:spPr/>
      <dgm:t>
        <a:bodyPr/>
        <a:lstStyle/>
        <a:p>
          <a:r>
            <a:rPr lang="zh-CN" altLang="en-US" sz="1200" dirty="0" smtClean="0"/>
            <a:t>需要停止修改</a:t>
          </a:r>
          <a:endParaRPr lang="zh-CN" altLang="en-US" sz="1200" dirty="0"/>
        </a:p>
      </dgm:t>
    </dgm:pt>
    <dgm:pt modelId="{44C40F5F-4565-4C8C-963D-E1E33365725E}" type="parTrans" cxnId="{C0AE99A6-18CD-4F64-9A86-3EBC0C217992}">
      <dgm:prSet/>
      <dgm:spPr/>
      <dgm:t>
        <a:bodyPr/>
        <a:lstStyle/>
        <a:p>
          <a:endParaRPr lang="zh-CN" altLang="en-US"/>
        </a:p>
      </dgm:t>
    </dgm:pt>
    <dgm:pt modelId="{1735D335-C65F-4576-92ED-A46EDEDFE2AB}" type="sibTrans" cxnId="{C0AE99A6-18CD-4F64-9A86-3EBC0C217992}">
      <dgm:prSet/>
      <dgm:spPr/>
      <dgm:t>
        <a:bodyPr/>
        <a:lstStyle/>
        <a:p>
          <a:endParaRPr lang="zh-CN" altLang="en-US"/>
        </a:p>
      </dgm:t>
    </dgm:pt>
    <dgm:pt modelId="{BFF6EE83-019F-47F7-B313-6A44C4154667}">
      <dgm:prSet/>
      <dgm:spPr/>
      <dgm:t>
        <a:bodyPr/>
        <a:lstStyle/>
        <a:p>
          <a:r>
            <a:rPr lang="zh-CN" altLang="en-US" sz="1200" dirty="0" smtClean="0"/>
            <a:t>即使某个指令在</a:t>
          </a:r>
          <a:r>
            <a:rPr lang="en-US" altLang="en-US" sz="1200" dirty="0" smtClean="0"/>
            <a:t>Fetch</a:t>
          </a:r>
          <a:r>
            <a:rPr lang="zh-CN" altLang="en-US" sz="1200" dirty="0" smtClean="0"/>
            <a:t>阶段发生错误，也要把之前进入流水线的指令执行完</a:t>
          </a:r>
          <a:endParaRPr lang="zh-CN" altLang="en-US" sz="1200" dirty="0"/>
        </a:p>
      </dgm:t>
    </dgm:pt>
    <dgm:pt modelId="{8EB54B76-7F15-4D91-B829-F7EC0DB9E300}" type="parTrans" cxnId="{8B75DDA6-9AF7-43F3-8FD3-1733F7A56E7F}">
      <dgm:prSet/>
      <dgm:spPr/>
      <dgm:t>
        <a:bodyPr/>
        <a:lstStyle/>
        <a:p>
          <a:endParaRPr lang="zh-CN" altLang="en-US"/>
        </a:p>
      </dgm:t>
    </dgm:pt>
    <dgm:pt modelId="{56509030-6B55-4AA7-8C52-3405167D93F6}" type="sibTrans" cxnId="{8B75DDA6-9AF7-43F3-8FD3-1733F7A56E7F}">
      <dgm:prSet/>
      <dgm:spPr/>
      <dgm:t>
        <a:bodyPr/>
        <a:lstStyle/>
        <a:p>
          <a:endParaRPr lang="zh-CN" altLang="en-US"/>
        </a:p>
      </dgm:t>
    </dgm:pt>
    <dgm:pt modelId="{A2035A73-6C1F-4609-96EA-1544A268227A}">
      <dgm:prSet/>
      <dgm:spPr/>
      <dgm:t>
        <a:bodyPr/>
        <a:lstStyle/>
        <a:p>
          <a:r>
            <a:rPr lang="zh-CN" altLang="en-US" sz="1200" dirty="0" smtClean="0"/>
            <a:t>（预测错误）</a:t>
          </a:r>
          <a:endParaRPr lang="zh-CN" altLang="en-US" sz="1200" dirty="0"/>
        </a:p>
      </dgm:t>
    </dgm:pt>
    <dgm:pt modelId="{6A6E1E10-F919-4CC0-AB7D-78987B424EC1}" type="parTrans" cxnId="{5A727D64-C37C-4BA3-ABEB-CAE0A7791DB1}">
      <dgm:prSet/>
      <dgm:spPr/>
      <dgm:t>
        <a:bodyPr/>
        <a:lstStyle/>
        <a:p>
          <a:endParaRPr lang="zh-CN" altLang="en-US"/>
        </a:p>
      </dgm:t>
    </dgm:pt>
    <dgm:pt modelId="{4B135935-E5AC-4499-8982-760D37BA3B40}" type="sibTrans" cxnId="{5A727D64-C37C-4BA3-ABEB-CAE0A7791DB1}">
      <dgm:prSet/>
      <dgm:spPr/>
      <dgm:t>
        <a:bodyPr/>
        <a:lstStyle/>
        <a:p>
          <a:endParaRPr lang="zh-CN" altLang="en-US"/>
        </a:p>
      </dgm:t>
    </dgm:pt>
    <dgm:pt modelId="{79F3A5EB-7CD1-4D57-9B32-EFB7425D13E0}" type="pres">
      <dgm:prSet presAssocID="{A0EC587C-37E4-4E02-ADBA-939B1B48DBFC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B3D2861-F031-4875-90BC-D94FCF6BCA6E}" type="pres">
      <dgm:prSet presAssocID="{221E53BC-E59E-4D3B-83F2-472F4174978E}" presName="posSpace" presStyleCnt="0"/>
      <dgm:spPr/>
    </dgm:pt>
    <dgm:pt modelId="{125E824D-7F07-4F7B-950F-2133E2433A5E}" type="pres">
      <dgm:prSet presAssocID="{221E53BC-E59E-4D3B-83F2-472F4174978E}" presName="vertFlow" presStyleCnt="0"/>
      <dgm:spPr/>
    </dgm:pt>
    <dgm:pt modelId="{59D3F357-07FF-48F7-92FE-A699B0683108}" type="pres">
      <dgm:prSet presAssocID="{221E53BC-E59E-4D3B-83F2-472F4174978E}" presName="topSpace" presStyleCnt="0"/>
      <dgm:spPr/>
    </dgm:pt>
    <dgm:pt modelId="{22BFA813-8715-4510-B759-E8743335D8E7}" type="pres">
      <dgm:prSet presAssocID="{221E53BC-E59E-4D3B-83F2-472F4174978E}" presName="firstComp" presStyleCnt="0"/>
      <dgm:spPr/>
    </dgm:pt>
    <dgm:pt modelId="{F475AAC0-54BA-461F-8169-6DBD0336D24F}" type="pres">
      <dgm:prSet presAssocID="{221E53BC-E59E-4D3B-83F2-472F4174978E}" presName="firstChild" presStyleLbl="bgAccFollowNode1" presStyleIdx="0" presStyleCnt="3" custScaleX="133101" custLinFactNeighborX="-8022"/>
      <dgm:spPr/>
      <dgm:t>
        <a:bodyPr/>
        <a:lstStyle/>
        <a:p>
          <a:endParaRPr lang="zh-CN" altLang="en-US"/>
        </a:p>
      </dgm:t>
    </dgm:pt>
    <dgm:pt modelId="{06B9159D-85AF-495B-B345-D0078F4105C0}" type="pres">
      <dgm:prSet presAssocID="{221E53BC-E59E-4D3B-83F2-472F4174978E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DD522-A788-4183-A5D8-098AC6064B9B}" type="pres">
      <dgm:prSet presAssocID="{DDF8F95B-4C7B-4C9C-92D9-DB77FE8BEA31}" presName="comp" presStyleCnt="0"/>
      <dgm:spPr/>
    </dgm:pt>
    <dgm:pt modelId="{8D096E05-F462-4F59-BBE6-E45445D92338}" type="pres">
      <dgm:prSet presAssocID="{DDF8F95B-4C7B-4C9C-92D9-DB77FE8BEA31}" presName="child" presStyleLbl="bgAccFollowNode1" presStyleIdx="1" presStyleCnt="3" custScaleX="133101" custLinFactNeighborX="-8022"/>
      <dgm:spPr/>
      <dgm:t>
        <a:bodyPr/>
        <a:lstStyle/>
        <a:p>
          <a:endParaRPr lang="zh-CN" altLang="en-US"/>
        </a:p>
      </dgm:t>
    </dgm:pt>
    <dgm:pt modelId="{19F1DF93-6DFE-452E-B238-9E4E9B1984E1}" type="pres">
      <dgm:prSet presAssocID="{DDF8F95B-4C7B-4C9C-92D9-DB77FE8BEA31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AEAF9-5714-46C2-B573-F3F9398AF66B}" type="pres">
      <dgm:prSet presAssocID="{02BED85B-3C73-446E-9BFF-716C85C1B481}" presName="comp" presStyleCnt="0"/>
      <dgm:spPr/>
    </dgm:pt>
    <dgm:pt modelId="{DBAA5266-A1DB-47C4-9CF9-AB87CD70FA1C}" type="pres">
      <dgm:prSet presAssocID="{02BED85B-3C73-446E-9BFF-716C85C1B481}" presName="child" presStyleLbl="bgAccFollowNode1" presStyleIdx="2" presStyleCnt="3" custScaleX="133101" custLinFactNeighborX="-8022"/>
      <dgm:spPr/>
      <dgm:t>
        <a:bodyPr/>
        <a:lstStyle/>
        <a:p>
          <a:endParaRPr lang="zh-CN" altLang="en-US"/>
        </a:p>
      </dgm:t>
    </dgm:pt>
    <dgm:pt modelId="{646B9E76-1C16-40E4-BCED-FC8237603216}" type="pres">
      <dgm:prSet presAssocID="{02BED85B-3C73-446E-9BFF-716C85C1B481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9750E-1B13-4F80-B6E4-288D2D859C8E}" type="pres">
      <dgm:prSet presAssocID="{221E53BC-E59E-4D3B-83F2-472F4174978E}" presName="negSpace" presStyleCnt="0"/>
      <dgm:spPr/>
    </dgm:pt>
    <dgm:pt modelId="{6A73DF10-2454-45B6-BC41-853EBF8D5D68}" type="pres">
      <dgm:prSet presAssocID="{221E53BC-E59E-4D3B-83F2-472F4174978E}" presName="circle" presStyleLbl="node1" presStyleIdx="0" presStyleCnt="1" custLinFactNeighborX="-49659" custLinFactNeighborY="2786"/>
      <dgm:spPr/>
      <dgm:t>
        <a:bodyPr/>
        <a:lstStyle/>
        <a:p>
          <a:endParaRPr lang="zh-CN" altLang="en-US"/>
        </a:p>
      </dgm:t>
    </dgm:pt>
  </dgm:ptLst>
  <dgm:cxnLst>
    <dgm:cxn modelId="{C34F0BBF-D086-4AFD-99F8-263F033C75F1}" type="presOf" srcId="{B2AF346B-37D8-41D5-AAB4-E9255D3406AC}" destId="{8D096E05-F462-4F59-BBE6-E45445D92338}" srcOrd="0" destOrd="2" presId="urn:microsoft.com/office/officeart/2005/8/layout/hList9"/>
    <dgm:cxn modelId="{6965E5F9-6E0D-45DC-A65E-1DCFD1C8C459}" srcId="{221E53BC-E59E-4D3B-83F2-472F4174978E}" destId="{02BED85B-3C73-446E-9BFF-716C85C1B481}" srcOrd="2" destOrd="0" parTransId="{A87987B0-8097-405A-BAAE-DA86B854D25C}" sibTransId="{B7FE06C0-26A3-4F75-ADBE-FCA6A511F50A}"/>
    <dgm:cxn modelId="{6BC8E325-FA7A-44D2-91AA-AEBF7ED7141E}" srcId="{221E53BC-E59E-4D3B-83F2-472F4174978E}" destId="{B46644EC-4733-4AE4-8210-A28FACD7F6A4}" srcOrd="0" destOrd="0" parTransId="{C88DE0F5-73B2-489D-8153-74D00B3DA341}" sibTransId="{FE88EBCC-22BD-41CB-A435-BF9689A29625}"/>
    <dgm:cxn modelId="{F91C974C-67DF-4B5F-AA35-418270328E13}" type="presOf" srcId="{A2035A73-6C1F-4609-96EA-1544A268227A}" destId="{646B9E76-1C16-40E4-BCED-FC8237603216}" srcOrd="1" destOrd="2" presId="urn:microsoft.com/office/officeart/2005/8/layout/hList9"/>
    <dgm:cxn modelId="{CDE8AC73-FE91-4125-8CD6-34D51A75964A}" type="presOf" srcId="{DDF8F95B-4C7B-4C9C-92D9-DB77FE8BEA31}" destId="{19F1DF93-6DFE-452E-B238-9E4E9B1984E1}" srcOrd="1" destOrd="0" presId="urn:microsoft.com/office/officeart/2005/8/layout/hList9"/>
    <dgm:cxn modelId="{0C8D9202-1488-4CE6-A2D1-5B5A948ADA35}" type="presOf" srcId="{DDF8F95B-4C7B-4C9C-92D9-DB77FE8BEA31}" destId="{8D096E05-F462-4F59-BBE6-E45445D92338}" srcOrd="0" destOrd="0" presId="urn:microsoft.com/office/officeart/2005/8/layout/hList9"/>
    <dgm:cxn modelId="{CBB07933-9A23-4B41-ADDA-2C41EB68D72C}" type="presOf" srcId="{BFF6EE83-019F-47F7-B313-6A44C4154667}" destId="{646B9E76-1C16-40E4-BCED-FC8237603216}" srcOrd="1" destOrd="1" presId="urn:microsoft.com/office/officeart/2005/8/layout/hList9"/>
    <dgm:cxn modelId="{A93E7F78-DBBA-4E11-AF6B-E93F094B2552}" type="presOf" srcId="{A0EC587C-37E4-4E02-ADBA-939B1B48DBFC}" destId="{79F3A5EB-7CD1-4D57-9B32-EFB7425D13E0}" srcOrd="0" destOrd="0" presId="urn:microsoft.com/office/officeart/2005/8/layout/hList9"/>
    <dgm:cxn modelId="{C0AE99A6-18CD-4F64-9A86-3EBC0C217992}" srcId="{DDF8F95B-4C7B-4C9C-92D9-DB77FE8BEA31}" destId="{130D1773-7E2E-4ABE-9922-68D711D2541F}" srcOrd="0" destOrd="0" parTransId="{44C40F5F-4565-4C8C-963D-E1E33365725E}" sibTransId="{1735D335-C65F-4576-92ED-A46EDEDFE2AB}"/>
    <dgm:cxn modelId="{F45E41FE-060F-4CDA-8538-145462FE3E9F}" type="presOf" srcId="{02BED85B-3C73-446E-9BFF-716C85C1B481}" destId="{646B9E76-1C16-40E4-BCED-FC8237603216}" srcOrd="1" destOrd="0" presId="urn:microsoft.com/office/officeart/2005/8/layout/hList9"/>
    <dgm:cxn modelId="{DEF927B5-FC7E-4639-9296-69FDF48E31C1}" srcId="{DDF8F95B-4C7B-4C9C-92D9-DB77FE8BEA31}" destId="{B2AF346B-37D8-41D5-AAB4-E9255D3406AC}" srcOrd="1" destOrd="0" parTransId="{BCEC71FF-084A-41F9-B0D1-DF7EB627D8DB}" sibTransId="{7433D15C-DEB8-45BD-9436-25014F57268E}"/>
    <dgm:cxn modelId="{4CD40327-2831-4BC0-B145-1491C6C96204}" srcId="{221E53BC-E59E-4D3B-83F2-472F4174978E}" destId="{DDF8F95B-4C7B-4C9C-92D9-DB77FE8BEA31}" srcOrd="1" destOrd="0" parTransId="{CB8BD95E-1B88-4B5D-BE58-D3989ECBDF77}" sibTransId="{A4CDBA9F-6B99-422E-B6E8-5D2F216A23D6}"/>
    <dgm:cxn modelId="{5A727D64-C37C-4BA3-ABEB-CAE0A7791DB1}" srcId="{02BED85B-3C73-446E-9BFF-716C85C1B481}" destId="{A2035A73-6C1F-4609-96EA-1544A268227A}" srcOrd="1" destOrd="0" parTransId="{6A6E1E10-F919-4CC0-AB7D-78987B424EC1}" sibTransId="{4B135935-E5AC-4499-8982-760D37BA3B40}"/>
    <dgm:cxn modelId="{3B817377-0F6C-4C5E-92EC-D8B17334ED5E}" type="presOf" srcId="{221E53BC-E59E-4D3B-83F2-472F4174978E}" destId="{6A73DF10-2454-45B6-BC41-853EBF8D5D68}" srcOrd="0" destOrd="0" presId="urn:microsoft.com/office/officeart/2005/8/layout/hList9"/>
    <dgm:cxn modelId="{EFB19511-8943-4295-8713-345FBE4B1EC7}" type="presOf" srcId="{B46644EC-4733-4AE4-8210-A28FACD7F6A4}" destId="{F475AAC0-54BA-461F-8169-6DBD0336D24F}" srcOrd="0" destOrd="0" presId="urn:microsoft.com/office/officeart/2005/8/layout/hList9"/>
    <dgm:cxn modelId="{8B75DDA6-9AF7-43F3-8FD3-1733F7A56E7F}" srcId="{02BED85B-3C73-446E-9BFF-716C85C1B481}" destId="{BFF6EE83-019F-47F7-B313-6A44C4154667}" srcOrd="0" destOrd="0" parTransId="{8EB54B76-7F15-4D91-B829-F7EC0DB9E300}" sibTransId="{56509030-6B55-4AA7-8C52-3405167D93F6}"/>
    <dgm:cxn modelId="{3EFAB15B-BBC9-4934-9C9B-EC9C4A7CAE5F}" type="presOf" srcId="{130D1773-7E2E-4ABE-9922-68D711D2541F}" destId="{8D096E05-F462-4F59-BBE6-E45445D92338}" srcOrd="0" destOrd="1" presId="urn:microsoft.com/office/officeart/2005/8/layout/hList9"/>
    <dgm:cxn modelId="{1A24629E-70C8-443D-BB21-E9F6B1A3A067}" type="presOf" srcId="{BFF6EE83-019F-47F7-B313-6A44C4154667}" destId="{DBAA5266-A1DB-47C4-9CF9-AB87CD70FA1C}" srcOrd="0" destOrd="1" presId="urn:microsoft.com/office/officeart/2005/8/layout/hList9"/>
    <dgm:cxn modelId="{60A73CF8-DE6F-4526-976A-1845AE3A50FF}" type="presOf" srcId="{B46644EC-4733-4AE4-8210-A28FACD7F6A4}" destId="{06B9159D-85AF-495B-B345-D0078F4105C0}" srcOrd="1" destOrd="0" presId="urn:microsoft.com/office/officeart/2005/8/layout/hList9"/>
    <dgm:cxn modelId="{6A5B62EE-CE06-4047-BF85-CB7E14439033}" srcId="{A0EC587C-37E4-4E02-ADBA-939B1B48DBFC}" destId="{221E53BC-E59E-4D3B-83F2-472F4174978E}" srcOrd="0" destOrd="0" parTransId="{F6D514D8-DE98-4C53-885D-D4905DEF4344}" sibTransId="{FBABABA9-D018-4063-9731-3285202ADF92}"/>
    <dgm:cxn modelId="{D69F075A-3895-47BE-95A4-C8D4255BF0C7}" type="presOf" srcId="{02BED85B-3C73-446E-9BFF-716C85C1B481}" destId="{DBAA5266-A1DB-47C4-9CF9-AB87CD70FA1C}" srcOrd="0" destOrd="0" presId="urn:microsoft.com/office/officeart/2005/8/layout/hList9"/>
    <dgm:cxn modelId="{DFD5FC5F-3D82-4E74-87C3-9CD0EEE39027}" type="presOf" srcId="{A2035A73-6C1F-4609-96EA-1544A268227A}" destId="{DBAA5266-A1DB-47C4-9CF9-AB87CD70FA1C}" srcOrd="0" destOrd="2" presId="urn:microsoft.com/office/officeart/2005/8/layout/hList9"/>
    <dgm:cxn modelId="{D0EAFC43-6D1D-4EDC-9052-47DA540DDFEF}" type="presOf" srcId="{B2AF346B-37D8-41D5-AAB4-E9255D3406AC}" destId="{19F1DF93-6DFE-452E-B238-9E4E9B1984E1}" srcOrd="1" destOrd="2" presId="urn:microsoft.com/office/officeart/2005/8/layout/hList9"/>
    <dgm:cxn modelId="{54D94BFB-E70A-4AF8-9CDC-648673994053}" type="presOf" srcId="{130D1773-7E2E-4ABE-9922-68D711D2541F}" destId="{19F1DF93-6DFE-452E-B238-9E4E9B1984E1}" srcOrd="1" destOrd="1" presId="urn:microsoft.com/office/officeart/2005/8/layout/hList9"/>
    <dgm:cxn modelId="{AE9B2437-10E6-494F-8B88-A193C76206AE}" type="presParOf" srcId="{79F3A5EB-7CD1-4D57-9B32-EFB7425D13E0}" destId="{8B3D2861-F031-4875-90BC-D94FCF6BCA6E}" srcOrd="0" destOrd="0" presId="urn:microsoft.com/office/officeart/2005/8/layout/hList9"/>
    <dgm:cxn modelId="{D1FAD0DB-4DAD-4B91-8AFD-EC4EC4D2A378}" type="presParOf" srcId="{79F3A5EB-7CD1-4D57-9B32-EFB7425D13E0}" destId="{125E824D-7F07-4F7B-950F-2133E2433A5E}" srcOrd="1" destOrd="0" presId="urn:microsoft.com/office/officeart/2005/8/layout/hList9"/>
    <dgm:cxn modelId="{F55388C6-16BD-42D1-A490-D32A1BF2C6DC}" type="presParOf" srcId="{125E824D-7F07-4F7B-950F-2133E2433A5E}" destId="{59D3F357-07FF-48F7-92FE-A699B0683108}" srcOrd="0" destOrd="0" presId="urn:microsoft.com/office/officeart/2005/8/layout/hList9"/>
    <dgm:cxn modelId="{5A65AA2B-4E71-48D6-85D1-1F2194D0E06D}" type="presParOf" srcId="{125E824D-7F07-4F7B-950F-2133E2433A5E}" destId="{22BFA813-8715-4510-B759-E8743335D8E7}" srcOrd="1" destOrd="0" presId="urn:microsoft.com/office/officeart/2005/8/layout/hList9"/>
    <dgm:cxn modelId="{BD68D13C-F0F7-4C1A-90B7-4E126D208D8A}" type="presParOf" srcId="{22BFA813-8715-4510-B759-E8743335D8E7}" destId="{F475AAC0-54BA-461F-8169-6DBD0336D24F}" srcOrd="0" destOrd="0" presId="urn:microsoft.com/office/officeart/2005/8/layout/hList9"/>
    <dgm:cxn modelId="{5429C2E0-3DE8-474E-B1E3-35C7E6332FCB}" type="presParOf" srcId="{22BFA813-8715-4510-B759-E8743335D8E7}" destId="{06B9159D-85AF-495B-B345-D0078F4105C0}" srcOrd="1" destOrd="0" presId="urn:microsoft.com/office/officeart/2005/8/layout/hList9"/>
    <dgm:cxn modelId="{8C56E088-735B-4AAD-9B39-AD47B9FBF2C6}" type="presParOf" srcId="{125E824D-7F07-4F7B-950F-2133E2433A5E}" destId="{B89DD522-A788-4183-A5D8-098AC6064B9B}" srcOrd="2" destOrd="0" presId="urn:microsoft.com/office/officeart/2005/8/layout/hList9"/>
    <dgm:cxn modelId="{B48C016A-3934-4E18-895C-4C7BCD32D131}" type="presParOf" srcId="{B89DD522-A788-4183-A5D8-098AC6064B9B}" destId="{8D096E05-F462-4F59-BBE6-E45445D92338}" srcOrd="0" destOrd="0" presId="urn:microsoft.com/office/officeart/2005/8/layout/hList9"/>
    <dgm:cxn modelId="{EC8DD20A-C303-4CD7-BDB4-7D55E74E9185}" type="presParOf" srcId="{B89DD522-A788-4183-A5D8-098AC6064B9B}" destId="{19F1DF93-6DFE-452E-B238-9E4E9B1984E1}" srcOrd="1" destOrd="0" presId="urn:microsoft.com/office/officeart/2005/8/layout/hList9"/>
    <dgm:cxn modelId="{A73CD652-A9F2-48C5-B199-4FE05DA69CEA}" type="presParOf" srcId="{125E824D-7F07-4F7B-950F-2133E2433A5E}" destId="{056AEAF9-5714-46C2-B573-F3F9398AF66B}" srcOrd="3" destOrd="0" presId="urn:microsoft.com/office/officeart/2005/8/layout/hList9"/>
    <dgm:cxn modelId="{30E58031-F842-489A-B0E5-A0DD7EDE2E53}" type="presParOf" srcId="{056AEAF9-5714-46C2-B573-F3F9398AF66B}" destId="{DBAA5266-A1DB-47C4-9CF9-AB87CD70FA1C}" srcOrd="0" destOrd="0" presId="urn:microsoft.com/office/officeart/2005/8/layout/hList9"/>
    <dgm:cxn modelId="{DFD0D2D2-26C0-46C9-AE27-6AEA1AA6B40D}" type="presParOf" srcId="{056AEAF9-5714-46C2-B573-F3F9398AF66B}" destId="{646B9E76-1C16-40E4-BCED-FC8237603216}" srcOrd="1" destOrd="0" presId="urn:microsoft.com/office/officeart/2005/8/layout/hList9"/>
    <dgm:cxn modelId="{54964F73-36D7-4A69-8CC6-30B984BF2B76}" type="presParOf" srcId="{79F3A5EB-7CD1-4D57-9B32-EFB7425D13E0}" destId="{CE09750E-1B13-4F80-B6E4-288D2D859C8E}" srcOrd="2" destOrd="0" presId="urn:microsoft.com/office/officeart/2005/8/layout/hList9"/>
    <dgm:cxn modelId="{58825BBD-5C56-4FB8-86DB-D0BC3216DF9C}" type="presParOf" srcId="{79F3A5EB-7CD1-4D57-9B32-EFB7425D13E0}" destId="{6A73DF10-2454-45B6-BC41-853EBF8D5D68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6520E-EF16-4C1C-8714-7E9AB5098A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990685-4D75-4CB6-ACCB-76E1CBEAB8E8}">
      <dgm:prSet phldrT="[文本]"/>
      <dgm:spPr/>
      <dgm:t>
        <a:bodyPr/>
        <a:lstStyle/>
        <a:p>
          <a:r>
            <a:rPr lang="zh-CN" altLang="en-US" dirty="0" smtClean="0"/>
            <a:t>条件同时满足？？</a:t>
          </a:r>
          <a:endParaRPr lang="zh-CN" altLang="en-US" dirty="0"/>
        </a:p>
      </dgm:t>
    </dgm:pt>
    <dgm:pt modelId="{55F4BEFF-2D6C-473C-AB12-AF03F590399F}" type="par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8EEA0DD4-696D-44BD-90CF-BB7CD4BB72AF}" type="sib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5DA595BB-9B5B-4CDC-B21C-A1C16B2F4F74}" type="pres">
      <dgm:prSet presAssocID="{4806520E-EF16-4C1C-8714-7E9AB5098A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7DB2C-CEB3-45D6-9A44-F84093BBB7D0}" type="pres">
      <dgm:prSet presAssocID="{97990685-4D75-4CB6-ACCB-76E1CBEAB8E8}" presName="node" presStyleLbl="node1" presStyleIdx="0" presStyleCnt="1" custScaleY="15528" custLinFactNeighborY="-196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64BC5E-F229-4344-B6F5-62A6DF3F16EB}" srcId="{4806520E-EF16-4C1C-8714-7E9AB5098AC7}" destId="{97990685-4D75-4CB6-ACCB-76E1CBEAB8E8}" srcOrd="0" destOrd="0" parTransId="{55F4BEFF-2D6C-473C-AB12-AF03F590399F}" sibTransId="{8EEA0DD4-696D-44BD-90CF-BB7CD4BB72AF}"/>
    <dgm:cxn modelId="{543693E8-7E77-4121-91E6-17B7057A4D2D}" type="presOf" srcId="{4806520E-EF16-4C1C-8714-7E9AB5098AC7}" destId="{5DA595BB-9B5B-4CDC-B21C-A1C16B2F4F74}" srcOrd="0" destOrd="0" presId="urn:microsoft.com/office/officeart/2005/8/layout/default"/>
    <dgm:cxn modelId="{DE6EF4BD-1029-428E-9385-9941601EBAD5}" type="presOf" srcId="{97990685-4D75-4CB6-ACCB-76E1CBEAB8E8}" destId="{37B7DB2C-CEB3-45D6-9A44-F84093BBB7D0}" srcOrd="0" destOrd="0" presId="urn:microsoft.com/office/officeart/2005/8/layout/default"/>
    <dgm:cxn modelId="{AF0C37BE-8360-482C-9D9C-3EECC1B3483E}" type="presParOf" srcId="{5DA595BB-9B5B-4CDC-B21C-A1C16B2F4F74}" destId="{37B7DB2C-CEB3-45D6-9A44-F84093BBB7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6520E-EF16-4C1C-8714-7E9AB5098A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990685-4D75-4CB6-ACCB-76E1CBEAB8E8}">
      <dgm:prSet phldrT="[文本]"/>
      <dgm:spPr/>
      <dgm:t>
        <a:bodyPr/>
        <a:lstStyle/>
        <a:p>
          <a:r>
            <a:rPr lang="zh-CN" altLang="en-US" dirty="0" smtClean="0"/>
            <a:t>顺序执行！</a:t>
          </a:r>
          <a:endParaRPr lang="zh-CN" altLang="en-US" dirty="0"/>
        </a:p>
      </dgm:t>
    </dgm:pt>
    <dgm:pt modelId="{55F4BEFF-2D6C-473C-AB12-AF03F590399F}" type="par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8EEA0DD4-696D-44BD-90CF-BB7CD4BB72AF}" type="sib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5DA595BB-9B5B-4CDC-B21C-A1C16B2F4F74}" type="pres">
      <dgm:prSet presAssocID="{4806520E-EF16-4C1C-8714-7E9AB5098A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7DB2C-CEB3-45D6-9A44-F84093BBB7D0}" type="pres">
      <dgm:prSet presAssocID="{97990685-4D75-4CB6-ACCB-76E1CBEAB8E8}" presName="node" presStyleLbl="node1" presStyleIdx="0" presStyleCnt="1" custScaleY="15528" custLinFactNeighborY="-196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64BC5E-F229-4344-B6F5-62A6DF3F16EB}" srcId="{4806520E-EF16-4C1C-8714-7E9AB5098AC7}" destId="{97990685-4D75-4CB6-ACCB-76E1CBEAB8E8}" srcOrd="0" destOrd="0" parTransId="{55F4BEFF-2D6C-473C-AB12-AF03F590399F}" sibTransId="{8EEA0DD4-696D-44BD-90CF-BB7CD4BB72AF}"/>
    <dgm:cxn modelId="{543693E8-7E77-4121-91E6-17B7057A4D2D}" type="presOf" srcId="{4806520E-EF16-4C1C-8714-7E9AB5098AC7}" destId="{5DA595BB-9B5B-4CDC-B21C-A1C16B2F4F74}" srcOrd="0" destOrd="0" presId="urn:microsoft.com/office/officeart/2005/8/layout/default"/>
    <dgm:cxn modelId="{DE6EF4BD-1029-428E-9385-9941601EBAD5}" type="presOf" srcId="{97990685-4D75-4CB6-ACCB-76E1CBEAB8E8}" destId="{37B7DB2C-CEB3-45D6-9A44-F84093BBB7D0}" srcOrd="0" destOrd="0" presId="urn:microsoft.com/office/officeart/2005/8/layout/default"/>
    <dgm:cxn modelId="{AF0C37BE-8360-482C-9D9C-3EECC1B3483E}" type="presParOf" srcId="{5DA595BB-9B5B-4CDC-B21C-A1C16B2F4F74}" destId="{37B7DB2C-CEB3-45D6-9A44-F84093BBB7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6520E-EF16-4C1C-8714-7E9AB5098A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990685-4D75-4CB6-ACCB-76E1CBEAB8E8}">
      <dgm:prSet phldrT="[文本]"/>
      <dgm:spPr/>
      <dgm:t>
        <a:bodyPr/>
        <a:lstStyle/>
        <a:p>
          <a:r>
            <a:rPr lang="zh-CN" altLang="en-US" dirty="0" smtClean="0"/>
            <a:t>还是同时满足？？</a:t>
          </a:r>
          <a:endParaRPr lang="zh-CN" altLang="en-US" dirty="0"/>
        </a:p>
      </dgm:t>
    </dgm:pt>
    <dgm:pt modelId="{55F4BEFF-2D6C-473C-AB12-AF03F590399F}" type="par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8EEA0DD4-696D-44BD-90CF-BB7CD4BB72AF}" type="sibTrans" cxnId="{CB64BC5E-F229-4344-B6F5-62A6DF3F16EB}">
      <dgm:prSet/>
      <dgm:spPr/>
      <dgm:t>
        <a:bodyPr/>
        <a:lstStyle/>
        <a:p>
          <a:endParaRPr lang="zh-CN" altLang="en-US"/>
        </a:p>
      </dgm:t>
    </dgm:pt>
    <dgm:pt modelId="{5DA595BB-9B5B-4CDC-B21C-A1C16B2F4F74}" type="pres">
      <dgm:prSet presAssocID="{4806520E-EF16-4C1C-8714-7E9AB5098A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7DB2C-CEB3-45D6-9A44-F84093BBB7D0}" type="pres">
      <dgm:prSet presAssocID="{97990685-4D75-4CB6-ACCB-76E1CBEAB8E8}" presName="node" presStyleLbl="node1" presStyleIdx="0" presStyleCnt="1" custScaleY="15528" custLinFactNeighborY="-196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64BC5E-F229-4344-B6F5-62A6DF3F16EB}" srcId="{4806520E-EF16-4C1C-8714-7E9AB5098AC7}" destId="{97990685-4D75-4CB6-ACCB-76E1CBEAB8E8}" srcOrd="0" destOrd="0" parTransId="{55F4BEFF-2D6C-473C-AB12-AF03F590399F}" sibTransId="{8EEA0DD4-696D-44BD-90CF-BB7CD4BB72AF}"/>
    <dgm:cxn modelId="{543693E8-7E77-4121-91E6-17B7057A4D2D}" type="presOf" srcId="{4806520E-EF16-4C1C-8714-7E9AB5098AC7}" destId="{5DA595BB-9B5B-4CDC-B21C-A1C16B2F4F74}" srcOrd="0" destOrd="0" presId="urn:microsoft.com/office/officeart/2005/8/layout/default"/>
    <dgm:cxn modelId="{DE6EF4BD-1029-428E-9385-9941601EBAD5}" type="presOf" srcId="{97990685-4D75-4CB6-ACCB-76E1CBEAB8E8}" destId="{37B7DB2C-CEB3-45D6-9A44-F84093BBB7D0}" srcOrd="0" destOrd="0" presId="urn:microsoft.com/office/officeart/2005/8/layout/default"/>
    <dgm:cxn modelId="{AF0C37BE-8360-482C-9D9C-3EECC1B3483E}" type="presParOf" srcId="{5DA595BB-9B5B-4CDC-B21C-A1C16B2F4F74}" destId="{37B7DB2C-CEB3-45D6-9A44-F84093BBB7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8AF0B-2751-4C9A-BAA0-4CF6BF01A2FC}">
      <dsp:nvSpPr>
        <dsp:cNvPr id="0" name=""/>
        <dsp:cNvSpPr/>
      </dsp:nvSpPr>
      <dsp:spPr>
        <a:xfrm>
          <a:off x="0" y="1340049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CPU</a:t>
          </a:r>
          <a:endParaRPr lang="zh-CN" altLang="en-US" sz="2000" kern="1200" dirty="0"/>
        </a:p>
      </dsp:txBody>
      <dsp:txXfrm>
        <a:off x="15053" y="1355102"/>
        <a:ext cx="997800" cy="483847"/>
      </dsp:txXfrm>
    </dsp:sp>
    <dsp:sp modelId="{97DB21B6-E823-4687-840D-C46D667462A0}">
      <dsp:nvSpPr>
        <dsp:cNvPr id="0" name=""/>
        <dsp:cNvSpPr/>
      </dsp:nvSpPr>
      <dsp:spPr>
        <a:xfrm rot="18535105">
          <a:off x="778793" y="1064323"/>
          <a:ext cx="1340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40084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15333" y="1042203"/>
        <a:ext cx="67004" cy="67004"/>
      </dsp:txXfrm>
    </dsp:sp>
    <dsp:sp modelId="{A5836154-FDB4-40E6-A6D8-64089A08D73A}">
      <dsp:nvSpPr>
        <dsp:cNvPr id="0" name=""/>
        <dsp:cNvSpPr/>
      </dsp:nvSpPr>
      <dsp:spPr>
        <a:xfrm>
          <a:off x="1869765" y="297408"/>
          <a:ext cx="1027906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prepare</a:t>
          </a:r>
          <a:endParaRPr lang="zh-CN" altLang="en-US" sz="2000" kern="1200" dirty="0"/>
        </a:p>
      </dsp:txBody>
      <dsp:txXfrm>
        <a:off x="1884818" y="312461"/>
        <a:ext cx="997800" cy="483847"/>
      </dsp:txXfrm>
    </dsp:sp>
    <dsp:sp modelId="{1887FD8B-FA15-4856-9A7C-16936BDDD582}">
      <dsp:nvSpPr>
        <dsp:cNvPr id="0" name=""/>
        <dsp:cNvSpPr/>
      </dsp:nvSpPr>
      <dsp:spPr>
        <a:xfrm rot="19457599">
          <a:off x="2850078" y="395241"/>
          <a:ext cx="5063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3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90593" y="393964"/>
        <a:ext cx="25317" cy="25317"/>
      </dsp:txXfrm>
    </dsp:sp>
    <dsp:sp modelId="{573C3FF4-964D-4832-B8E6-2919AFD90D65}">
      <dsp:nvSpPr>
        <dsp:cNvPr id="0" name=""/>
        <dsp:cNvSpPr/>
      </dsp:nvSpPr>
      <dsp:spPr>
        <a:xfrm>
          <a:off x="3308833" y="1885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Control</a:t>
          </a:r>
          <a:endParaRPr lang="zh-CN" altLang="en-US" sz="2000" kern="1200" dirty="0"/>
        </a:p>
      </dsp:txBody>
      <dsp:txXfrm>
        <a:off x="3323886" y="16938"/>
        <a:ext cx="2153413" cy="483847"/>
      </dsp:txXfrm>
    </dsp:sp>
    <dsp:sp modelId="{00E4BE6D-090D-4C56-994A-7D97775A5C83}">
      <dsp:nvSpPr>
        <dsp:cNvPr id="0" name=""/>
        <dsp:cNvSpPr/>
      </dsp:nvSpPr>
      <dsp:spPr>
        <a:xfrm rot="2142401">
          <a:off x="2850078" y="690764"/>
          <a:ext cx="5063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3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90593" y="689487"/>
        <a:ext cx="25317" cy="25317"/>
      </dsp:txXfrm>
    </dsp:sp>
    <dsp:sp modelId="{8F9E44AE-AA37-45CE-8C62-CA9500B9CD14}">
      <dsp:nvSpPr>
        <dsp:cNvPr id="0" name=""/>
        <dsp:cNvSpPr/>
      </dsp:nvSpPr>
      <dsp:spPr>
        <a:xfrm>
          <a:off x="3308833" y="592931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Send</a:t>
          </a:r>
          <a:endParaRPr lang="zh-CN" altLang="en-US" sz="2000" kern="1200" dirty="0"/>
        </a:p>
      </dsp:txBody>
      <dsp:txXfrm>
        <a:off x="3323886" y="607984"/>
        <a:ext cx="2153413" cy="483847"/>
      </dsp:txXfrm>
    </dsp:sp>
    <dsp:sp modelId="{776F0481-2A19-4A09-B780-7802227DABAE}">
      <dsp:nvSpPr>
        <dsp:cNvPr id="0" name=""/>
        <dsp:cNvSpPr/>
      </dsp:nvSpPr>
      <dsp:spPr>
        <a:xfrm rot="3037849">
          <a:off x="785238" y="2098654"/>
          <a:ext cx="13271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2719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15655" y="2076856"/>
        <a:ext cx="66359" cy="66359"/>
      </dsp:txXfrm>
    </dsp:sp>
    <dsp:sp modelId="{25564EC7-23B8-4DFE-B509-E1455FDFEDD3}">
      <dsp:nvSpPr>
        <dsp:cNvPr id="0" name=""/>
        <dsp:cNvSpPr/>
      </dsp:nvSpPr>
      <dsp:spPr>
        <a:xfrm>
          <a:off x="1869765" y="2366069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Process</a:t>
          </a:r>
          <a:endParaRPr lang="zh-CN" altLang="en-US" sz="2000" kern="1200" dirty="0"/>
        </a:p>
      </dsp:txBody>
      <dsp:txXfrm>
        <a:off x="1884818" y="2381122"/>
        <a:ext cx="2153413" cy="483847"/>
      </dsp:txXfrm>
    </dsp:sp>
    <dsp:sp modelId="{AB2A8B2D-577D-4CD1-A8DF-BD3BDAF1D497}">
      <dsp:nvSpPr>
        <dsp:cNvPr id="0" name=""/>
        <dsp:cNvSpPr/>
      </dsp:nvSpPr>
      <dsp:spPr>
        <a:xfrm rot="17350740">
          <a:off x="3633087" y="2020618"/>
          <a:ext cx="12515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51557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7576" y="2000711"/>
        <a:ext cx="62577" cy="62577"/>
      </dsp:txXfrm>
    </dsp:sp>
    <dsp:sp modelId="{79E976F3-42B7-44E6-A613-C8BD35A57378}">
      <dsp:nvSpPr>
        <dsp:cNvPr id="0" name=""/>
        <dsp:cNvSpPr/>
      </dsp:nvSpPr>
      <dsp:spPr>
        <a:xfrm>
          <a:off x="4464447" y="1183977"/>
          <a:ext cx="2165788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Write</a:t>
          </a:r>
          <a:endParaRPr lang="zh-CN" altLang="en-US" sz="2000" kern="1200" dirty="0"/>
        </a:p>
      </dsp:txBody>
      <dsp:txXfrm>
        <a:off x="4479500" y="1199030"/>
        <a:ext cx="2135682" cy="483847"/>
      </dsp:txXfrm>
    </dsp:sp>
    <dsp:sp modelId="{632F33F8-A2BC-4C32-9744-3F32DEF36478}">
      <dsp:nvSpPr>
        <dsp:cNvPr id="0" name=""/>
        <dsp:cNvSpPr/>
      </dsp:nvSpPr>
      <dsp:spPr>
        <a:xfrm rot="18289469">
          <a:off x="3898869" y="2316141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0866" y="2309523"/>
        <a:ext cx="35999" cy="35999"/>
      </dsp:txXfrm>
    </dsp:sp>
    <dsp:sp modelId="{7E1FCDCF-11CD-4C6D-90E2-D0D9CADE0691}">
      <dsp:nvSpPr>
        <dsp:cNvPr id="0" name=""/>
        <dsp:cNvSpPr/>
      </dsp:nvSpPr>
      <dsp:spPr>
        <a:xfrm>
          <a:off x="4464447" y="1775023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Memory</a:t>
          </a:r>
          <a:endParaRPr lang="zh-CN" altLang="en-US" sz="2000" kern="1200" dirty="0"/>
        </a:p>
      </dsp:txBody>
      <dsp:txXfrm>
        <a:off x="4479500" y="1790076"/>
        <a:ext cx="2153413" cy="483847"/>
      </dsp:txXfrm>
    </dsp:sp>
    <dsp:sp modelId="{EF90DC0F-45C7-494A-9550-307B86978D11}">
      <dsp:nvSpPr>
        <dsp:cNvPr id="0" name=""/>
        <dsp:cNvSpPr/>
      </dsp:nvSpPr>
      <dsp:spPr>
        <a:xfrm>
          <a:off x="4053284" y="2611664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8586" y="2612767"/>
        <a:ext cx="20558" cy="20558"/>
      </dsp:txXfrm>
    </dsp:sp>
    <dsp:sp modelId="{8403E8B5-C774-4199-BF26-EB4996FCD5FA}">
      <dsp:nvSpPr>
        <dsp:cNvPr id="0" name=""/>
        <dsp:cNvSpPr/>
      </dsp:nvSpPr>
      <dsp:spPr>
        <a:xfrm>
          <a:off x="4464447" y="2366069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Execute</a:t>
          </a:r>
          <a:endParaRPr lang="zh-CN" altLang="en-US" sz="2000" kern="1200" dirty="0"/>
        </a:p>
      </dsp:txBody>
      <dsp:txXfrm>
        <a:off x="4479500" y="2381122"/>
        <a:ext cx="2153413" cy="483847"/>
      </dsp:txXfrm>
    </dsp:sp>
    <dsp:sp modelId="{EA6A2544-5249-4399-AA36-801EDF137400}">
      <dsp:nvSpPr>
        <dsp:cNvPr id="0" name=""/>
        <dsp:cNvSpPr/>
      </dsp:nvSpPr>
      <dsp:spPr>
        <a:xfrm rot="3310531">
          <a:off x="3898869" y="2907187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0866" y="2900569"/>
        <a:ext cx="35999" cy="35999"/>
      </dsp:txXfrm>
    </dsp:sp>
    <dsp:sp modelId="{C9956FFC-A680-49B7-A17D-049EEDBC443E}">
      <dsp:nvSpPr>
        <dsp:cNvPr id="0" name=""/>
        <dsp:cNvSpPr/>
      </dsp:nvSpPr>
      <dsp:spPr>
        <a:xfrm>
          <a:off x="4464447" y="2957115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Decode</a:t>
          </a:r>
          <a:endParaRPr lang="zh-CN" altLang="en-US" sz="2000" kern="1200" dirty="0"/>
        </a:p>
      </dsp:txBody>
      <dsp:txXfrm>
        <a:off x="4479500" y="2972168"/>
        <a:ext cx="2153413" cy="483847"/>
      </dsp:txXfrm>
    </dsp:sp>
    <dsp:sp modelId="{BF666297-A5AA-4DB1-9439-CA8C31470C09}">
      <dsp:nvSpPr>
        <dsp:cNvPr id="0" name=""/>
        <dsp:cNvSpPr/>
      </dsp:nvSpPr>
      <dsp:spPr>
        <a:xfrm rot="4249260">
          <a:off x="3633087" y="3202710"/>
          <a:ext cx="12515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51557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7576" y="3182803"/>
        <a:ext cx="62577" cy="62577"/>
      </dsp:txXfrm>
    </dsp:sp>
    <dsp:sp modelId="{8221D281-65FF-4442-8099-76114E458331}">
      <dsp:nvSpPr>
        <dsp:cNvPr id="0" name=""/>
        <dsp:cNvSpPr/>
      </dsp:nvSpPr>
      <dsp:spPr>
        <a:xfrm>
          <a:off x="4464447" y="3548161"/>
          <a:ext cx="2183519" cy="513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Fetch</a:t>
          </a:r>
          <a:endParaRPr lang="zh-CN" altLang="en-US" sz="2000" kern="1200" dirty="0"/>
        </a:p>
      </dsp:txBody>
      <dsp:txXfrm>
        <a:off x="4479500" y="3563214"/>
        <a:ext cx="2153413" cy="4838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DB2C-CEB3-45D6-9A44-F84093BBB7D0}">
      <dsp:nvSpPr>
        <dsp:cNvPr id="0" name=""/>
        <dsp:cNvSpPr/>
      </dsp:nvSpPr>
      <dsp:spPr>
        <a:xfrm>
          <a:off x="0" y="0"/>
          <a:ext cx="6115397" cy="5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popl</a:t>
          </a:r>
          <a:r>
            <a:rPr lang="en-US" altLang="en-US" sz="2100" kern="1200" dirty="0" smtClean="0"/>
            <a:t> %</a:t>
          </a:r>
          <a:r>
            <a:rPr lang="en-US" altLang="en-US" sz="2100" kern="1200" dirty="0" err="1" smtClean="0"/>
            <a:t>esp</a:t>
          </a:r>
          <a:r>
            <a:rPr lang="zh-CN" altLang="en-US" sz="2100" kern="1200" dirty="0" smtClean="0"/>
            <a:t>！</a:t>
          </a:r>
          <a:endParaRPr lang="zh-CN" altLang="en-US" sz="2100" kern="1200" dirty="0"/>
        </a:p>
      </dsp:txBody>
      <dsp:txXfrm>
        <a:off x="0" y="0"/>
        <a:ext cx="6115397" cy="5697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F77F-85EA-430A-AB04-CA72EF126F6E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-5400000">
        <a:off x="1" y="319448"/>
        <a:ext cx="635496" cy="272355"/>
      </dsp:txXfrm>
    </dsp:sp>
    <dsp:sp modelId="{68F38A6F-7B14-41B7-85A4-0A81EB093907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Write-back</a:t>
          </a:r>
          <a:endParaRPr lang="zh-CN" altLang="en-US" sz="2500" kern="1200" dirty="0"/>
        </a:p>
      </dsp:txBody>
      <dsp:txXfrm rot="-5400000">
        <a:off x="635496" y="30507"/>
        <a:ext cx="5431697" cy="532491"/>
      </dsp:txXfrm>
    </dsp:sp>
    <dsp:sp modelId="{7762726B-A9BA-4B8C-ACD2-5BB3FC7537D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-5400000">
        <a:off x="1" y="1107635"/>
        <a:ext cx="635496" cy="272355"/>
      </dsp:txXfrm>
    </dsp:sp>
    <dsp:sp modelId="{FD53509B-3212-4A04-86CD-0143F6A2BB52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Memory</a:t>
          </a:r>
          <a:endParaRPr lang="zh-CN" altLang="en-US" sz="2500" kern="1200" dirty="0"/>
        </a:p>
      </dsp:txBody>
      <dsp:txXfrm rot="-5400000">
        <a:off x="635496" y="818694"/>
        <a:ext cx="5431697" cy="532491"/>
      </dsp:txXfrm>
    </dsp:sp>
    <dsp:sp modelId="{3A376743-6D2D-461D-89DD-6D562260AEB0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-5400000">
        <a:off x="1" y="1895821"/>
        <a:ext cx="635496" cy="272355"/>
      </dsp:txXfrm>
    </dsp:sp>
    <dsp:sp modelId="{38B39058-CAD9-41DF-90D3-73150D4C1BE1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Execute</a:t>
          </a:r>
          <a:endParaRPr lang="zh-CN" altLang="en-US" sz="2500" kern="1200" dirty="0"/>
        </a:p>
      </dsp:txBody>
      <dsp:txXfrm rot="-5400000">
        <a:off x="635496" y="1606881"/>
        <a:ext cx="5431697" cy="532491"/>
      </dsp:txXfrm>
    </dsp:sp>
    <dsp:sp modelId="{EDB64E36-950F-4BDB-930D-B64EF0292D5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-5400000">
        <a:off x="1" y="2684008"/>
        <a:ext cx="635496" cy="272355"/>
      </dsp:txXfrm>
    </dsp:sp>
    <dsp:sp modelId="{17041DC2-14D8-4DC6-AC5C-C89148579B6C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Decode</a:t>
          </a:r>
          <a:endParaRPr lang="zh-CN" altLang="en-US" sz="2500" kern="1200" dirty="0"/>
        </a:p>
      </dsp:txBody>
      <dsp:txXfrm rot="-5400000">
        <a:off x="635496" y="2395067"/>
        <a:ext cx="5431697" cy="532491"/>
      </dsp:txXfrm>
    </dsp:sp>
    <dsp:sp modelId="{079EB2F6-FED8-458B-9FB4-FFB88227308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-5400000">
        <a:off x="1" y="3472195"/>
        <a:ext cx="635496" cy="272355"/>
      </dsp:txXfrm>
    </dsp:sp>
    <dsp:sp modelId="{6F3F92BA-6A62-4095-A470-05A8F35FBDB7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Fetch</a:t>
          </a:r>
          <a:endParaRPr lang="zh-CN" altLang="en-US" sz="2500" kern="1200" dirty="0"/>
        </a:p>
      </dsp:txBody>
      <dsp:txXfrm rot="-5400000">
        <a:off x="635496" y="3183253"/>
        <a:ext cx="5431697" cy="5324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F77F-85EA-430A-AB04-CA72EF126F6E}">
      <dsp:nvSpPr>
        <dsp:cNvPr id="0" name=""/>
        <dsp:cNvSpPr/>
      </dsp:nvSpPr>
      <dsp:spPr>
        <a:xfrm rot="5400000">
          <a:off x="-114002" y="116401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-5400000">
        <a:off x="1" y="268403"/>
        <a:ext cx="532010" cy="228005"/>
      </dsp:txXfrm>
    </dsp:sp>
    <dsp:sp modelId="{68F38A6F-7B14-41B7-85A4-0A81EB093907}">
      <dsp:nvSpPr>
        <dsp:cNvPr id="0" name=""/>
        <dsp:cNvSpPr/>
      </dsp:nvSpPr>
      <dsp:spPr>
        <a:xfrm rot="5400000">
          <a:off x="3067000" y="-2532590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Write-back</a:t>
          </a:r>
          <a:endParaRPr lang="zh-CN" altLang="en-US" sz="2100" kern="1200" dirty="0"/>
        </a:p>
      </dsp:txBody>
      <dsp:txXfrm rot="-5400000">
        <a:off x="532011" y="26515"/>
        <a:ext cx="5539873" cy="445778"/>
      </dsp:txXfrm>
    </dsp:sp>
    <dsp:sp modelId="{7762726B-A9BA-4B8C-ACD2-5BB3FC7537D1}">
      <dsp:nvSpPr>
        <dsp:cNvPr id="0" name=""/>
        <dsp:cNvSpPr/>
      </dsp:nvSpPr>
      <dsp:spPr>
        <a:xfrm rot="5400000">
          <a:off x="-114002" y="776238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-5400000">
        <a:off x="1" y="928240"/>
        <a:ext cx="532010" cy="228005"/>
      </dsp:txXfrm>
    </dsp:sp>
    <dsp:sp modelId="{FD53509B-3212-4A04-86CD-0143F6A2BB52}">
      <dsp:nvSpPr>
        <dsp:cNvPr id="0" name=""/>
        <dsp:cNvSpPr/>
      </dsp:nvSpPr>
      <dsp:spPr>
        <a:xfrm rot="5400000">
          <a:off x="3067000" y="-1872753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Memory</a:t>
          </a:r>
          <a:endParaRPr lang="zh-CN" altLang="en-US" sz="2100" kern="1200" dirty="0"/>
        </a:p>
      </dsp:txBody>
      <dsp:txXfrm rot="-5400000">
        <a:off x="532011" y="686352"/>
        <a:ext cx="5539873" cy="445778"/>
      </dsp:txXfrm>
    </dsp:sp>
    <dsp:sp modelId="{3A376743-6D2D-461D-89DD-6D562260AEB0}">
      <dsp:nvSpPr>
        <dsp:cNvPr id="0" name=""/>
        <dsp:cNvSpPr/>
      </dsp:nvSpPr>
      <dsp:spPr>
        <a:xfrm rot="5400000">
          <a:off x="-114002" y="1436075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-5400000">
        <a:off x="1" y="1588077"/>
        <a:ext cx="532010" cy="228005"/>
      </dsp:txXfrm>
    </dsp:sp>
    <dsp:sp modelId="{38B39058-CAD9-41DF-90D3-73150D4C1BE1}">
      <dsp:nvSpPr>
        <dsp:cNvPr id="0" name=""/>
        <dsp:cNvSpPr/>
      </dsp:nvSpPr>
      <dsp:spPr>
        <a:xfrm rot="5400000">
          <a:off x="3067000" y="-1212915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Execute</a:t>
          </a:r>
          <a:endParaRPr lang="zh-CN" altLang="en-US" sz="2100" kern="1200" dirty="0"/>
        </a:p>
      </dsp:txBody>
      <dsp:txXfrm rot="-5400000">
        <a:off x="532011" y="1346190"/>
        <a:ext cx="5539873" cy="445778"/>
      </dsp:txXfrm>
    </dsp:sp>
    <dsp:sp modelId="{EDB64E36-950F-4BDB-930D-B64EF0292D51}">
      <dsp:nvSpPr>
        <dsp:cNvPr id="0" name=""/>
        <dsp:cNvSpPr/>
      </dsp:nvSpPr>
      <dsp:spPr>
        <a:xfrm rot="5400000">
          <a:off x="-114002" y="2095913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-5400000">
        <a:off x="1" y="2247915"/>
        <a:ext cx="532010" cy="228005"/>
      </dsp:txXfrm>
    </dsp:sp>
    <dsp:sp modelId="{17041DC2-14D8-4DC6-AC5C-C89148579B6C}">
      <dsp:nvSpPr>
        <dsp:cNvPr id="0" name=""/>
        <dsp:cNvSpPr/>
      </dsp:nvSpPr>
      <dsp:spPr>
        <a:xfrm rot="5400000">
          <a:off x="3067000" y="-553078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Decode</a:t>
          </a:r>
          <a:endParaRPr lang="zh-CN" altLang="en-US" sz="2100" kern="1200" dirty="0"/>
        </a:p>
      </dsp:txBody>
      <dsp:txXfrm rot="-5400000">
        <a:off x="532011" y="2006027"/>
        <a:ext cx="5539873" cy="445778"/>
      </dsp:txXfrm>
    </dsp:sp>
    <dsp:sp modelId="{079EB2F6-FED8-458B-9FB4-FFB882273088}">
      <dsp:nvSpPr>
        <dsp:cNvPr id="0" name=""/>
        <dsp:cNvSpPr/>
      </dsp:nvSpPr>
      <dsp:spPr>
        <a:xfrm rot="5400000">
          <a:off x="-114002" y="2755750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-5400000">
        <a:off x="1" y="2907752"/>
        <a:ext cx="532010" cy="228005"/>
      </dsp:txXfrm>
    </dsp:sp>
    <dsp:sp modelId="{6F3F92BA-6A62-4095-A470-05A8F35FBDB7}">
      <dsp:nvSpPr>
        <dsp:cNvPr id="0" name=""/>
        <dsp:cNvSpPr/>
      </dsp:nvSpPr>
      <dsp:spPr>
        <a:xfrm rot="5400000">
          <a:off x="3067000" y="106758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Fetch</a:t>
          </a:r>
          <a:endParaRPr lang="zh-CN" altLang="en-US" sz="2100" kern="1200" dirty="0"/>
        </a:p>
      </dsp:txBody>
      <dsp:txXfrm rot="-5400000">
        <a:off x="532011" y="2665863"/>
        <a:ext cx="5539873" cy="445778"/>
      </dsp:txXfrm>
    </dsp:sp>
    <dsp:sp modelId="{1E988C94-E5A2-45E3-8C80-1F7FB6B280D3}">
      <dsp:nvSpPr>
        <dsp:cNvPr id="0" name=""/>
        <dsp:cNvSpPr/>
      </dsp:nvSpPr>
      <dsp:spPr>
        <a:xfrm rot="5400000">
          <a:off x="-114002" y="3415587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-5400000">
        <a:off x="1" y="3567589"/>
        <a:ext cx="532010" cy="228005"/>
      </dsp:txXfrm>
    </dsp:sp>
    <dsp:sp modelId="{2BF45F2E-7EE7-4FA0-A9B0-A8B6EFA5EAF4}">
      <dsp:nvSpPr>
        <dsp:cNvPr id="0" name=""/>
        <dsp:cNvSpPr/>
      </dsp:nvSpPr>
      <dsp:spPr>
        <a:xfrm rot="5400000">
          <a:off x="3067000" y="766595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照顾转发</a:t>
          </a:r>
          <a:endParaRPr lang="zh-CN" altLang="en-US" sz="2100" kern="1200" dirty="0"/>
        </a:p>
      </dsp:txBody>
      <dsp:txXfrm rot="-5400000">
        <a:off x="532011" y="3325700"/>
        <a:ext cx="5539873" cy="4457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675C8-F15C-4581-A1AF-1D41D2B2C4E6}">
      <dsp:nvSpPr>
        <dsp:cNvPr id="0" name=""/>
        <dsp:cNvSpPr/>
      </dsp:nvSpPr>
      <dsp:spPr>
        <a:xfrm>
          <a:off x="1895" y="0"/>
          <a:ext cx="1860366" cy="4047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Load/use hazards</a:t>
          </a:r>
          <a:endParaRPr lang="zh-CN" altLang="en-US" sz="2600" kern="1200" dirty="0"/>
        </a:p>
      </dsp:txBody>
      <dsp:txXfrm>
        <a:off x="1895" y="0"/>
        <a:ext cx="1860366" cy="1214350"/>
      </dsp:txXfrm>
    </dsp:sp>
    <dsp:sp modelId="{94126F67-12EE-470C-B104-4A91B7651B03}">
      <dsp:nvSpPr>
        <dsp:cNvPr id="0" name=""/>
        <dsp:cNvSpPr/>
      </dsp:nvSpPr>
      <dsp:spPr>
        <a:xfrm>
          <a:off x="187932" y="1214696"/>
          <a:ext cx="1488293" cy="79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Fetch stall</a:t>
          </a:r>
          <a:endParaRPr lang="zh-CN" altLang="en-US" sz="1700" kern="1200" dirty="0"/>
        </a:p>
      </dsp:txBody>
      <dsp:txXfrm>
        <a:off x="211224" y="1237988"/>
        <a:ext cx="1441709" cy="748653"/>
      </dsp:txXfrm>
    </dsp:sp>
    <dsp:sp modelId="{2BE628BD-7B81-4E12-BECC-8CB585357E9D}">
      <dsp:nvSpPr>
        <dsp:cNvPr id="0" name=""/>
        <dsp:cNvSpPr/>
      </dsp:nvSpPr>
      <dsp:spPr>
        <a:xfrm>
          <a:off x="187932" y="2132278"/>
          <a:ext cx="1488293" cy="79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Decode stall</a:t>
          </a:r>
          <a:endParaRPr lang="zh-CN" altLang="en-US" sz="1700" kern="1200" dirty="0"/>
        </a:p>
      </dsp:txBody>
      <dsp:txXfrm>
        <a:off x="211224" y="2155570"/>
        <a:ext cx="1441709" cy="748653"/>
      </dsp:txXfrm>
    </dsp:sp>
    <dsp:sp modelId="{4F598239-62A4-4CA6-AF8C-0F9DDF9D9A0E}">
      <dsp:nvSpPr>
        <dsp:cNvPr id="0" name=""/>
        <dsp:cNvSpPr/>
      </dsp:nvSpPr>
      <dsp:spPr>
        <a:xfrm>
          <a:off x="187932" y="3049859"/>
          <a:ext cx="1488293" cy="79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Execute bubble</a:t>
          </a:r>
          <a:endParaRPr lang="zh-CN" altLang="en-US" sz="1700" kern="1200"/>
        </a:p>
      </dsp:txBody>
      <dsp:txXfrm>
        <a:off x="211224" y="3073151"/>
        <a:ext cx="1441709" cy="748653"/>
      </dsp:txXfrm>
    </dsp:sp>
    <dsp:sp modelId="{1196EE8C-F52B-4487-BA00-7B9BF3B13689}">
      <dsp:nvSpPr>
        <dsp:cNvPr id="0" name=""/>
        <dsp:cNvSpPr/>
      </dsp:nvSpPr>
      <dsp:spPr>
        <a:xfrm>
          <a:off x="2001789" y="0"/>
          <a:ext cx="1860366" cy="4047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Processing ret</a:t>
          </a:r>
          <a:endParaRPr lang="zh-CN" altLang="en-US" sz="2200" kern="1200" dirty="0"/>
        </a:p>
      </dsp:txBody>
      <dsp:txXfrm>
        <a:off x="2001789" y="0"/>
        <a:ext cx="1860366" cy="1214350"/>
      </dsp:txXfrm>
    </dsp:sp>
    <dsp:sp modelId="{BF179B1C-3CAC-4B82-8CE1-FE5601E67D3B}">
      <dsp:nvSpPr>
        <dsp:cNvPr id="0" name=""/>
        <dsp:cNvSpPr/>
      </dsp:nvSpPr>
      <dsp:spPr>
        <a:xfrm>
          <a:off x="2187826" y="1215536"/>
          <a:ext cx="1488293" cy="1220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Fetch </a:t>
          </a:r>
          <a:r>
            <a:rPr lang="en-US" altLang="zh-CN" sz="1700" kern="1200" dirty="0" smtClean="0"/>
            <a:t>stall</a:t>
          </a:r>
          <a:endParaRPr lang="zh-CN" altLang="en-US" sz="1700" kern="1200"/>
        </a:p>
      </dsp:txBody>
      <dsp:txXfrm>
        <a:off x="2223573" y="1251283"/>
        <a:ext cx="1416799" cy="1148983"/>
      </dsp:txXfrm>
    </dsp:sp>
    <dsp:sp modelId="{188308D0-722F-4ED6-9C25-C7DC6F91A698}">
      <dsp:nvSpPr>
        <dsp:cNvPr id="0" name=""/>
        <dsp:cNvSpPr/>
      </dsp:nvSpPr>
      <dsp:spPr>
        <a:xfrm>
          <a:off x="2187826" y="2623779"/>
          <a:ext cx="1488293" cy="1220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Decode bubble</a:t>
          </a:r>
          <a:endParaRPr lang="zh-CN" altLang="en-US" sz="1700" kern="1200"/>
        </a:p>
      </dsp:txBody>
      <dsp:txXfrm>
        <a:off x="2223573" y="2659526"/>
        <a:ext cx="1416799" cy="1148983"/>
      </dsp:txXfrm>
    </dsp:sp>
    <dsp:sp modelId="{F21086D2-99C9-4403-93C5-F8E957A3C10E}">
      <dsp:nvSpPr>
        <dsp:cNvPr id="0" name=""/>
        <dsp:cNvSpPr/>
      </dsp:nvSpPr>
      <dsp:spPr>
        <a:xfrm>
          <a:off x="4001683" y="0"/>
          <a:ext cx="1860366" cy="4047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Mispredicted</a:t>
          </a:r>
          <a:r>
            <a:rPr lang="en-US" altLang="zh-CN" sz="2200" kern="1200" dirty="0" smtClean="0"/>
            <a:t> branches</a:t>
          </a:r>
          <a:endParaRPr lang="zh-CN" altLang="en-US" sz="2200" kern="1200" dirty="0"/>
        </a:p>
      </dsp:txBody>
      <dsp:txXfrm>
        <a:off x="4001683" y="0"/>
        <a:ext cx="1860366" cy="1214350"/>
      </dsp:txXfrm>
    </dsp:sp>
    <dsp:sp modelId="{8EDC9FC7-5C00-4AAE-8139-006DAC3AD367}">
      <dsp:nvSpPr>
        <dsp:cNvPr id="0" name=""/>
        <dsp:cNvSpPr/>
      </dsp:nvSpPr>
      <dsp:spPr>
        <a:xfrm>
          <a:off x="4187720" y="1215536"/>
          <a:ext cx="1488293" cy="1220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Decode bubble</a:t>
          </a:r>
          <a:endParaRPr lang="zh-CN" altLang="en-US" sz="1700" kern="1200" dirty="0"/>
        </a:p>
      </dsp:txBody>
      <dsp:txXfrm>
        <a:off x="4223467" y="1251283"/>
        <a:ext cx="1416799" cy="1148983"/>
      </dsp:txXfrm>
    </dsp:sp>
    <dsp:sp modelId="{01AA784C-7708-40A5-98DD-DD9848B29595}">
      <dsp:nvSpPr>
        <dsp:cNvPr id="0" name=""/>
        <dsp:cNvSpPr/>
      </dsp:nvSpPr>
      <dsp:spPr>
        <a:xfrm>
          <a:off x="4187720" y="2623779"/>
          <a:ext cx="1488293" cy="1220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Execute bubble</a:t>
          </a:r>
          <a:endParaRPr lang="zh-CN" altLang="en-US" sz="1700" kern="1200" dirty="0"/>
        </a:p>
      </dsp:txBody>
      <dsp:txXfrm>
        <a:off x="4223467" y="2659526"/>
        <a:ext cx="1416799" cy="1148983"/>
      </dsp:txXfrm>
    </dsp:sp>
    <dsp:sp modelId="{BCD97A1B-857C-461E-AE1F-C9A4432564A8}">
      <dsp:nvSpPr>
        <dsp:cNvPr id="0" name=""/>
        <dsp:cNvSpPr/>
      </dsp:nvSpPr>
      <dsp:spPr>
        <a:xfrm>
          <a:off x="6001577" y="0"/>
          <a:ext cx="1860366" cy="4047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Exception</a:t>
          </a:r>
          <a:endParaRPr lang="zh-CN" altLang="en-US" sz="2200" kern="1200" dirty="0"/>
        </a:p>
      </dsp:txBody>
      <dsp:txXfrm>
        <a:off x="6001577" y="0"/>
        <a:ext cx="1860366" cy="1214350"/>
      </dsp:txXfrm>
    </dsp:sp>
    <dsp:sp modelId="{8124BDDA-3B27-4EC4-A0F7-A02EB78ACCD0}">
      <dsp:nvSpPr>
        <dsp:cNvPr id="0" name=""/>
        <dsp:cNvSpPr/>
      </dsp:nvSpPr>
      <dsp:spPr>
        <a:xfrm>
          <a:off x="6187614" y="1215536"/>
          <a:ext cx="1488293" cy="1220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Memory bubble</a:t>
          </a:r>
          <a:endParaRPr lang="zh-CN" altLang="en-US" sz="1700" kern="1200" dirty="0"/>
        </a:p>
      </dsp:txBody>
      <dsp:txXfrm>
        <a:off x="6223361" y="1251283"/>
        <a:ext cx="1416799" cy="1148983"/>
      </dsp:txXfrm>
    </dsp:sp>
    <dsp:sp modelId="{4AD4E62E-94DB-4F2D-A04B-6E364A1F3803}">
      <dsp:nvSpPr>
        <dsp:cNvPr id="0" name=""/>
        <dsp:cNvSpPr/>
      </dsp:nvSpPr>
      <dsp:spPr>
        <a:xfrm>
          <a:off x="6187614" y="2623779"/>
          <a:ext cx="1488293" cy="1220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Write-back bubble</a:t>
          </a:r>
          <a:endParaRPr lang="zh-CN" altLang="en-US" sz="1700" kern="1200" dirty="0"/>
        </a:p>
      </dsp:txBody>
      <dsp:txXfrm>
        <a:off x="6223361" y="2659526"/>
        <a:ext cx="1416799" cy="1148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21ED-1893-454F-BD2F-79E61B368288}">
      <dsp:nvSpPr>
        <dsp:cNvPr id="0" name=""/>
        <dsp:cNvSpPr/>
      </dsp:nvSpPr>
      <dsp:spPr>
        <a:xfrm>
          <a:off x="1039238" y="477408"/>
          <a:ext cx="2309619" cy="1138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控制暂停与气泡信号</a:t>
          </a:r>
          <a:endParaRPr lang="zh-CN" altLang="en-US" sz="1600" kern="1200" dirty="0"/>
        </a:p>
      </dsp:txBody>
      <dsp:txXfrm>
        <a:off x="1408777" y="477408"/>
        <a:ext cx="1940080" cy="1138857"/>
      </dsp:txXfrm>
    </dsp:sp>
    <dsp:sp modelId="{B4094C02-19E2-4C1C-B9AF-5AFE0C270201}">
      <dsp:nvSpPr>
        <dsp:cNvPr id="0" name=""/>
        <dsp:cNvSpPr/>
      </dsp:nvSpPr>
      <dsp:spPr>
        <a:xfrm>
          <a:off x="1039238" y="1616266"/>
          <a:ext cx="2309619" cy="1138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避免流水线冒险</a:t>
          </a:r>
          <a:endParaRPr lang="zh-CN" altLang="en-US" sz="1600" kern="1200" dirty="0"/>
        </a:p>
      </dsp:txBody>
      <dsp:txXfrm>
        <a:off x="1408777" y="1616266"/>
        <a:ext cx="1940080" cy="1138857"/>
      </dsp:txXfrm>
    </dsp:sp>
    <dsp:sp modelId="{A19E25AB-6061-4B16-A912-75EAEB0CEBF9}">
      <dsp:nvSpPr>
        <dsp:cNvPr id="0" name=""/>
        <dsp:cNvSpPr/>
      </dsp:nvSpPr>
      <dsp:spPr>
        <a:xfrm>
          <a:off x="1039238" y="2755123"/>
          <a:ext cx="2309619" cy="1138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……</a:t>
          </a:r>
          <a:endParaRPr lang="zh-CN" altLang="en-US" sz="1600" kern="1200" dirty="0"/>
        </a:p>
      </dsp:txBody>
      <dsp:txXfrm>
        <a:off x="1408777" y="2755123"/>
        <a:ext cx="1940080" cy="1138857"/>
      </dsp:txXfrm>
    </dsp:sp>
    <dsp:sp modelId="{1C432B2C-D77B-4F28-97A5-5539C66F069B}">
      <dsp:nvSpPr>
        <dsp:cNvPr id="0" name=""/>
        <dsp:cNvSpPr/>
      </dsp:nvSpPr>
      <dsp:spPr>
        <a:xfrm>
          <a:off x="162969" y="5"/>
          <a:ext cx="1185741" cy="1185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Control</a:t>
          </a:r>
          <a:endParaRPr lang="zh-CN" altLang="en-US" sz="1900" kern="1200" dirty="0"/>
        </a:p>
      </dsp:txBody>
      <dsp:txXfrm>
        <a:off x="336617" y="173653"/>
        <a:ext cx="838445" cy="838445"/>
      </dsp:txXfrm>
    </dsp:sp>
    <dsp:sp modelId="{68531F59-96BB-439E-8564-6CD065AA8593}">
      <dsp:nvSpPr>
        <dsp:cNvPr id="0" name=""/>
        <dsp:cNvSpPr/>
      </dsp:nvSpPr>
      <dsp:spPr>
        <a:xfrm>
          <a:off x="5081348" y="477408"/>
          <a:ext cx="2375919" cy="11863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控制时钟上升沿的寄存器输入</a:t>
          </a:r>
          <a:endParaRPr lang="zh-CN" altLang="en-US" sz="1600" kern="1200" dirty="0"/>
        </a:p>
      </dsp:txBody>
      <dsp:txXfrm>
        <a:off x="5461495" y="477408"/>
        <a:ext cx="1995771" cy="1186334"/>
      </dsp:txXfrm>
    </dsp:sp>
    <dsp:sp modelId="{C91E29DB-5CDD-409C-8341-110197124F85}">
      <dsp:nvSpPr>
        <dsp:cNvPr id="0" name=""/>
        <dsp:cNvSpPr/>
      </dsp:nvSpPr>
      <dsp:spPr>
        <a:xfrm>
          <a:off x="5081348" y="1663743"/>
          <a:ext cx="2375919" cy="11863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暂停：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关闭输入更新</a:t>
          </a:r>
          <a:endParaRPr lang="zh-CN" altLang="en-US" sz="1200" kern="1200" dirty="0"/>
        </a:p>
      </dsp:txBody>
      <dsp:txXfrm>
        <a:off x="5461495" y="1663743"/>
        <a:ext cx="1995771" cy="1186334"/>
      </dsp:txXfrm>
    </dsp:sp>
    <dsp:sp modelId="{8DC26A3F-FC5A-4CEE-B151-3DF52EC98A3D}">
      <dsp:nvSpPr>
        <dsp:cNvPr id="0" name=""/>
        <dsp:cNvSpPr/>
      </dsp:nvSpPr>
      <dsp:spPr>
        <a:xfrm>
          <a:off x="5081348" y="2850077"/>
          <a:ext cx="2375919" cy="11863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气泡：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使用</a:t>
          </a:r>
          <a:r>
            <a:rPr lang="en-US" altLang="zh-CN" sz="1200" kern="1200" dirty="0" smtClean="0"/>
            <a:t>NOP</a:t>
          </a:r>
          <a:r>
            <a:rPr lang="zh-CN" altLang="en-US" sz="1200" kern="1200" dirty="0" smtClean="0"/>
            <a:t>填充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原先的输入更新被废弃</a:t>
          </a:r>
          <a:endParaRPr lang="zh-CN" altLang="en-US" sz="1200" kern="1200" dirty="0"/>
        </a:p>
      </dsp:txBody>
      <dsp:txXfrm>
        <a:off x="5461495" y="2850077"/>
        <a:ext cx="1995771" cy="1186334"/>
      </dsp:txXfrm>
    </dsp:sp>
    <dsp:sp modelId="{6E44B5A1-D37A-47EB-A3EB-569C81703746}">
      <dsp:nvSpPr>
        <dsp:cNvPr id="0" name=""/>
        <dsp:cNvSpPr/>
      </dsp:nvSpPr>
      <dsp:spPr>
        <a:xfrm>
          <a:off x="4247919" y="3112"/>
          <a:ext cx="1185741" cy="1185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Send</a:t>
          </a:r>
          <a:endParaRPr lang="zh-CN" altLang="en-US" sz="1900" kern="1200" dirty="0"/>
        </a:p>
      </dsp:txBody>
      <dsp:txXfrm>
        <a:off x="4421567" y="176760"/>
        <a:ext cx="838445" cy="838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AAC0-54BA-461F-8169-6DBD0336D24F}">
      <dsp:nvSpPr>
        <dsp:cNvPr id="0" name=""/>
        <dsp:cNvSpPr/>
      </dsp:nvSpPr>
      <dsp:spPr>
        <a:xfrm>
          <a:off x="1748345" y="479422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Condition</a:t>
          </a:r>
          <a:r>
            <a:rPr lang="zh-CN" altLang="en-US" sz="1100" kern="1200" dirty="0" smtClean="0"/>
            <a:t>：</a:t>
          </a:r>
          <a:endParaRPr lang="en-US" alt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(</a:t>
          </a:r>
          <a:r>
            <a:rPr lang="en-US" altLang="en-US" sz="1000" kern="1200" dirty="0" err="1" smtClean="0"/>
            <a:t>E_icode</a:t>
          </a:r>
          <a:r>
            <a:rPr lang="en-US" altLang="en-US" sz="1000" kern="1200" dirty="0" smtClean="0"/>
            <a:t> == IMRMOVL || </a:t>
          </a:r>
          <a:r>
            <a:rPr lang="en-US" altLang="en-US" sz="1000" kern="1200" dirty="0" err="1" smtClean="0"/>
            <a:t>E_icode</a:t>
          </a:r>
          <a:r>
            <a:rPr lang="en-US" altLang="en-US" sz="1000" kern="1200" dirty="0" smtClean="0"/>
            <a:t> == IPOPL)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&amp;&amp;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(</a:t>
          </a:r>
          <a:r>
            <a:rPr lang="en-US" altLang="en-US" sz="1100" kern="1200" dirty="0" err="1" smtClean="0"/>
            <a:t>E_dstM</a:t>
          </a:r>
          <a:r>
            <a:rPr lang="en-US" altLang="en-US" sz="1100" kern="1200" dirty="0" smtClean="0"/>
            <a:t> == </a:t>
          </a:r>
          <a:r>
            <a:rPr lang="en-US" altLang="en-US" sz="1100" kern="1200" dirty="0" err="1" smtClean="0"/>
            <a:t>d_srcA</a:t>
          </a:r>
          <a:r>
            <a:rPr lang="en-US" altLang="en-US" sz="1100" kern="1200" dirty="0" smtClean="0"/>
            <a:t> || </a:t>
          </a:r>
          <a:r>
            <a:rPr lang="en-US" altLang="en-US" sz="1100" kern="1200" dirty="0" err="1" smtClean="0"/>
            <a:t>E_dstM</a:t>
          </a:r>
          <a:r>
            <a:rPr lang="en-US" altLang="en-US" sz="1100" kern="1200" dirty="0" smtClean="0"/>
            <a:t> == </a:t>
          </a:r>
          <a:r>
            <a:rPr lang="en-US" altLang="en-US" sz="1100" kern="1200" dirty="0" err="1" smtClean="0"/>
            <a:t>d_srcB</a:t>
          </a:r>
          <a:r>
            <a:rPr lang="en-US" altLang="en-US" sz="1100" kern="1200" dirty="0" smtClean="0"/>
            <a:t>)</a:t>
          </a:r>
          <a:endParaRPr lang="zh-CN" altLang="en-US" sz="1100" kern="1200" dirty="0"/>
        </a:p>
      </dsp:txBody>
      <dsp:txXfrm>
        <a:off x="2255842" y="479422"/>
        <a:ext cx="2664357" cy="1194198"/>
      </dsp:txXfrm>
    </dsp:sp>
    <dsp:sp modelId="{8D096E05-F462-4F59-BBE6-E45445D92338}">
      <dsp:nvSpPr>
        <dsp:cNvPr id="0" name=""/>
        <dsp:cNvSpPr/>
      </dsp:nvSpPr>
      <dsp:spPr>
        <a:xfrm>
          <a:off x="1748345" y="1673621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利用</a:t>
          </a:r>
          <a:r>
            <a:rPr lang="en-US" altLang="en-US" sz="1200" kern="1200" dirty="0" smtClean="0"/>
            <a:t>bubble &amp; stall</a:t>
          </a:r>
          <a:r>
            <a:rPr lang="zh-CN" altLang="en-US" sz="1200" kern="1200" dirty="0" smtClean="0"/>
            <a:t>机制，在指令</a:t>
          </a:r>
          <a:r>
            <a:rPr lang="en-US" altLang="en-US" sz="1200" kern="1200" dirty="0" smtClean="0"/>
            <a:t>A</a:t>
          </a:r>
          <a:r>
            <a:rPr lang="zh-CN" altLang="en-US" sz="1200" kern="1200" dirty="0" smtClean="0"/>
            <a:t>前插入一个</a:t>
          </a:r>
          <a:r>
            <a:rPr lang="en-US" altLang="en-US" sz="1200" kern="1200" dirty="0" err="1" smtClean="0"/>
            <a:t>nop</a:t>
          </a:r>
          <a:endParaRPr lang="zh-CN" altLang="en-US" sz="1200" kern="1200" dirty="0"/>
        </a:p>
      </dsp:txBody>
      <dsp:txXfrm>
        <a:off x="2255842" y="1673621"/>
        <a:ext cx="2664357" cy="1194198"/>
      </dsp:txXfrm>
    </dsp:sp>
    <dsp:sp modelId="{DBAA5266-A1DB-47C4-9CF9-AB87CD70FA1C}">
      <dsp:nvSpPr>
        <dsp:cNvPr id="0" name=""/>
        <dsp:cNvSpPr/>
      </dsp:nvSpPr>
      <dsp:spPr>
        <a:xfrm>
          <a:off x="1748345" y="2867819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Fetch</a:t>
          </a:r>
          <a:r>
            <a:rPr lang="zh-CN" altLang="en-US" sz="1200" kern="1200" dirty="0" smtClean="0"/>
            <a:t>：</a:t>
          </a:r>
          <a:r>
            <a:rPr lang="en-US" altLang="zh-CN" sz="1200" kern="1200" dirty="0" smtClean="0"/>
            <a:t>stall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Decode</a:t>
          </a:r>
          <a:r>
            <a:rPr lang="zh-CN" altLang="en-US" sz="1200" kern="1200" dirty="0" smtClean="0"/>
            <a:t>：</a:t>
          </a:r>
          <a:r>
            <a:rPr lang="en-US" altLang="zh-CN" sz="1200" kern="1200" dirty="0" smtClean="0"/>
            <a:t>stall</a:t>
          </a:r>
          <a:r>
            <a:rPr lang="en-US" altLang="en-US" sz="1200" kern="1200" dirty="0" smtClean="0"/>
            <a:t>
</a:t>
          </a:r>
          <a:r>
            <a:rPr lang="en-US" altLang="zh-CN" sz="1200" kern="1200" dirty="0" smtClean="0"/>
            <a:t>Execute</a:t>
          </a:r>
          <a:r>
            <a:rPr lang="zh-CN" altLang="en-US" sz="1200" kern="1200" dirty="0" smtClean="0"/>
            <a:t>：</a:t>
          </a:r>
          <a:r>
            <a:rPr lang="en-US" altLang="zh-CN" sz="1200" kern="1200" dirty="0" smtClean="0"/>
            <a:t>bubble</a:t>
          </a:r>
          <a:endParaRPr lang="zh-CN" altLang="en-US" sz="1200" kern="1200" dirty="0"/>
        </a:p>
      </dsp:txBody>
      <dsp:txXfrm>
        <a:off x="2255842" y="2867819"/>
        <a:ext cx="2664357" cy="1194198"/>
      </dsp:txXfrm>
    </dsp:sp>
    <dsp:sp modelId="{6A73DF10-2454-45B6-BC41-853EBF8D5D68}">
      <dsp:nvSpPr>
        <dsp:cNvPr id="0" name=""/>
        <dsp:cNvSpPr/>
      </dsp:nvSpPr>
      <dsp:spPr>
        <a:xfrm>
          <a:off x="1002803" y="35235"/>
          <a:ext cx="1193601" cy="1193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Load/use hazards</a:t>
          </a:r>
          <a:endParaRPr lang="zh-CN" altLang="en-US" sz="1500" kern="1200" dirty="0"/>
        </a:p>
      </dsp:txBody>
      <dsp:txXfrm>
        <a:off x="1177602" y="210034"/>
        <a:ext cx="844003" cy="844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AAC0-54BA-461F-8169-6DBD0336D24F}">
      <dsp:nvSpPr>
        <dsp:cNvPr id="0" name=""/>
        <dsp:cNvSpPr/>
      </dsp:nvSpPr>
      <dsp:spPr>
        <a:xfrm>
          <a:off x="1748345" y="479422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altLang="en-US" sz="1100" kern="1200" dirty="0" smtClean="0"/>
            <a:t>Condition</a:t>
          </a:r>
          <a:r>
            <a:rPr lang="zh-CN" altLang="en-US" sz="1100" kern="1200" dirty="0" smtClean="0"/>
            <a:t>：
</a:t>
          </a:r>
          <a:r>
            <a:rPr lang="it-IT" altLang="en-US" sz="1100" kern="1200" dirty="0" smtClean="0"/>
            <a:t>D_icode == IRET || 
E_icode == IRET || 
M_icode == IRET</a:t>
          </a:r>
          <a:endParaRPr lang="zh-CN" altLang="en-US" sz="1100" kern="1200" dirty="0"/>
        </a:p>
      </dsp:txBody>
      <dsp:txXfrm>
        <a:off x="2255842" y="479422"/>
        <a:ext cx="2664357" cy="1194198"/>
      </dsp:txXfrm>
    </dsp:sp>
    <dsp:sp modelId="{8D096E05-F462-4F59-BBE6-E45445D92338}">
      <dsp:nvSpPr>
        <dsp:cNvPr id="0" name=""/>
        <dsp:cNvSpPr/>
      </dsp:nvSpPr>
      <dsp:spPr>
        <a:xfrm>
          <a:off x="1748345" y="1673621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第一次触发：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Decode</a:t>
          </a:r>
          <a:r>
            <a:rPr lang="zh-CN" altLang="en-US" sz="1200" kern="1200" dirty="0" smtClean="0"/>
            <a:t>后的第一个时钟上升沿之前
直到</a:t>
          </a:r>
          <a:r>
            <a:rPr lang="en-US" altLang="en-US" sz="1200" kern="1200" dirty="0" smtClean="0"/>
            <a:t>ret</a:t>
          </a:r>
          <a:r>
            <a:rPr lang="zh-CN" altLang="en-US" sz="1200" kern="1200" dirty="0" smtClean="0"/>
            <a:t>进入</a:t>
          </a:r>
          <a:r>
            <a:rPr lang="en-US" altLang="en-US" sz="1200" kern="1200" dirty="0" smtClean="0"/>
            <a:t>Write-back</a:t>
          </a:r>
          <a:r>
            <a:rPr lang="zh-CN" altLang="en-US" sz="1200" kern="1200" dirty="0" smtClean="0"/>
            <a:t>阶段</a:t>
          </a:r>
          <a:endParaRPr lang="zh-CN" altLang="en-US" sz="1200" kern="1200" dirty="0"/>
        </a:p>
      </dsp:txBody>
      <dsp:txXfrm>
        <a:off x="2255842" y="1673621"/>
        <a:ext cx="2664357" cy="1194198"/>
      </dsp:txXfrm>
    </dsp:sp>
    <dsp:sp modelId="{DBAA5266-A1DB-47C4-9CF9-AB87CD70FA1C}">
      <dsp:nvSpPr>
        <dsp:cNvPr id="0" name=""/>
        <dsp:cNvSpPr/>
      </dsp:nvSpPr>
      <dsp:spPr>
        <a:xfrm>
          <a:off x="1748345" y="2867819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Decode</a:t>
          </a:r>
          <a:r>
            <a:rPr lang="zh-CN" altLang="en-US" sz="1200" kern="1200" dirty="0" smtClean="0"/>
            <a:t>：</a:t>
          </a:r>
          <a:r>
            <a:rPr lang="en-US" altLang="en-US" sz="1200" kern="1200" dirty="0" smtClean="0"/>
            <a:t>bubble
Fetch</a:t>
          </a:r>
          <a:r>
            <a:rPr lang="zh-CN" altLang="en-US" sz="1200" kern="1200" dirty="0" smtClean="0"/>
            <a:t>：在同一位置取值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实质上相当于插入了三个</a:t>
          </a:r>
          <a:r>
            <a:rPr lang="en-US" altLang="en-US" sz="1200" kern="1200" dirty="0" err="1" smtClean="0"/>
            <a:t>nop</a:t>
          </a:r>
          <a:r>
            <a:rPr lang="zh-CN" altLang="en-US" sz="1200" kern="1200" dirty="0" smtClean="0"/>
            <a:t>语句</a:t>
          </a:r>
          <a:endParaRPr lang="zh-CN" altLang="en-US" sz="1200" kern="1200" dirty="0"/>
        </a:p>
      </dsp:txBody>
      <dsp:txXfrm>
        <a:off x="2255842" y="2867819"/>
        <a:ext cx="2664357" cy="1194198"/>
      </dsp:txXfrm>
    </dsp:sp>
    <dsp:sp modelId="{6A73DF10-2454-45B6-BC41-853EBF8D5D68}">
      <dsp:nvSpPr>
        <dsp:cNvPr id="0" name=""/>
        <dsp:cNvSpPr/>
      </dsp:nvSpPr>
      <dsp:spPr>
        <a:xfrm>
          <a:off x="1002803" y="35235"/>
          <a:ext cx="1193601" cy="1193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Processing ret</a:t>
          </a:r>
          <a:endParaRPr lang="zh-CN" altLang="en-US" sz="1300" kern="1200" dirty="0"/>
        </a:p>
      </dsp:txBody>
      <dsp:txXfrm>
        <a:off x="1177602" y="210034"/>
        <a:ext cx="844003" cy="844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AAC0-54BA-461F-8169-6DBD0336D24F}">
      <dsp:nvSpPr>
        <dsp:cNvPr id="0" name=""/>
        <dsp:cNvSpPr/>
      </dsp:nvSpPr>
      <dsp:spPr>
        <a:xfrm>
          <a:off x="1748345" y="479422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Condition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err="1" smtClean="0"/>
            <a:t>E_icode</a:t>
          </a:r>
          <a:r>
            <a:rPr lang="en-US" altLang="en-US" sz="1100" kern="1200" dirty="0" smtClean="0"/>
            <a:t> == IJXX &amp;&amp; !</a:t>
          </a:r>
          <a:r>
            <a:rPr lang="en-US" altLang="en-US" sz="1100" kern="1200" dirty="0" err="1" smtClean="0"/>
            <a:t>e_Cnd</a:t>
          </a:r>
          <a:endParaRPr lang="zh-CN" altLang="en-US" sz="1100" kern="1200" dirty="0"/>
        </a:p>
      </dsp:txBody>
      <dsp:txXfrm>
        <a:off x="2255842" y="479422"/>
        <a:ext cx="2664357" cy="1194198"/>
      </dsp:txXfrm>
    </dsp:sp>
    <dsp:sp modelId="{8D096E05-F462-4F59-BBE6-E45445D92338}">
      <dsp:nvSpPr>
        <dsp:cNvPr id="0" name=""/>
        <dsp:cNvSpPr/>
      </dsp:nvSpPr>
      <dsp:spPr>
        <a:xfrm>
          <a:off x="1748345" y="1673621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有两个错误的指令进入流水线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200" kern="1200" dirty="0" smtClean="0"/>
            <a:t>分别位于</a:t>
          </a:r>
          <a:r>
            <a:rPr lang="en-US" altLang="zh-CN" sz="1200" kern="1200" dirty="0" smtClean="0"/>
            <a:t>Fetch</a:t>
          </a:r>
          <a:r>
            <a:rPr lang="zh-CN" altLang="zh-CN" sz="1200" kern="1200" dirty="0" smtClean="0"/>
            <a:t>和</a:t>
          </a:r>
          <a:r>
            <a:rPr lang="en-US" altLang="zh-CN" sz="1200" kern="1200" dirty="0" smtClean="0"/>
            <a:t>Decode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200" kern="1200" dirty="0" smtClean="0"/>
            <a:t>没有对寄存器、条件码、内存的修</a:t>
          </a:r>
          <a:r>
            <a:rPr lang="zh-CN" altLang="en-US" sz="1200" kern="1200" dirty="0" smtClean="0"/>
            <a:t>改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200" kern="1200" dirty="0" smtClean="0"/>
            <a:t>将错误指令抹消即可</a:t>
          </a:r>
          <a:endParaRPr lang="zh-CN" altLang="en-US" sz="1200" kern="1200" dirty="0"/>
        </a:p>
      </dsp:txBody>
      <dsp:txXfrm>
        <a:off x="2255842" y="1673621"/>
        <a:ext cx="2664357" cy="1194198"/>
      </dsp:txXfrm>
    </dsp:sp>
    <dsp:sp modelId="{DBAA5266-A1DB-47C4-9CF9-AB87CD70FA1C}">
      <dsp:nvSpPr>
        <dsp:cNvPr id="0" name=""/>
        <dsp:cNvSpPr/>
      </dsp:nvSpPr>
      <dsp:spPr>
        <a:xfrm>
          <a:off x="1748345" y="2867819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Execute</a:t>
          </a:r>
          <a:r>
            <a:rPr lang="zh-CN" altLang="en-US" sz="1200" kern="1200" dirty="0" smtClean="0"/>
            <a:t>：</a:t>
          </a:r>
          <a:r>
            <a:rPr lang="en-US" altLang="en-US" sz="1200" kern="1200" dirty="0" smtClean="0"/>
            <a:t>bubble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将传入</a:t>
          </a:r>
          <a:r>
            <a:rPr lang="en-US" altLang="en-US" sz="1200" kern="1200" dirty="0" smtClean="0"/>
            <a:t>Execute</a:t>
          </a:r>
          <a:r>
            <a:rPr lang="zh-CN" altLang="en-US" sz="1200" kern="1200" dirty="0" smtClean="0"/>
            <a:t>的输入信号抹除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Decode</a:t>
          </a:r>
          <a:r>
            <a:rPr lang="zh-CN" altLang="en-US" sz="1200" kern="1200" dirty="0" smtClean="0"/>
            <a:t>：</a:t>
          </a:r>
          <a:r>
            <a:rPr lang="en-US" altLang="en-US" sz="1200" kern="1200" dirty="0" smtClean="0"/>
            <a:t>bubble </a:t>
          </a:r>
          <a:r>
            <a:rPr lang="zh-CN" altLang="en-US" sz="1200" kern="1200" dirty="0" smtClean="0"/>
            <a:t>同理、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Fetch</a:t>
          </a:r>
          <a:r>
            <a:rPr lang="zh-CN" altLang="en-US" sz="1200" kern="1200" dirty="0" smtClean="0"/>
            <a:t>正常执行</a:t>
          </a:r>
          <a:r>
            <a:rPr lang="en-US" altLang="en-US" sz="1200" kern="1200" dirty="0" smtClean="0"/>
            <a:t/>
          </a:r>
          <a:br>
            <a:rPr lang="en-US" altLang="en-US" sz="1200" kern="1200" dirty="0" smtClean="0"/>
          </a:br>
          <a:endParaRPr lang="zh-CN" altLang="en-US" sz="1200" kern="1200" dirty="0"/>
        </a:p>
      </dsp:txBody>
      <dsp:txXfrm>
        <a:off x="2255842" y="2867819"/>
        <a:ext cx="2664357" cy="1194198"/>
      </dsp:txXfrm>
    </dsp:sp>
    <dsp:sp modelId="{6A73DF10-2454-45B6-BC41-853EBF8D5D68}">
      <dsp:nvSpPr>
        <dsp:cNvPr id="0" name=""/>
        <dsp:cNvSpPr/>
      </dsp:nvSpPr>
      <dsp:spPr>
        <a:xfrm>
          <a:off x="1002803" y="35235"/>
          <a:ext cx="1193601" cy="1193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err="1" smtClean="0"/>
            <a:t>Mispredicted</a:t>
          </a:r>
          <a:r>
            <a:rPr lang="en-US" altLang="en-US" sz="1100" kern="1200" dirty="0" smtClean="0"/>
            <a:t> branches</a:t>
          </a:r>
          <a:endParaRPr lang="zh-CN" altLang="en-US" sz="1100" kern="1200" dirty="0"/>
        </a:p>
      </dsp:txBody>
      <dsp:txXfrm>
        <a:off x="1177602" y="210034"/>
        <a:ext cx="844003" cy="844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AAC0-54BA-461F-8169-6DBD0336D24F}">
      <dsp:nvSpPr>
        <dsp:cNvPr id="0" name=""/>
        <dsp:cNvSpPr/>
      </dsp:nvSpPr>
      <dsp:spPr>
        <a:xfrm>
          <a:off x="1748345" y="479422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Condition</a:t>
          </a:r>
          <a:r>
            <a:rPr lang="zh-CN" altLang="en-US" sz="1100" kern="1200" dirty="0" smtClean="0"/>
            <a:t>：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err="1" smtClean="0"/>
            <a:t>m_stat</a:t>
          </a:r>
          <a:r>
            <a:rPr lang="en-US" altLang="en-US" sz="1100" kern="1200" dirty="0" smtClean="0"/>
            <a:t> == SADR || </a:t>
          </a:r>
          <a:r>
            <a:rPr lang="en-US" altLang="en-US" sz="1100" kern="1200" dirty="0" err="1" smtClean="0"/>
            <a:t>m_stat</a:t>
          </a:r>
          <a:r>
            <a:rPr lang="en-US" altLang="en-US" sz="1100" kern="1200" dirty="0" smtClean="0"/>
            <a:t> == SINS || </a:t>
          </a:r>
          <a:r>
            <a:rPr lang="en-US" altLang="en-US" sz="1100" kern="1200" dirty="0" err="1" smtClean="0"/>
            <a:t>m_stat</a:t>
          </a:r>
          <a:r>
            <a:rPr lang="en-US" altLang="en-US" sz="1100" kern="1200" dirty="0" smtClean="0"/>
            <a:t> == SHLT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W_stat</a:t>
          </a:r>
          <a:r>
            <a:rPr lang="zh-CN" altLang="en-US" sz="1100" kern="1200" dirty="0" smtClean="0"/>
            <a:t>类似</a:t>
          </a:r>
          <a:endParaRPr lang="zh-CN" altLang="en-US" sz="1100" kern="1200" dirty="0"/>
        </a:p>
      </dsp:txBody>
      <dsp:txXfrm>
        <a:off x="2255842" y="479422"/>
        <a:ext cx="2664357" cy="1194198"/>
      </dsp:txXfrm>
    </dsp:sp>
    <dsp:sp modelId="{8D096E05-F462-4F59-BBE6-E45445D92338}">
      <dsp:nvSpPr>
        <dsp:cNvPr id="0" name=""/>
        <dsp:cNvSpPr/>
      </dsp:nvSpPr>
      <dsp:spPr>
        <a:xfrm>
          <a:off x="1748345" y="1673621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监测到</a:t>
          </a:r>
          <a:r>
            <a:rPr lang="zh-CN" altLang="en-US" sz="1200" kern="1200" dirty="0" smtClean="0">
              <a:solidFill>
                <a:srgbClr val="FF0000"/>
              </a:solidFill>
            </a:rPr>
            <a:t>之前</a:t>
          </a:r>
          <a:r>
            <a:rPr lang="zh-CN" altLang="en-US" sz="1200" kern="1200" dirty="0" smtClean="0"/>
            <a:t>执行的指令发生错误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需要停止修改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类似的在</a:t>
          </a:r>
          <a:r>
            <a:rPr lang="en-US" altLang="en-US" sz="1200" kern="1200" dirty="0" smtClean="0"/>
            <a:t>Execute</a:t>
          </a:r>
          <a:r>
            <a:rPr lang="zh-CN" altLang="en-US" sz="1200" kern="1200" dirty="0" smtClean="0"/>
            <a:t>阶段的</a:t>
          </a:r>
          <a:r>
            <a:rPr lang="en-US" altLang="en-US" sz="1200" kern="1200" dirty="0" err="1" smtClean="0"/>
            <a:t>setConditionCode</a:t>
          </a:r>
          <a:r>
            <a:rPr lang="zh-CN" altLang="en-US" sz="1200" kern="1200" dirty="0" smtClean="0"/>
            <a:t>也有体现</a:t>
          </a:r>
          <a:endParaRPr lang="zh-CN" altLang="en-US" sz="1200" kern="1200" dirty="0"/>
        </a:p>
      </dsp:txBody>
      <dsp:txXfrm>
        <a:off x="2255842" y="1673621"/>
        <a:ext cx="2664357" cy="1194198"/>
      </dsp:txXfrm>
    </dsp:sp>
    <dsp:sp modelId="{DBAA5266-A1DB-47C4-9CF9-AB87CD70FA1C}">
      <dsp:nvSpPr>
        <dsp:cNvPr id="0" name=""/>
        <dsp:cNvSpPr/>
      </dsp:nvSpPr>
      <dsp:spPr>
        <a:xfrm>
          <a:off x="1748345" y="2867819"/>
          <a:ext cx="3171854" cy="1194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坚持“顺序执行”的原则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即使某个指令在</a:t>
          </a:r>
          <a:r>
            <a:rPr lang="en-US" altLang="en-US" sz="1200" kern="1200" dirty="0" smtClean="0"/>
            <a:t>Fetch</a:t>
          </a:r>
          <a:r>
            <a:rPr lang="zh-CN" altLang="en-US" sz="1200" kern="1200" dirty="0" smtClean="0"/>
            <a:t>阶段发生错误，也要把之前进入流水线的指令执行完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（预测错误）</a:t>
          </a:r>
          <a:endParaRPr lang="zh-CN" altLang="en-US" sz="1200" kern="1200" dirty="0"/>
        </a:p>
      </dsp:txBody>
      <dsp:txXfrm>
        <a:off x="2255842" y="2867819"/>
        <a:ext cx="2664357" cy="1194198"/>
      </dsp:txXfrm>
    </dsp:sp>
    <dsp:sp modelId="{6A73DF10-2454-45B6-BC41-853EBF8D5D68}">
      <dsp:nvSpPr>
        <dsp:cNvPr id="0" name=""/>
        <dsp:cNvSpPr/>
      </dsp:nvSpPr>
      <dsp:spPr>
        <a:xfrm>
          <a:off x="1002803" y="35235"/>
          <a:ext cx="1193601" cy="1193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/>
            <a:t>Exception</a:t>
          </a:r>
          <a:endParaRPr lang="zh-CN" altLang="en-US" sz="1500" kern="1200" dirty="0"/>
        </a:p>
      </dsp:txBody>
      <dsp:txXfrm>
        <a:off x="1177602" y="210034"/>
        <a:ext cx="844003" cy="844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DB2C-CEB3-45D6-9A44-F84093BBB7D0}">
      <dsp:nvSpPr>
        <dsp:cNvPr id="0" name=""/>
        <dsp:cNvSpPr/>
      </dsp:nvSpPr>
      <dsp:spPr>
        <a:xfrm>
          <a:off x="0" y="0"/>
          <a:ext cx="6115397" cy="5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条件同时满足？？</a:t>
          </a:r>
          <a:endParaRPr lang="zh-CN" altLang="en-US" sz="2100" kern="1200" dirty="0"/>
        </a:p>
      </dsp:txBody>
      <dsp:txXfrm>
        <a:off x="0" y="0"/>
        <a:ext cx="6115397" cy="5697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DB2C-CEB3-45D6-9A44-F84093BBB7D0}">
      <dsp:nvSpPr>
        <dsp:cNvPr id="0" name=""/>
        <dsp:cNvSpPr/>
      </dsp:nvSpPr>
      <dsp:spPr>
        <a:xfrm>
          <a:off x="0" y="0"/>
          <a:ext cx="6115397" cy="5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顺序执行！</a:t>
          </a:r>
          <a:endParaRPr lang="zh-CN" altLang="en-US" sz="2100" kern="1200" dirty="0"/>
        </a:p>
      </dsp:txBody>
      <dsp:txXfrm>
        <a:off x="0" y="0"/>
        <a:ext cx="6115397" cy="5697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DB2C-CEB3-45D6-9A44-F84093BBB7D0}">
      <dsp:nvSpPr>
        <dsp:cNvPr id="0" name=""/>
        <dsp:cNvSpPr/>
      </dsp:nvSpPr>
      <dsp:spPr>
        <a:xfrm>
          <a:off x="0" y="0"/>
          <a:ext cx="6115397" cy="5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还是同时满足？？</a:t>
          </a:r>
          <a:endParaRPr lang="zh-CN" altLang="en-US" sz="2100" kern="1200" dirty="0"/>
        </a:p>
      </dsp:txBody>
      <dsp:txXfrm>
        <a:off x="0" y="0"/>
        <a:ext cx="6115397" cy="56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F5FE-01F5-4946-B366-6E11E6EB2930}" type="datetimeFigureOut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DDBCF-DDCC-43B9-AAAF-E15C80487B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9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8"/>
          <p:cNvSpPr/>
          <p:nvPr userDrawn="1"/>
        </p:nvSpPr>
        <p:spPr>
          <a:xfrm>
            <a:off x="8442325" y="6337300"/>
            <a:ext cx="204788" cy="2286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505200" y="6295056"/>
            <a:ext cx="4921859" cy="303121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3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598488" y="900113"/>
            <a:ext cx="79470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9"/>
          <p:cNvSpPr/>
          <p:nvPr userDrawn="1"/>
        </p:nvSpPr>
        <p:spPr>
          <a:xfrm>
            <a:off x="8442325" y="6337300"/>
            <a:ext cx="204788" cy="2286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507999" y="377834"/>
            <a:ext cx="4826002" cy="43520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511800" y="486019"/>
            <a:ext cx="3091542" cy="327016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3505200" y="6295056"/>
            <a:ext cx="4921859" cy="303121"/>
          </a:xfrm>
        </p:spPr>
        <p:txBody>
          <a:bodyPr>
            <a:noAutofit/>
          </a:bodyPr>
          <a:lstStyle>
            <a:lvl1pPr marL="0" indent="0" algn="r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13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8E4C9F-059D-4F90-983B-1F7FC934B36F}" type="datetimeFigureOut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2D9158-5D03-42C9-8754-DDC79CE488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6007100" y="4973638"/>
            <a:ext cx="1187450" cy="13239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427788" y="3159125"/>
            <a:ext cx="2193925" cy="244633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22288" y="427038"/>
            <a:ext cx="3381375" cy="37719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14513" y="354013"/>
            <a:ext cx="5514975" cy="61499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103" name="文本框 12"/>
          <p:cNvSpPr txBox="1">
            <a:spLocks noChangeArrowheads="1"/>
          </p:cNvSpPr>
          <p:nvPr/>
        </p:nvSpPr>
        <p:spPr bwMode="auto">
          <a:xfrm>
            <a:off x="1927225" y="2686050"/>
            <a:ext cx="52895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Y86 simulator pipeline with 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13"/>
          <p:cNvSpPr txBox="1">
            <a:spLocks noChangeArrowheads="1"/>
          </p:cNvSpPr>
          <p:nvPr/>
        </p:nvSpPr>
        <p:spPr bwMode="auto">
          <a:xfrm>
            <a:off x="1927225" y="4065588"/>
            <a:ext cx="528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FFFFFF"/>
                </a:solidFill>
              </a:rPr>
              <a:t>汇报</a:t>
            </a:r>
            <a:r>
              <a:rPr lang="zh-CN" altLang="en-US" sz="1600" dirty="0" smtClean="0">
                <a:solidFill>
                  <a:srgbClr val="FFFFFF"/>
                </a:solidFill>
              </a:rPr>
              <a:t>人： 陈杨栋 郭雨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lvl="0"/>
            <a:r>
              <a:rPr lang="en-US" altLang="zh-CN" dirty="0"/>
              <a:t>Load/use hazards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9101229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分类</a:t>
            </a:r>
            <a:endParaRPr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5256"/>
            <a:ext cx="1962150" cy="4276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23" y="1431882"/>
            <a:ext cx="20383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Processing ret</a:t>
            </a:r>
            <a:endParaRPr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681863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9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分类</a:t>
            </a:r>
            <a:endParaRPr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5256"/>
            <a:ext cx="1962150" cy="4276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23" y="1431882"/>
            <a:ext cx="2038350" cy="435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46" y="1415256"/>
            <a:ext cx="1943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流水线冒险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Mispredicted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branches</a:t>
            </a:r>
            <a:endParaRPr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16996698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分类</a:t>
            </a:r>
            <a:endParaRPr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5256"/>
            <a:ext cx="1962150" cy="4276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23" y="1431882"/>
            <a:ext cx="2038350" cy="435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46" y="1415256"/>
            <a:ext cx="1943100" cy="425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919" y="1431882"/>
            <a:ext cx="1962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</a:t>
            </a:r>
            <a:r>
              <a:rPr lang="zh-CN" altLang="en-US" dirty="0" smtClean="0"/>
              <a:t>冒险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Exception</a:t>
            </a:r>
            <a:endParaRPr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7516907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2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175" y="1592263"/>
            <a:ext cx="3295650" cy="36734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2338" y="2459038"/>
            <a:ext cx="900112" cy="377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NO.3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3450" y="3717925"/>
            <a:ext cx="219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文本框 6"/>
          <p:cNvSpPr txBox="1">
            <a:spLocks noChangeArrowheads="1"/>
          </p:cNvSpPr>
          <p:nvPr/>
        </p:nvSpPr>
        <p:spPr bwMode="auto">
          <a:xfrm>
            <a:off x="3116263" y="3851275"/>
            <a:ext cx="291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If &amp; else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6263" y="2922588"/>
            <a:ext cx="2911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优先顺序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优先顺序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优先顺序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SelFwdA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143433"/>
            <a:ext cx="8048625" cy="3324225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174395200"/>
              </p:ext>
            </p:extLst>
          </p:nvPr>
        </p:nvGraphicFramePr>
        <p:xfrm>
          <a:off x="1523998" y="4896196"/>
          <a:ext cx="6115397" cy="112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1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优先顺序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SelFwdA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143433"/>
            <a:ext cx="8048625" cy="3324225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672323954"/>
              </p:ext>
            </p:extLst>
          </p:nvPr>
        </p:nvGraphicFramePr>
        <p:xfrm>
          <a:off x="1523998" y="4896196"/>
          <a:ext cx="6115397" cy="112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6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Authors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511800" y="485775"/>
            <a:ext cx="3090863" cy="3270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作者介绍</a:t>
            </a:r>
          </a:p>
        </p:txBody>
      </p:sp>
      <p:sp>
        <p:nvSpPr>
          <p:cNvPr id="4100" name="文本框 22"/>
          <p:cNvSpPr txBox="1">
            <a:spLocks noChangeArrowheads="1"/>
          </p:cNvSpPr>
          <p:nvPr/>
        </p:nvSpPr>
        <p:spPr bwMode="auto">
          <a:xfrm>
            <a:off x="5829300" y="6267450"/>
            <a:ext cx="259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</a:rPr>
              <a:t>作者介绍</a:t>
            </a:r>
          </a:p>
        </p:txBody>
      </p:sp>
      <p:sp>
        <p:nvSpPr>
          <p:cNvPr id="4101" name="矩形 33"/>
          <p:cNvSpPr>
            <a:spLocks noChangeArrowheads="1"/>
          </p:cNvSpPr>
          <p:nvPr/>
        </p:nvSpPr>
        <p:spPr bwMode="auto">
          <a:xfrm>
            <a:off x="2495291" y="5171959"/>
            <a:ext cx="1695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郭雨</a:t>
            </a:r>
          </a:p>
        </p:txBody>
      </p:sp>
      <p:sp>
        <p:nvSpPr>
          <p:cNvPr id="4102" name="矩形 34"/>
          <p:cNvSpPr>
            <a:spLocks noChangeArrowheads="1"/>
          </p:cNvSpPr>
          <p:nvPr/>
        </p:nvSpPr>
        <p:spPr bwMode="auto">
          <a:xfrm>
            <a:off x="5200391" y="5210059"/>
            <a:ext cx="1693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陈杨栋</a:t>
            </a:r>
          </a:p>
        </p:txBody>
      </p:sp>
      <p:sp>
        <p:nvSpPr>
          <p:cNvPr id="4103" name="矩形 36"/>
          <p:cNvSpPr>
            <a:spLocks noChangeArrowheads="1"/>
          </p:cNvSpPr>
          <p:nvPr/>
        </p:nvSpPr>
        <p:spPr bwMode="auto">
          <a:xfrm>
            <a:off x="2495291" y="5632334"/>
            <a:ext cx="169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404040"/>
                </a:solidFill>
              </a:rPr>
              <a:t>Mainly design core</a:t>
            </a: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4104" name="矩形 37"/>
          <p:cNvSpPr>
            <a:spLocks noChangeArrowheads="1"/>
          </p:cNvSpPr>
          <p:nvPr/>
        </p:nvSpPr>
        <p:spPr bwMode="auto">
          <a:xfrm>
            <a:off x="5198803" y="5670434"/>
            <a:ext cx="169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404040"/>
                </a:solidFill>
              </a:rPr>
              <a:t>Mainly design ui</a:t>
            </a:r>
            <a:endParaRPr lang="zh-CN" altLang="en-US" sz="2000">
              <a:solidFill>
                <a:srgbClr val="404040"/>
              </a:solidFill>
            </a:endParaRPr>
          </a:p>
        </p:txBody>
      </p:sp>
      <p:pic>
        <p:nvPicPr>
          <p:cNvPr id="410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53" y="2296997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91" y="2192222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优先顺序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SelFwdA</a:t>
            </a:r>
            <a:endParaRPr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618549977"/>
              </p:ext>
            </p:extLst>
          </p:nvPr>
        </p:nvGraphicFramePr>
        <p:xfrm>
          <a:off x="1523998" y="4896196"/>
          <a:ext cx="6115397" cy="112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87" y="1139164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优先顺序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SelFwdA</a:t>
            </a:r>
            <a:endParaRPr lang="en-US" dirty="0" smtClean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77958625"/>
              </p:ext>
            </p:extLst>
          </p:nvPr>
        </p:nvGraphicFramePr>
        <p:xfrm>
          <a:off x="1523998" y="4896196"/>
          <a:ext cx="6115397" cy="112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87" y="1139164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175" y="1592263"/>
            <a:ext cx="3295650" cy="36734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2338" y="2459038"/>
            <a:ext cx="900112" cy="377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NO.4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3450" y="3717925"/>
            <a:ext cx="219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文本框 6"/>
          <p:cNvSpPr txBox="1">
            <a:spLocks noChangeArrowheads="1"/>
          </p:cNvSpPr>
          <p:nvPr/>
        </p:nvSpPr>
        <p:spPr bwMode="auto">
          <a:xfrm>
            <a:off x="3116263" y="3851275"/>
            <a:ext cx="291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Processing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6263" y="2922588"/>
            <a:ext cx="2911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优先顺序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优先顺序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0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优先顺序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流水线</a:t>
            </a:r>
            <a:endParaRPr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913313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优先顺序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流水线</a:t>
            </a:r>
            <a:endParaRPr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736826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175" y="1592263"/>
            <a:ext cx="3295650" cy="36734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2338" y="2459038"/>
            <a:ext cx="900112" cy="377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NO.5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3450" y="3717925"/>
            <a:ext cx="219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3116263" y="3851275"/>
            <a:ext cx="291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absolute beginner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6263" y="2922588"/>
            <a:ext cx="2911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400" dirty="0">
                <a:solidFill>
                  <a:srgbClr val="FFFFFF"/>
                </a:solidFill>
                <a:latin typeface="微软雅黑"/>
                <a:ea typeface="微软雅黑"/>
              </a:rPr>
              <a:t>制作</a:t>
            </a:r>
            <a:r>
              <a:rPr lang="en-US" altLang="zh-CN" sz="4000" spc="400" dirty="0">
                <a:solidFill>
                  <a:srgbClr val="FFFFFF"/>
                </a:solidFill>
                <a:latin typeface="微软雅黑"/>
                <a:ea typeface="微软雅黑"/>
              </a:rPr>
              <a:t>UI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制作</a:t>
            </a:r>
            <a:r>
              <a:rPr lang="en-US" altLang="zh-CN"/>
              <a:t>UI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6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35213" y="935038"/>
            <a:ext cx="4473575" cy="498792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714750" y="2473325"/>
            <a:ext cx="1714500" cy="191135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rgbClr val="FFFFFF"/>
                </a:solidFill>
                <a:latin typeface="微软雅黑"/>
                <a:ea typeface="微软雅黑"/>
              </a:rPr>
              <a:t>制作</a:t>
            </a:r>
            <a:r>
              <a:rPr lang="en-US" altLang="zh-CN" sz="2800" spc="300" dirty="0">
                <a:solidFill>
                  <a:srgbClr val="FFFFFF"/>
                </a:solidFill>
                <a:latin typeface="微软雅黑"/>
                <a:ea typeface="微软雅黑"/>
              </a:rPr>
              <a:t>UI</a:t>
            </a:r>
            <a:endParaRPr lang="zh-CN" altLang="en-US" sz="2800" spc="3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213100" y="630238"/>
            <a:ext cx="1003300" cy="111918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工具库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5829300" y="1495425"/>
            <a:ext cx="1335088" cy="1487488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平台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1738313" y="3906838"/>
            <a:ext cx="857250" cy="9556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内核对接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643563" y="4586288"/>
            <a:ext cx="1003300" cy="111918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兼容性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>
                <a:solidFill>
                  <a:schemeClr val="bg1">
                    <a:lumMod val="50000"/>
                  </a:schemeClr>
                </a:solidFill>
              </a:rPr>
              <a:t>关键词</a:t>
            </a:r>
            <a:r>
              <a:rPr/>
              <a:t> </a:t>
            </a:r>
            <a:r>
              <a:rPr lang="en-US" altLang="zh-CN"/>
              <a:t>| </a:t>
            </a:r>
            <a:r>
              <a:rPr/>
              <a:t>制作</a:t>
            </a:r>
            <a:r>
              <a:rPr lang="en-US" altLang="zh-CN"/>
              <a:t>UI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0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平台和工具库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>
                <a:solidFill>
                  <a:schemeClr val="bg1">
                    <a:lumMod val="50000"/>
                  </a:schemeClr>
                </a:solidFill>
              </a:rPr>
              <a:t>制作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/>
              <a:t>| </a:t>
            </a:r>
            <a:r>
              <a:rPr/>
              <a:t>工具</a:t>
            </a:r>
          </a:p>
        </p:txBody>
      </p:sp>
      <p:pic>
        <p:nvPicPr>
          <p:cNvPr id="7172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495425"/>
            <a:ext cx="319405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3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Why this</a:t>
            </a:r>
            <a:r>
              <a:rPr/>
              <a:t>？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>
                <a:solidFill>
                  <a:schemeClr val="bg1">
                    <a:lumMod val="50000"/>
                  </a:schemeClr>
                </a:solidFill>
              </a:rPr>
              <a:t>制作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/>
              <a:t>| </a:t>
            </a:r>
            <a:r>
              <a:rPr/>
              <a:t>工具</a:t>
            </a:r>
          </a:p>
        </p:txBody>
      </p:sp>
      <p:pic>
        <p:nvPicPr>
          <p:cNvPr id="8196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630738"/>
            <a:ext cx="1319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矩形 12"/>
          <p:cNvSpPr>
            <a:spLocks noChangeArrowheads="1"/>
          </p:cNvSpPr>
          <p:nvPr/>
        </p:nvSpPr>
        <p:spPr bwMode="auto">
          <a:xfrm>
            <a:off x="866775" y="2092325"/>
            <a:ext cx="7251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、使用</a:t>
            </a:r>
            <a:r>
              <a:rPr lang="en-US" altLang="zh-CN" sz="2400">
                <a:solidFill>
                  <a:srgbClr val="000000"/>
                </a:solidFill>
              </a:rPr>
              <a:t>Qt Creator</a:t>
            </a:r>
            <a:r>
              <a:rPr lang="zh-CN" altLang="en-US" sz="2400">
                <a:solidFill>
                  <a:srgbClr val="000000"/>
                </a:solidFill>
              </a:rPr>
              <a:t>和其自带的</a:t>
            </a:r>
            <a:r>
              <a:rPr lang="en-US" altLang="zh-CN" sz="2400">
                <a:solidFill>
                  <a:srgbClr val="000000"/>
                </a:solidFill>
              </a:rPr>
              <a:t>GUI</a:t>
            </a:r>
            <a:r>
              <a:rPr lang="zh-CN" altLang="en-US" sz="2400">
                <a:solidFill>
                  <a:srgbClr val="000000"/>
                </a:solidFill>
              </a:rPr>
              <a:t>工具库来实现</a:t>
            </a:r>
            <a:r>
              <a:rPr lang="en-US" altLang="zh-CN" sz="2400">
                <a:solidFill>
                  <a:srgbClr val="000000"/>
                </a:solidFill>
              </a:rPr>
              <a:t>simulator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000000"/>
                </a:solidFill>
              </a:rPr>
              <a:t>UI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en-US" altLang="zh-CN" sz="2400">
                <a:solidFill>
                  <a:srgbClr val="000000"/>
                </a:solidFill>
              </a:rPr>
              <a:t>Qt</a:t>
            </a:r>
            <a:r>
              <a:rPr lang="zh-CN" altLang="en-US" sz="2400">
                <a:solidFill>
                  <a:srgbClr val="000000"/>
                </a:solidFill>
              </a:rPr>
              <a:t>完全兼容</a:t>
            </a:r>
            <a:r>
              <a:rPr lang="en-US" altLang="zh-CN" sz="2400">
                <a:solidFill>
                  <a:srgbClr val="000000"/>
                </a:solidFill>
              </a:rPr>
              <a:t>C++</a:t>
            </a:r>
            <a:r>
              <a:rPr lang="zh-CN" altLang="en-US" sz="2400">
                <a:solidFill>
                  <a:srgbClr val="000000"/>
                </a:solidFill>
              </a:rPr>
              <a:t>，使得内核和</a:t>
            </a:r>
            <a:r>
              <a:rPr lang="en-US" altLang="zh-CN" sz="2400">
                <a:solidFill>
                  <a:srgbClr val="000000"/>
                </a:solidFill>
              </a:rPr>
              <a:t>UI</a:t>
            </a:r>
            <a:r>
              <a:rPr lang="zh-CN" altLang="en-US" sz="2400">
                <a:solidFill>
                  <a:srgbClr val="000000"/>
                </a:solidFill>
              </a:rPr>
              <a:t>的对接十分方便。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3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en-US" altLang="zh-CN" sz="2400">
                <a:solidFill>
                  <a:srgbClr val="000000"/>
                </a:solidFill>
              </a:rPr>
              <a:t>Qt</a:t>
            </a:r>
            <a:r>
              <a:rPr lang="zh-CN" altLang="en-US" sz="2400">
                <a:solidFill>
                  <a:srgbClr val="000000"/>
                </a:solidFill>
              </a:rPr>
              <a:t>具有良好的跨平台性能，在</a:t>
            </a:r>
            <a:r>
              <a:rPr lang="en-US" altLang="zh-CN" sz="2400">
                <a:solidFill>
                  <a:srgbClr val="000000"/>
                </a:solidFill>
              </a:rPr>
              <a:t>Windows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Ubuntu</a:t>
            </a:r>
            <a:r>
              <a:rPr lang="zh-CN" altLang="en-US" sz="2400">
                <a:solidFill>
                  <a:srgbClr val="000000"/>
                </a:solidFill>
              </a:rPr>
              <a:t>下均展现出了良好的兼容性和稳定性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en-US" altLang="zh-CN" sz="2400">
                <a:solidFill>
                  <a:srgbClr val="000000"/>
                </a:solidFill>
              </a:rPr>
              <a:t>Qt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000000"/>
                </a:solidFill>
              </a:rPr>
              <a:t>GUI</a:t>
            </a:r>
            <a:r>
              <a:rPr lang="zh-CN" altLang="en-US" sz="2400">
                <a:solidFill>
                  <a:srgbClr val="000000"/>
                </a:solidFill>
              </a:rPr>
              <a:t>功能十分强大，基础功能就可以满足需要的</a:t>
            </a:r>
            <a:r>
              <a:rPr lang="en-US" altLang="zh-CN" sz="2400">
                <a:solidFill>
                  <a:srgbClr val="000000"/>
                </a:solidFill>
              </a:rPr>
              <a:t>GUI</a:t>
            </a:r>
            <a:r>
              <a:rPr lang="zh-CN" altLang="en-US" sz="2400">
                <a:solidFill>
                  <a:srgbClr val="000000"/>
                </a:solidFill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37739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UI</a:t>
            </a:r>
            <a:r>
              <a:rPr/>
              <a:t>与内核代码的对接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>
                <a:solidFill>
                  <a:schemeClr val="bg1">
                    <a:lumMod val="50000"/>
                  </a:schemeClr>
                </a:solidFill>
              </a:rPr>
              <a:t>制作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/>
              <a:t>| </a:t>
            </a:r>
            <a:r>
              <a:rPr/>
              <a:t>内核对接</a:t>
            </a:r>
          </a:p>
        </p:txBody>
      </p:sp>
      <p:pic>
        <p:nvPicPr>
          <p:cNvPr id="9220" name="Picture 12" descr="https://images2015.cnblogs.com/news/66372/201610/66372-20161017161610279-212506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833563"/>
            <a:ext cx="3608387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175" y="1592263"/>
            <a:ext cx="3295650" cy="36734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2338" y="2459038"/>
            <a:ext cx="900112" cy="377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NO.1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3450" y="3717925"/>
            <a:ext cx="219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6263" y="2922588"/>
            <a:ext cx="2911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内核结构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内核结构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UI</a:t>
            </a:r>
            <a:r>
              <a:rPr/>
              <a:t>与内核代码的对接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>
                <a:solidFill>
                  <a:schemeClr val="bg1">
                    <a:lumMod val="50000"/>
                  </a:schemeClr>
                </a:solidFill>
              </a:rPr>
              <a:t>制作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/>
              <a:t>| </a:t>
            </a:r>
            <a:r>
              <a:rPr/>
              <a:t>内核对接</a:t>
            </a:r>
          </a:p>
        </p:txBody>
      </p:sp>
      <p:sp>
        <p:nvSpPr>
          <p:cNvPr id="10244" name="矩形 12"/>
          <p:cNvSpPr>
            <a:spLocks noChangeArrowheads="1"/>
          </p:cNvSpPr>
          <p:nvPr/>
        </p:nvSpPr>
        <p:spPr bwMode="auto">
          <a:xfrm>
            <a:off x="1027113" y="1546225"/>
            <a:ext cx="7251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Qt</a:t>
            </a:r>
            <a:r>
              <a:rPr lang="zh-CN" altLang="en-US" sz="2400">
                <a:solidFill>
                  <a:srgbClr val="000000"/>
                </a:solidFill>
              </a:rPr>
              <a:t>本身使用</a:t>
            </a:r>
            <a:r>
              <a:rPr lang="en-US" altLang="zh-CN" sz="2400">
                <a:solidFill>
                  <a:srgbClr val="000000"/>
                </a:solidFill>
              </a:rPr>
              <a:t>C++</a:t>
            </a:r>
            <a:r>
              <a:rPr lang="zh-CN" altLang="en-US" sz="2400">
                <a:solidFill>
                  <a:srgbClr val="000000"/>
                </a:solidFill>
              </a:rPr>
              <a:t>实现，同样支持</a:t>
            </a:r>
            <a:r>
              <a:rPr lang="en-US" altLang="zh-CN" sz="2400">
                <a:solidFill>
                  <a:srgbClr val="000000"/>
                </a:solidFill>
              </a:rPr>
              <a:t>Standard C++</a:t>
            </a:r>
            <a:r>
              <a:rPr lang="zh-CN" altLang="en-US" sz="2400">
                <a:solidFill>
                  <a:srgbClr val="000000"/>
                </a:solidFill>
              </a:rPr>
              <a:t>的所有功能，可以将编写好的内核作为头文件，轻易调用已经提供的接口，一个编译器可以解决内核和</a:t>
            </a:r>
            <a:r>
              <a:rPr lang="en-US" altLang="zh-CN" sz="2400">
                <a:solidFill>
                  <a:srgbClr val="000000"/>
                </a:solidFill>
              </a:rPr>
              <a:t>UI</a:t>
            </a:r>
            <a:r>
              <a:rPr lang="zh-CN" altLang="en-US" sz="2400">
                <a:solidFill>
                  <a:srgbClr val="000000"/>
                </a:solidFill>
              </a:rPr>
              <a:t>的编译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将实现好的内核作为一个类提供给</a:t>
            </a:r>
            <a:r>
              <a:rPr lang="en-US" altLang="zh-CN" sz="2400">
                <a:solidFill>
                  <a:srgbClr val="000000"/>
                </a:solidFill>
              </a:rPr>
              <a:t>UI</a:t>
            </a:r>
            <a:r>
              <a:rPr lang="zh-CN" altLang="en-US" sz="2400">
                <a:solidFill>
                  <a:srgbClr val="000000"/>
                </a:solidFill>
              </a:rPr>
              <a:t>部分的代码调用，在适当的时候调用适当的函数即可</a:t>
            </a:r>
          </a:p>
        </p:txBody>
      </p:sp>
    </p:spTree>
    <p:extLst>
      <p:ext uri="{BB962C8B-B14F-4D97-AF65-F5344CB8AC3E}">
        <p14:creationId xmlns:p14="http://schemas.microsoft.com/office/powerpoint/2010/main" val="29134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Reference</a:t>
            </a:r>
            <a:endParaRPr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511800" y="485775"/>
            <a:ext cx="3090863" cy="3270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参考资料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参考资料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316038" y="2139950"/>
            <a:ext cx="598487" cy="66516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1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16038" y="3375025"/>
            <a:ext cx="598487" cy="66516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2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316038" y="4610100"/>
            <a:ext cx="598487" cy="66516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FFFF"/>
                </a:solidFill>
                <a:latin typeface="微软雅黑"/>
              </a:rPr>
              <a:t>3</a:t>
            </a:r>
            <a:endParaRPr lang="zh-CN" altLang="en-US" sz="26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272" name="矩形 15"/>
          <p:cNvSpPr>
            <a:spLocks noChangeArrowheads="1"/>
          </p:cNvSpPr>
          <p:nvPr/>
        </p:nvSpPr>
        <p:spPr bwMode="auto">
          <a:xfrm>
            <a:off x="2339975" y="2241550"/>
            <a:ext cx="588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https://lug.ustc.edu.cn/sites/qtguide/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1273" name="矩形 16"/>
          <p:cNvSpPr>
            <a:spLocks noChangeArrowheads="1"/>
          </p:cNvSpPr>
          <p:nvPr/>
        </p:nvSpPr>
        <p:spPr bwMode="auto">
          <a:xfrm>
            <a:off x="2339975" y="3481388"/>
            <a:ext cx="588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Help documents in Qt Creator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1274" name="矩形 17"/>
          <p:cNvSpPr>
            <a:spLocks noChangeArrowheads="1"/>
          </p:cNvSpPr>
          <p:nvPr/>
        </p:nvSpPr>
        <p:spPr bwMode="auto">
          <a:xfrm>
            <a:off x="2339975" y="4702175"/>
            <a:ext cx="588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Search Engine and some blogs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175" y="1592263"/>
            <a:ext cx="3295650" cy="36734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2338" y="2459038"/>
            <a:ext cx="900112" cy="377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NO.6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3450" y="3717925"/>
            <a:ext cx="219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文本框 6"/>
          <p:cNvSpPr txBox="1">
            <a:spLocks noChangeArrowheads="1"/>
          </p:cNvSpPr>
          <p:nvPr/>
        </p:nvSpPr>
        <p:spPr bwMode="auto">
          <a:xfrm>
            <a:off x="3116263" y="3851275"/>
            <a:ext cx="291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UI show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6263" y="2922588"/>
            <a:ext cx="2911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400" dirty="0">
                <a:solidFill>
                  <a:srgbClr val="FFFFFF"/>
                </a:solidFill>
                <a:latin typeface="微软雅黑"/>
                <a:ea typeface="微软雅黑"/>
              </a:rPr>
              <a:t>DEMO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标题六</a:t>
            </a:r>
          </a:p>
        </p:txBody>
      </p:sp>
      <p:pic>
        <p:nvPicPr>
          <p:cNvPr id="12296" name="Picture 12" descr="https://images2015.cnblogs.com/news/66372/201610/66372-20161017161610263-1977888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630613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8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97238" y="2006600"/>
            <a:ext cx="2549525" cy="28448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3452813" y="3044825"/>
            <a:ext cx="2238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rgbClr val="365FAA"/>
                </a:solidFill>
                <a:ea typeface="微软雅黑" panose="020B0503020204020204" pitchFamily="34" charset="-122"/>
              </a:rPr>
              <a:t>Q &amp; A</a:t>
            </a:r>
            <a:endParaRPr lang="zh-CN" altLang="en-US" sz="4400" dirty="0">
              <a:solidFill>
                <a:srgbClr val="365FAA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46763" y="2224088"/>
            <a:ext cx="271462" cy="273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Acknowledgement</a:t>
            </a:r>
            <a:endParaRPr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511800" y="485775"/>
            <a:ext cx="3090863" cy="3270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致谢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致谢</a:t>
            </a:r>
          </a:p>
        </p:txBody>
      </p:sp>
      <p:sp>
        <p:nvSpPr>
          <p:cNvPr id="13317" name="矩形 6"/>
          <p:cNvSpPr>
            <a:spLocks noChangeArrowheads="1"/>
          </p:cNvSpPr>
          <p:nvPr/>
        </p:nvSpPr>
        <p:spPr bwMode="auto">
          <a:xfrm>
            <a:off x="420688" y="3605213"/>
            <a:ext cx="5000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4472C4"/>
                </a:solidFill>
              </a:rPr>
              <a:t>感谢我们的指导老师金博→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97238" y="2006600"/>
            <a:ext cx="2549525" cy="28448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3452813" y="3044825"/>
            <a:ext cx="22383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365FAA"/>
                </a:solidFill>
                <a:ea typeface="微软雅黑" panose="020B0503020204020204" pitchFamily="34" charset="-122"/>
              </a:rPr>
              <a:t>Thanks</a:t>
            </a:r>
            <a:endParaRPr lang="zh-CN" altLang="en-US" sz="4400">
              <a:solidFill>
                <a:srgbClr val="365FAA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46763" y="2224088"/>
            <a:ext cx="271462" cy="273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数据冒险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分类</a:t>
            </a:r>
            <a:endParaRPr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65018" y="1413164"/>
          <a:ext cx="7863840" cy="404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9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内核结构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模块功能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09637"/>
            <a:ext cx="42100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内核结构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模块功能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09637"/>
            <a:ext cx="4210050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04" y="1095117"/>
            <a:ext cx="38766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内核结构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代码分层图</a:t>
            </a:r>
            <a:endParaRPr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43321671"/>
              </p:ext>
            </p:extLst>
          </p:nvPr>
        </p:nvGraphicFramePr>
        <p:xfrm>
          <a:off x="1523999" y="1397000"/>
          <a:ext cx="707866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内核结构</a:t>
            </a:r>
            <a:endParaRPr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508001" y="1421476"/>
          <a:ext cx="8094662" cy="403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模块功能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内核结构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流水线图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34" y="1133227"/>
            <a:ext cx="3595332" cy="49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内核结构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部分代码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63797"/>
            <a:ext cx="8037070" cy="39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24175" y="1592263"/>
            <a:ext cx="3295650" cy="367347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462338" y="2459038"/>
            <a:ext cx="900112" cy="377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65FAA"/>
                </a:solidFill>
                <a:latin typeface="微软雅黑"/>
              </a:rPr>
              <a:t>NO.2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73450" y="3717925"/>
            <a:ext cx="219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16263" y="2922588"/>
            <a:ext cx="2911475" cy="6771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800" spc="400" dirty="0">
                <a:solidFill>
                  <a:srgbClr val="FFFFFF"/>
                </a:solidFill>
                <a:latin typeface="微软雅黑"/>
                <a:ea typeface="微软雅黑"/>
              </a:rPr>
              <a:t>流水线</a:t>
            </a:r>
            <a:r>
              <a:rPr lang="zh-CN" altLang="en-US" sz="38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冒险</a:t>
            </a:r>
            <a:endParaRPr lang="zh-CN" altLang="en-US" sz="38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</a:t>
            </a:r>
            <a:r>
              <a:rPr lang="zh-CN" altLang="en-US" dirty="0" smtClean="0"/>
              <a:t>冒险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8000" y="377825"/>
            <a:ext cx="4826000" cy="434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流水线</a:t>
            </a:r>
            <a:r>
              <a:rPr lang="zh-CN" altLang="en-US" dirty="0" smtClean="0"/>
              <a:t>冒险</a:t>
            </a:r>
            <a:endParaRPr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3505200" y="6294438"/>
            <a:ext cx="4921250" cy="3032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分类</a:t>
            </a:r>
            <a:endParaRPr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15256"/>
            <a:ext cx="1962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636</Words>
  <Application>Microsoft Office PowerPoint</Application>
  <PresentationFormat>全屏显示(4:3)</PresentationFormat>
  <Paragraphs>192</Paragraphs>
  <Slides>38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微软雅黑</vt:lpstr>
      <vt:lpstr>微软雅黑 Light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Kliedar</cp:lastModifiedBy>
  <cp:revision>81</cp:revision>
  <dcterms:created xsi:type="dcterms:W3CDTF">2015-07-19T09:09:57Z</dcterms:created>
  <dcterms:modified xsi:type="dcterms:W3CDTF">2016-12-20T03:03:51Z</dcterms:modified>
</cp:coreProperties>
</file>