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0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Cracks in Concrete Structures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 for </a:t>
            </a:r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6191"/>
            <a:ext cx="9144000" cy="1655762"/>
          </a:xfrm>
        </p:spPr>
        <p:txBody>
          <a:bodyPr/>
          <a:lstStyle/>
          <a:p>
            <a:r>
              <a:rPr lang="en-US" dirty="0" smtClean="0"/>
              <a:t>Caleb Yearsley</a:t>
            </a:r>
          </a:p>
          <a:p>
            <a:r>
              <a:rPr lang="en-US" dirty="0" smtClean="0"/>
              <a:t>CS 6680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0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" y="2748407"/>
            <a:ext cx="11786454" cy="2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69" y="2725697"/>
            <a:ext cx="7778239" cy="263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" y="2780967"/>
            <a:ext cx="3420485" cy="2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23" y="2725697"/>
            <a:ext cx="7748118" cy="2637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2835167"/>
            <a:ext cx="3355405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22" y="2538592"/>
            <a:ext cx="7293136" cy="327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3" y="2627142"/>
            <a:ext cx="3184136" cy="31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image quality of the original proposed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well defined concrete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Take too long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Comparable to the Canny edge detection method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b="1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1870" y="3028863"/>
            <a:ext cx="714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process in a more timely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to improve the system for concrete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obstructions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discontinuities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b="1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Desired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“Improved Simplified Novel Method for Edge Detection in Grayscale Images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the simplified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 on 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technique, such that it works well with detecting cracks in concrete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 (categories)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 is related to gradient operators (</a:t>
            </a:r>
            <a:r>
              <a:rPr lang="en-US" dirty="0" err="1" smtClean="0"/>
              <a:t>e.g</a:t>
            </a:r>
            <a:r>
              <a:rPr lang="en-US" dirty="0" smtClean="0"/>
              <a:t> Prewitt or Sobel)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a first order derivative of the </a:t>
            </a:r>
            <a:r>
              <a:rPr lang="en-US" b="1" dirty="0" smtClean="0"/>
              <a:t>gradient operator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is based on </a:t>
            </a:r>
            <a:r>
              <a:rPr lang="en-US" b="1" dirty="0" smtClean="0"/>
              <a:t>similarity detection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b="1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8" y="2115120"/>
            <a:ext cx="5159877" cy="4298803"/>
          </a:xfrm>
        </p:spPr>
      </p:pic>
      <p:sp>
        <p:nvSpPr>
          <p:cNvPr id="8" name="TextBox 7"/>
          <p:cNvSpPr txBox="1"/>
          <p:nvPr/>
        </p:nvSpPr>
        <p:spPr>
          <a:xfrm>
            <a:off x="8859328" y="2495422"/>
            <a:ext cx="253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method uses a 3x3 mask.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9328" y="3475958"/>
            <a:ext cx="253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 state that this method reduces the amount of noise.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61131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b="1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3" y="2777612"/>
            <a:ext cx="10331676" cy="30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369" y="2230391"/>
            <a:ext cx="7832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produce noisy results (depending on the scenario)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Documented workflow is messy</a:t>
            </a:r>
            <a:endParaRPr lang="en-US" b="1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segmentation isn’t always accurate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26" y="3895665"/>
            <a:ext cx="7982683" cy="273175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82" y="1958939"/>
            <a:ext cx="5686516" cy="196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82" y="4088333"/>
            <a:ext cx="5686516" cy="254078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using a 3x3 mask, I used a 5x5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Along with using a morphological thin function, I also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 clean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eroded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dilated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removed excess pixels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Attempts to detect concrete regions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*assumes the primary focus of the image is the concrete structure</a:t>
            </a:r>
          </a:p>
          <a:p>
            <a:r>
              <a:rPr lang="en-US" dirty="0"/>
              <a:t>	</a:t>
            </a:r>
            <a:r>
              <a:rPr lang="en-US" dirty="0" smtClean="0"/>
              <a:t>*assumes limited obstruction to the concrete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b="1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r>
              <a:rPr lang="en-US" dirty="0" smtClean="0"/>
              <a:t>Proposed Method Execution Time:</a:t>
            </a:r>
          </a:p>
          <a:p>
            <a:pPr lvl="1"/>
            <a:r>
              <a:rPr lang="en-US" dirty="0" smtClean="0"/>
              <a:t>~ 0.003534 seconds</a:t>
            </a:r>
          </a:p>
          <a:p>
            <a:endParaRPr lang="en-US" dirty="0"/>
          </a:p>
          <a:p>
            <a:r>
              <a:rPr lang="en-US" dirty="0" smtClean="0"/>
              <a:t>Improved Proposed Method Execution Time:</a:t>
            </a:r>
          </a:p>
          <a:p>
            <a:pPr lvl="1"/>
            <a:r>
              <a:rPr lang="en-US" dirty="0" smtClean="0"/>
              <a:t>~ 0.041107 seconds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NEW WORKFLOW IMAGE HERE!@!@!@!@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624</TotalTime>
  <Words>420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Detecting Cracks in Concrete Structures Using Adaptive Thresholding for Image Segmentation</vt:lpstr>
      <vt:lpstr>Desired Outcomes</vt:lpstr>
      <vt:lpstr>Related Methods (categories)</vt:lpstr>
      <vt:lpstr>The Proposed Approach</vt:lpstr>
      <vt:lpstr>Method Comparison</vt:lpstr>
      <vt:lpstr>Shortcomings of Proposed Method</vt:lpstr>
      <vt:lpstr>Shortcomings of Proposed Method (continued)</vt:lpstr>
      <vt:lpstr>My Improvements on the proposed approach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Summary</vt:lpstr>
      <vt:lpstr>Potential Future work</vt:lpstr>
    </vt:vector>
  </TitlesOfParts>
  <Company>USURF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Cracks in Concrete Structures Using Adaptive Thresholding for Image Segmentation</dc:title>
  <dc:creator>Caleb Yearsley</dc:creator>
  <cp:lastModifiedBy>Caleb Yearsley</cp:lastModifiedBy>
  <cp:revision>41</cp:revision>
  <dcterms:created xsi:type="dcterms:W3CDTF">2017-12-10T00:42:16Z</dcterms:created>
  <dcterms:modified xsi:type="dcterms:W3CDTF">2017-12-11T03:01:02Z</dcterms:modified>
</cp:coreProperties>
</file>