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39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102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Detecting Cracks in Concrete Structures Using Adaptive </a:t>
            </a:r>
            <a:r>
              <a:rPr lang="en-US" dirty="0" err="1" smtClean="0"/>
              <a:t>Thresholding</a:t>
            </a:r>
            <a:r>
              <a:rPr lang="en-US" dirty="0" smtClean="0"/>
              <a:t> for Image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6191"/>
            <a:ext cx="9144000" cy="1655762"/>
          </a:xfrm>
        </p:spPr>
        <p:txBody>
          <a:bodyPr/>
          <a:lstStyle/>
          <a:p>
            <a:r>
              <a:rPr lang="en-US" dirty="0" smtClean="0"/>
              <a:t>Caleb Yearsley</a:t>
            </a:r>
          </a:p>
          <a:p>
            <a:r>
              <a:rPr lang="en-US" dirty="0" smtClean="0"/>
              <a:t>CS 6680</a:t>
            </a:r>
          </a:p>
          <a:p>
            <a:r>
              <a:rPr lang="en-US" dirty="0" smtClean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1309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4030" y="2751864"/>
            <a:ext cx="7142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Desired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“Improved Simplified Novel Method for Edge Detection in Grayscale Images Using Adaptive </a:t>
            </a:r>
            <a:r>
              <a:rPr lang="en-US" dirty="0" err="1" smtClean="0"/>
              <a:t>Thresholding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the simplified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Expand on the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technique, such that it works well with detecting cracks in concrete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Methods (categories)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4030" y="2751864"/>
            <a:ext cx="714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 is related to gradient operators (</a:t>
            </a:r>
            <a:r>
              <a:rPr lang="en-US" dirty="0" err="1" smtClean="0"/>
              <a:t>e.g</a:t>
            </a:r>
            <a:r>
              <a:rPr lang="en-US" dirty="0" smtClean="0"/>
              <a:t> Prewitt or Sobel)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a first order derivative of the </a:t>
            </a:r>
            <a:r>
              <a:rPr lang="en-US" b="1" dirty="0" smtClean="0"/>
              <a:t>gradient operator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Adaptive </a:t>
            </a:r>
            <a:r>
              <a:rPr lang="en-US" dirty="0" err="1" smtClean="0"/>
              <a:t>thresholding</a:t>
            </a:r>
            <a:r>
              <a:rPr lang="en-US" dirty="0" smtClean="0"/>
              <a:t> is based on </a:t>
            </a:r>
            <a:r>
              <a:rPr lang="en-US" b="1" dirty="0" smtClean="0"/>
              <a:t>similarity detection</a:t>
            </a:r>
          </a:p>
        </p:txBody>
      </p:sp>
    </p:spTree>
    <p:extLst>
      <p:ext uri="{BB962C8B-B14F-4D97-AF65-F5344CB8AC3E}">
        <p14:creationId xmlns:p14="http://schemas.microsoft.com/office/powerpoint/2010/main" val="217024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0791" y="2228003"/>
            <a:ext cx="2231420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68" y="2115120"/>
            <a:ext cx="5159877" cy="4298803"/>
          </a:xfrm>
        </p:spPr>
      </p:pic>
      <p:sp>
        <p:nvSpPr>
          <p:cNvPr id="8" name="TextBox 7"/>
          <p:cNvSpPr txBox="1"/>
          <p:nvPr/>
        </p:nvSpPr>
        <p:spPr>
          <a:xfrm>
            <a:off x="8859328" y="2495422"/>
            <a:ext cx="253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proposed method uses a 3x3 mask.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59328" y="3475958"/>
            <a:ext cx="2530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 state that this method reduces the amount of noise.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Comparison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2" y="2897984"/>
            <a:ext cx="11526678" cy="25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Comparison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65" y="2195934"/>
            <a:ext cx="8529271" cy="2979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4806" y="5652893"/>
            <a:ext cx="474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thresholds until entire crack was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491</TotalTime>
  <Words>132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Detecting Cracks in Concrete Structures Using Adaptive Thresholding for Image Segmentation</vt:lpstr>
      <vt:lpstr>Desired Outcomes</vt:lpstr>
      <vt:lpstr>Related Methods (categories)</vt:lpstr>
      <vt:lpstr>The Proposed Approach</vt:lpstr>
      <vt:lpstr>Generic Method Comparison</vt:lpstr>
      <vt:lpstr>Generic Method Comparison</vt:lpstr>
    </vt:vector>
  </TitlesOfParts>
  <Company>USURF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Cracks in Concrete Structures Using Adaptive Thresholding for Image Segmentation</dc:title>
  <dc:creator>Caleb Yearsley</dc:creator>
  <cp:lastModifiedBy>Caleb Yearsley</cp:lastModifiedBy>
  <cp:revision>13</cp:revision>
  <dcterms:created xsi:type="dcterms:W3CDTF">2017-12-10T00:42:16Z</dcterms:created>
  <dcterms:modified xsi:type="dcterms:W3CDTF">2017-12-11T00:45:55Z</dcterms:modified>
</cp:coreProperties>
</file>