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95" autoAdjust="0"/>
  </p:normalViewPr>
  <p:slideViewPr>
    <p:cSldViewPr snapToGrid="0">
      <p:cViewPr varScale="1">
        <p:scale>
          <a:sx n="111" d="100"/>
          <a:sy n="111" d="100"/>
        </p:scale>
        <p:origin x="53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DD60CF-1DC4-43D1-92A0-A0FEDF5AD16D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6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60CF-1DC4-43D1-92A0-A0FEDF5AD16D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1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DD60CF-1DC4-43D1-92A0-A0FEDF5AD16D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6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60CF-1DC4-43D1-92A0-A0FEDF5AD16D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DD60CF-1DC4-43D1-92A0-A0FEDF5AD16D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2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60CF-1DC4-43D1-92A0-A0FEDF5AD16D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4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60CF-1DC4-43D1-92A0-A0FEDF5AD16D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1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60CF-1DC4-43D1-92A0-A0FEDF5AD16D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2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60CF-1DC4-43D1-92A0-A0FEDF5AD16D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6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DD60CF-1DC4-43D1-92A0-A0FEDF5AD16D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7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60CF-1DC4-43D1-92A0-A0FEDF5AD16D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1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6DD60CF-1DC4-43D1-92A0-A0FEDF5AD16D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A439818-1D5F-4103-89DE-946190E958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397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6102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Detecting Cracks in Concrete Structures Using Adaptive </a:t>
            </a:r>
            <a:r>
              <a:rPr lang="en-US" dirty="0" err="1" smtClean="0"/>
              <a:t>Thresholding</a:t>
            </a:r>
            <a:r>
              <a:rPr lang="en-US" dirty="0" smtClean="0"/>
              <a:t> for Image Segmentation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16191"/>
            <a:ext cx="9144000" cy="1655762"/>
          </a:xfrm>
        </p:spPr>
        <p:txBody>
          <a:bodyPr/>
          <a:lstStyle/>
          <a:p>
            <a:r>
              <a:rPr lang="en-US" dirty="0" smtClean="0"/>
              <a:t>Caleb Yearsley</a:t>
            </a:r>
          </a:p>
          <a:p>
            <a:r>
              <a:rPr lang="en-US" dirty="0" smtClean="0"/>
              <a:t>CS 6680</a:t>
            </a:r>
          </a:p>
          <a:p>
            <a:r>
              <a:rPr lang="en-US" dirty="0" smtClean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313099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Proposed Workflow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80791" y="2228003"/>
            <a:ext cx="2231420" cy="3633047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768" y="2115120"/>
            <a:ext cx="5159877" cy="4298803"/>
          </a:xfrm>
        </p:spPr>
      </p:pic>
      <p:sp>
        <p:nvSpPr>
          <p:cNvPr id="8" name="TextBox 7"/>
          <p:cNvSpPr txBox="1"/>
          <p:nvPr/>
        </p:nvSpPr>
        <p:spPr>
          <a:xfrm>
            <a:off x="8859328" y="2495422"/>
            <a:ext cx="2530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proposed method uses a 3x3 mask.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59328" y="3475958"/>
            <a:ext cx="2530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Authors state that this method reduces the amount of noise.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1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Method Comparison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62" y="2897984"/>
            <a:ext cx="11526678" cy="254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3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Method Comparison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365" y="2195934"/>
            <a:ext cx="8529271" cy="29790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24806" y="5652893"/>
            <a:ext cx="4742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Modified thresholds until entire crack was visible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330</TotalTime>
  <Words>52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Gill Sans MT</vt:lpstr>
      <vt:lpstr>Wingdings 2</vt:lpstr>
      <vt:lpstr>Dividend</vt:lpstr>
      <vt:lpstr>Detecting Cracks in Concrete Structures Using Adaptive Thresholding for Image Segmentation</vt:lpstr>
      <vt:lpstr>The Proposed Workflow</vt:lpstr>
      <vt:lpstr>Generic Method Comparison</vt:lpstr>
      <vt:lpstr>Generic Method Comparison</vt:lpstr>
    </vt:vector>
  </TitlesOfParts>
  <Company>USURF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Cracks in Concrete Structures Using Adaptive Thresholding for Image Segmentation</dc:title>
  <dc:creator>Caleb Yearsley</dc:creator>
  <cp:lastModifiedBy>Caleb Yearsley</cp:lastModifiedBy>
  <cp:revision>7</cp:revision>
  <dcterms:created xsi:type="dcterms:W3CDTF">2017-12-10T00:42:16Z</dcterms:created>
  <dcterms:modified xsi:type="dcterms:W3CDTF">2017-12-10T06:12:18Z</dcterms:modified>
</cp:coreProperties>
</file>