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minutes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minutes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2Power19</c:v>
                </c:pt>
                <c:pt idx="1">
                  <c:v>2Power 20</c:v>
                </c:pt>
                <c:pt idx="2">
                  <c:v>2power21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5.5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3"/>
        <c:overlap val="-7"/>
        <c:axId val="835963536"/>
        <c:axId val="835964080"/>
      </c:barChart>
      <c:catAx>
        <c:axId val="83596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964080"/>
        <c:crosses val="autoZero"/>
        <c:auto val="1"/>
        <c:lblAlgn val="ctr"/>
        <c:lblOffset val="100"/>
        <c:noMultiLvlLbl val="0"/>
      </c:catAx>
      <c:valAx>
        <c:axId val="83596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96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7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EDC7-7BE7-4656-98C3-E2994C5399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AB6E-A5CD-4A43-B28A-01B71AC9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sz="2800" dirty="0" smtClean="0"/>
              <a:t>Cracking Through </a:t>
            </a:r>
            <a:r>
              <a:rPr lang="en-US" sz="2400" dirty="0" smtClean="0"/>
              <a:t>Brute Force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7238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By:</a:t>
            </a:r>
          </a:p>
          <a:p>
            <a:pPr algn="r"/>
            <a:r>
              <a:rPr lang="en-US" dirty="0" smtClean="0"/>
              <a:t>Dayananda </a:t>
            </a:r>
            <a:r>
              <a:rPr lang="en-US" dirty="0" smtClean="0"/>
              <a:t>Sarasvati A </a:t>
            </a:r>
          </a:p>
          <a:p>
            <a:pPr algn="r"/>
            <a:r>
              <a:rPr lang="en-US" dirty="0" err="1" smtClean="0"/>
              <a:t>Chiranjeevi</a:t>
            </a:r>
            <a:r>
              <a:rPr lang="en-US" dirty="0" smtClean="0"/>
              <a:t> </a:t>
            </a:r>
            <a:r>
              <a:rPr lang="en-US" dirty="0" err="1" smtClean="0"/>
              <a:t>Raghavendra</a:t>
            </a:r>
            <a:r>
              <a:rPr lang="en-US" dirty="0" smtClean="0"/>
              <a:t> </a:t>
            </a:r>
            <a:r>
              <a:rPr lang="en-US" dirty="0" err="1" smtClean="0"/>
              <a:t>Yerrajodu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 key3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0465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taken by algorithm to crack DES whose key range.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277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31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Text for given sample text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" y="1825625"/>
            <a:ext cx="118567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Case 1:</a:t>
            </a:r>
          </a:p>
          <a:p>
            <a:pPr lvl="1"/>
            <a:r>
              <a:rPr lang="en-US" dirty="0"/>
              <a:t>Plain </a:t>
            </a:r>
            <a:r>
              <a:rPr lang="en-US" dirty="0" smtClean="0"/>
              <a:t>Text:</a:t>
            </a:r>
            <a:r>
              <a:rPr lang="en-US" dirty="0"/>
              <a:t>1000010111101000000100110101010000001111000010101011010000000101</a:t>
            </a:r>
            <a:endParaRPr lang="en-US" dirty="0"/>
          </a:p>
          <a:p>
            <a:pPr lvl="1"/>
            <a:r>
              <a:rPr lang="en-US" dirty="0"/>
              <a:t>Key</a:t>
            </a:r>
            <a:r>
              <a:rPr lang="en-US" dirty="0" smtClean="0"/>
              <a:t>: </a:t>
            </a:r>
            <a:r>
              <a:rPr lang="en-US" dirty="0"/>
              <a:t>0000000000000000000000000000000000000000000010000000000000000000</a:t>
            </a:r>
            <a:endParaRPr lang="en-US" dirty="0"/>
          </a:p>
          <a:p>
            <a:pPr lvl="1"/>
            <a:r>
              <a:rPr lang="en-US" dirty="0"/>
              <a:t>Cipher: </a:t>
            </a:r>
            <a:r>
              <a:rPr lang="en-US" dirty="0" smtClean="0"/>
              <a:t>0001111011111111100001110101100010101110110001110000011111111001</a:t>
            </a:r>
          </a:p>
          <a:p>
            <a:r>
              <a:rPr lang="en-US" dirty="0" smtClean="0"/>
              <a:t>Case 2:</a:t>
            </a:r>
          </a:p>
          <a:p>
            <a:pPr lvl="1"/>
            <a:r>
              <a:rPr lang="en-US" dirty="0"/>
              <a:t>Plain </a:t>
            </a:r>
            <a:r>
              <a:rPr lang="en-US" dirty="0" smtClean="0"/>
              <a:t>Text:</a:t>
            </a:r>
            <a:r>
              <a:rPr lang="en-US" dirty="0"/>
              <a:t>1000010111101000000100110101010000001111000010101011010000000101</a:t>
            </a:r>
            <a:endParaRPr lang="en-US" dirty="0"/>
          </a:p>
          <a:p>
            <a:pPr lvl="1"/>
            <a:r>
              <a:rPr lang="en-US" dirty="0" smtClean="0"/>
              <a:t>Key:</a:t>
            </a:r>
            <a:r>
              <a:rPr lang="en-US" dirty="0"/>
              <a:t>0000000000000000000000000000000000000000000100000000000000000000</a:t>
            </a:r>
            <a:endParaRPr lang="en-US" dirty="0"/>
          </a:p>
          <a:p>
            <a:pPr lvl="1"/>
            <a:r>
              <a:rPr lang="en-US" dirty="0"/>
              <a:t>Cipher: 1011111011111110110010001110101100011001000111010010110111001001</a:t>
            </a:r>
            <a:endParaRPr lang="en-US" dirty="0" smtClean="0"/>
          </a:p>
          <a:p>
            <a:r>
              <a:rPr lang="en-US" dirty="0" smtClean="0"/>
              <a:t>Case 3:</a:t>
            </a:r>
          </a:p>
          <a:p>
            <a:pPr lvl="1"/>
            <a:r>
              <a:rPr lang="en-US" dirty="0" smtClean="0"/>
              <a:t>Plain Text:</a:t>
            </a:r>
            <a:r>
              <a:rPr lang="en-US" dirty="0"/>
              <a:t>1000010111101000000100110101010000001111000010101011010000000101</a:t>
            </a:r>
            <a:endParaRPr lang="en-US" dirty="0" smtClean="0"/>
          </a:p>
          <a:p>
            <a:pPr lvl="1"/>
            <a:r>
              <a:rPr lang="en-US" dirty="0" smtClean="0"/>
              <a:t>Key:</a:t>
            </a:r>
            <a:r>
              <a:rPr lang="en-US" dirty="0"/>
              <a:t>0000000000000000000000000000000000000000001000000000000000000000</a:t>
            </a:r>
            <a:endParaRPr lang="en-US" dirty="0" smtClean="0"/>
          </a:p>
          <a:p>
            <a:pPr lvl="1"/>
            <a:r>
              <a:rPr lang="en-US" dirty="0"/>
              <a:t>Cipher: 1101101000110111110011111001111110010000110000000110110111010101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5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privatekey</a:t>
            </a:r>
            <a:r>
              <a:rPr lang="en-US" dirty="0" smtClean="0"/>
              <a:t> ( </a:t>
            </a:r>
            <a:r>
              <a:rPr lang="en-US" dirty="0" err="1" smtClean="0"/>
              <a:t>ISARedhat.pem</a:t>
            </a:r>
            <a:r>
              <a:rPr lang="en-US" dirty="0" smtClean="0"/>
              <a:t>)file into the </a:t>
            </a:r>
            <a:r>
              <a:rPr lang="en-US" dirty="0" err="1" smtClean="0"/>
              <a:t>linux</a:t>
            </a:r>
            <a:r>
              <a:rPr lang="en-US" dirty="0" smtClean="0"/>
              <a:t> machine from where we want to run code</a:t>
            </a:r>
          </a:p>
          <a:p>
            <a:pPr lvl="1"/>
            <a:r>
              <a:rPr lang="en-US" dirty="0" smtClean="0"/>
              <a:t>Change permission of private key file to 400.</a:t>
            </a:r>
          </a:p>
          <a:p>
            <a:pPr lvl="1"/>
            <a:r>
              <a:rPr lang="en-US" dirty="0" smtClean="0"/>
              <a:t>Login </a:t>
            </a:r>
            <a:r>
              <a:rPr lang="en-US" dirty="0"/>
              <a:t>into </a:t>
            </a:r>
            <a:r>
              <a:rPr lang="en-US" dirty="0" smtClean="0"/>
              <a:t>52.24.65.123 host using Ubuntu as username and private key file. </a:t>
            </a:r>
            <a:endParaRPr lang="en-US" dirty="0"/>
          </a:p>
          <a:p>
            <a:pPr lvl="1"/>
            <a:r>
              <a:rPr lang="en-US" dirty="0" smtClean="0"/>
              <a:t>Then run </a:t>
            </a:r>
            <a:r>
              <a:rPr lang="en-US" dirty="0"/>
              <a:t>./</a:t>
            </a:r>
            <a:r>
              <a:rPr lang="en-US" dirty="0" smtClean="0"/>
              <a:t>des_script.sh shell script </a:t>
            </a:r>
          </a:p>
          <a:p>
            <a:pPr lvl="2"/>
            <a:r>
              <a:rPr lang="en-US" dirty="0" smtClean="0"/>
              <a:t>Shell script will login into other </a:t>
            </a:r>
            <a:r>
              <a:rPr lang="en-US" dirty="0" err="1" smtClean="0"/>
              <a:t>linux</a:t>
            </a:r>
            <a:r>
              <a:rPr lang="en-US" dirty="0" smtClean="0"/>
              <a:t> machines and run clients.</a:t>
            </a:r>
          </a:p>
          <a:p>
            <a:pPr lvl="2"/>
            <a:r>
              <a:rPr lang="en-US" dirty="0" smtClean="0"/>
              <a:t>Output will loaded </a:t>
            </a:r>
            <a:r>
              <a:rPr lang="en-US" dirty="0"/>
              <a:t>into server.log in </a:t>
            </a:r>
            <a:r>
              <a:rPr lang="en-US" dirty="0" smtClean="0"/>
              <a:t>52.24.65.123 machine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: Ubuntu</a:t>
            </a:r>
          </a:p>
          <a:p>
            <a:r>
              <a:rPr lang="en-US" dirty="0"/>
              <a:t>Host : </a:t>
            </a:r>
            <a:r>
              <a:rPr lang="en-US" dirty="0" smtClean="0"/>
              <a:t>52.24.65.123</a:t>
            </a:r>
          </a:p>
          <a:p>
            <a:r>
              <a:rPr lang="en-US" dirty="0" err="1" smtClean="0"/>
              <a:t>Pem</a:t>
            </a:r>
            <a:r>
              <a:rPr lang="en-US" dirty="0" smtClean="0"/>
              <a:t> file : </a:t>
            </a:r>
            <a:r>
              <a:rPr lang="en-US" dirty="0" err="1" smtClean="0"/>
              <a:t>ISARedhat.pem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for verification of plain and cipher.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7 machines to crack des, and divided key space in power of 2 to get equal distribution of key among machines.</a:t>
            </a:r>
          </a:p>
          <a:p>
            <a:r>
              <a:rPr lang="en-US" dirty="0" smtClean="0"/>
              <a:t>Program will take Plain and Cipher text from a file and do two time verification whether found key is correct or not.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home/Ubuntu/ciphertext1.txt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home/Ubuntu/ciphertext2.txt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smtClean="0"/>
              <a:t>home/Ubuntu/plaintext1.txt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home/Ubuntu/plaintext2.txt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Range file : </a:t>
            </a:r>
            <a:r>
              <a:rPr lang="en-US" dirty="0" err="1"/>
              <a:t>keysrange</a:t>
            </a:r>
            <a:r>
              <a:rPr lang="en-US" dirty="0"/>
              <a:t> for </a:t>
            </a:r>
            <a:r>
              <a:rPr lang="en-US" dirty="0" smtClean="0"/>
              <a:t>32.txt</a:t>
            </a:r>
          </a:p>
          <a:p>
            <a:r>
              <a:rPr lang="en-US" dirty="0" smtClean="0"/>
              <a:t>Private key for Amazon machines : </a:t>
            </a:r>
            <a:r>
              <a:rPr lang="en-US" dirty="0" err="1" smtClean="0"/>
              <a:t>ISARedhat.ppk</a:t>
            </a:r>
            <a:r>
              <a:rPr lang="en-US" dirty="0" smtClean="0"/>
              <a:t> (for putty)</a:t>
            </a:r>
          </a:p>
          <a:p>
            <a:r>
              <a:rPr lang="en-US" dirty="0"/>
              <a:t>Private key for Amazon machines : </a:t>
            </a:r>
            <a:r>
              <a:rPr lang="en-US" dirty="0" err="1" smtClean="0"/>
              <a:t>ISARedhat.pem</a:t>
            </a:r>
            <a:r>
              <a:rPr lang="en-US" dirty="0" smtClean="0"/>
              <a:t> </a:t>
            </a:r>
            <a:r>
              <a:rPr lang="en-US" dirty="0"/>
              <a:t>(for 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Server code : </a:t>
            </a:r>
            <a:r>
              <a:rPr lang="en-US" dirty="0"/>
              <a:t>server1.cpp (52.24.65.123)</a:t>
            </a:r>
            <a:endParaRPr lang="en-US" dirty="0" smtClean="0"/>
          </a:p>
          <a:p>
            <a:r>
              <a:rPr lang="en-US" dirty="0" smtClean="0"/>
              <a:t>Client Code : Clientcout_1.cpp( all machines)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0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 key 1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795000" cy="4351338"/>
          </a:xfrm>
        </p:spPr>
      </p:pic>
    </p:spTree>
    <p:extLst>
      <p:ext uri="{BB962C8B-B14F-4D97-AF65-F5344CB8AC3E}">
        <p14:creationId xmlns:p14="http://schemas.microsoft.com/office/powerpoint/2010/main" val="26253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 key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104120" cy="4351338"/>
          </a:xfrm>
        </p:spPr>
      </p:pic>
    </p:spTree>
    <p:extLst>
      <p:ext uri="{BB962C8B-B14F-4D97-AF65-F5344CB8AC3E}">
        <p14:creationId xmlns:p14="http://schemas.microsoft.com/office/powerpoint/2010/main" val="310619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      Cracking Through Brute Force</vt:lpstr>
      <vt:lpstr>Time taken by algorithm to crack DES whose key range.</vt:lpstr>
      <vt:lpstr>Cipher Text for given sample text </vt:lpstr>
      <vt:lpstr>Instructions: </vt:lpstr>
      <vt:lpstr>Login:</vt:lpstr>
      <vt:lpstr>Files for verification of plain and cipher.</vt:lpstr>
      <vt:lpstr>Files </vt:lpstr>
      <vt:lpstr>Screenshots: key 1 </vt:lpstr>
      <vt:lpstr>Screenshots: key 2</vt:lpstr>
      <vt:lpstr>Screenshots: key3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Ampapathina, Dayananda S. (UMKC-Student)</dc:creator>
  <cp:lastModifiedBy>yc raghava</cp:lastModifiedBy>
  <cp:revision>8</cp:revision>
  <dcterms:created xsi:type="dcterms:W3CDTF">2015-07-13T04:32:25Z</dcterms:created>
  <dcterms:modified xsi:type="dcterms:W3CDTF">2015-07-13T21:22:28Z</dcterms:modified>
</cp:coreProperties>
</file>