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68F14-38C3-4DB6-A04A-3F9127D24035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8CBF4-FC29-4154-A635-054628880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245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2751-5A71-4DE5-8FFA-826FE39B126A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E6AF-E316-4523-B522-31F9EDDFE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43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2751-5A71-4DE5-8FFA-826FE39B126A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E6AF-E316-4523-B522-31F9EDDFE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59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2751-5A71-4DE5-8FFA-826FE39B126A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E6AF-E316-4523-B522-31F9EDDFE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6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2751-5A71-4DE5-8FFA-826FE39B126A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E6AF-E316-4523-B522-31F9EDDFE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9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2751-5A71-4DE5-8FFA-826FE39B126A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E6AF-E316-4523-B522-31F9EDDFE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98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2751-5A71-4DE5-8FFA-826FE39B126A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E6AF-E316-4523-B522-31F9EDDFE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03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2751-5A71-4DE5-8FFA-826FE39B126A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E6AF-E316-4523-B522-31F9EDDFE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8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2751-5A71-4DE5-8FFA-826FE39B126A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E6AF-E316-4523-B522-31F9EDDFE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2751-5A71-4DE5-8FFA-826FE39B126A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E6AF-E316-4523-B522-31F9EDDFE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76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2751-5A71-4DE5-8FFA-826FE39B126A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E6AF-E316-4523-B522-31F9EDDFE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53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42751-5A71-4DE5-8FFA-826FE39B126A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E6AF-E316-4523-B522-31F9EDDFE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7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42751-5A71-4DE5-8FFA-826FE39B126A}" type="datetimeFigureOut">
              <a:rPr lang="en-GB" smtClean="0"/>
              <a:t>27/04/2016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4E6AF-E316-4523-B522-31F9EDDFEB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7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50" y="171323"/>
            <a:ext cx="8040548" cy="64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0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30" y="0"/>
            <a:ext cx="9127551" cy="683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6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89" y="0"/>
            <a:ext cx="9203596" cy="6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7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51" y="-33598"/>
            <a:ext cx="9161120" cy="689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5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40" y="0"/>
            <a:ext cx="8876657" cy="66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2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89072"/>
            <a:ext cx="8946034" cy="67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2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7" y="234778"/>
            <a:ext cx="8674186" cy="65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2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43" y="298493"/>
            <a:ext cx="8622650" cy="640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3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83" y="81735"/>
            <a:ext cx="8826843" cy="67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6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81" y="68426"/>
            <a:ext cx="9022749" cy="678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48" y="198351"/>
            <a:ext cx="8371201" cy="62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1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90" y="127429"/>
            <a:ext cx="8956332" cy="661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9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115" y="155232"/>
            <a:ext cx="8907392" cy="670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1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Aisyah Faruk</dc:creator>
  <cp:lastModifiedBy>Aisyah Faruk</cp:lastModifiedBy>
  <cp:revision>2</cp:revision>
  <cp:lastPrinted>2016-04-27T16:39:28Z</cp:lastPrinted>
  <dcterms:created xsi:type="dcterms:W3CDTF">2016-04-27T16:31:52Z</dcterms:created>
  <dcterms:modified xsi:type="dcterms:W3CDTF">2016-04-27T16:39:45Z</dcterms:modified>
</cp:coreProperties>
</file>