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370" autoAdjust="0"/>
  </p:normalViewPr>
  <p:slideViewPr>
    <p:cSldViewPr>
      <p:cViewPr varScale="1">
        <p:scale>
          <a:sx n="98" d="100"/>
          <a:sy n="98" d="100"/>
        </p:scale>
        <p:origin x="161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8F5D9-6986-4C61-9AAE-60B5FB359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78DEF2-87FB-4845-96FD-E181FB5D8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A150B3-3D2E-4472-BF76-B953E1263A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CCBFAC-CE36-422E-ACE1-69F74C5EA0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E6432CA-8C61-4921-A44F-E5E792A232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3255F-F81C-4FB2-B78C-F583C62EDC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99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7A98E-D541-4494-BA63-2C0D06CB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BD194-7D15-4A46-BEAB-2C5ABD682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6DB9CD-3806-41AF-B6FE-292CD563C9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E5C0A9-223A-4BF2-B546-BADE1AC601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899695-F47E-4A11-9C66-182B1A2A2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E598D-BCFA-466E-A820-01A8855F0C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868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B1D4BF-417C-4A2D-B799-AEC5FC4AC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51107-DF71-4C91-BE9E-7E0CB78F4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D93BA5-3764-4FDF-8135-201F16272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3C8FF9-B6F1-4CE5-B8EE-ED9621858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9953C5-EEC5-4E20-9CD1-ECAF27E8E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4B7643-6A67-4D7E-ADBB-12E26BA76A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0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E6D-EA1A-42CF-BDEE-B36B7E4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FCA8-4D4F-486F-A674-F6FCA8F9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557436-E666-4C74-A5FA-80DD368FF6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2C990CA-CDCF-451B-8087-C5CE639182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187B62-9DA5-442D-A116-C25C927F3A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29C4C-EABB-4925-A100-6F5982C053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754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65D9-1B68-43F8-B688-A667D392A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42BFF2-1303-4FBE-BCC7-604BE2668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5A69BA-40CA-4333-927F-3ECA5BE426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FC2886-7C6F-44BF-9F9C-04AA55BCB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FD38A2-0B62-48E0-9D5C-A98B4282A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F92B8-6556-4C98-B423-B881684414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276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B3A8C-02FF-45BE-A226-2C0BC35D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41620-985B-471A-A249-F2FB39EE9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D82F5-CEB1-4007-8321-47A412438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C847CB-2034-41C5-9836-F33824E84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9D4C8B-D75B-420B-A76B-6D3C5B7848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D7636-7906-49DD-9CCD-98A00C78DA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83BD-A611-4B70-B81A-CD136001EB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8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BB42C-EEC3-4092-994C-4D0A71B5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79E2-6CFE-40DE-8F68-7769F536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CDFCD-BC43-49E5-8919-8E2132808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E0D796-D7E8-42F0-9A86-C979FD960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B67AD-EB8A-460F-9CB8-F098884AA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B723CA-6E0D-4441-B10E-7947528ECB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8AEB25-1672-4246-B421-0636731AEB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ACCDDC-C66B-450A-95BE-86A30A096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0BA674-1D72-4D2C-BADF-A8F5686EF1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14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1F1FB-2546-479B-AA1F-400973A89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382D5B-A890-4AF6-809D-2AEF1D9BE2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93D0DE2-C41F-47EF-9184-FE1099AA05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7DB391-966F-4839-9EC6-97C5317BE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BC11B-A3BC-446D-A54E-85B59975E01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45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25DEF5-77C1-4C7E-9BDF-1DC0388C99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B5668C-F148-4691-A8A2-EC17E8D4E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40537EC-544C-4F9B-83D4-062DC5ED29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84CB-EC49-4F07-924E-B0B49DAB5F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18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0A8A4-12F2-486B-98FC-E4D063B58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EAF770-F51D-44D1-9908-A633C302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E4ACA4-5272-4E16-96F7-45CE377F5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EA51E2-BFEA-4934-BF0E-6C7E2D1C37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470B2-32EF-405C-A32E-D6BD598D07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67194-1603-42CB-AEB9-49E257EE32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030C6-CF7C-48F3-AEF4-505CC089B3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668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2B881-B14C-48E5-AC90-6D633D55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5BA5BA-7A81-4852-B1B3-3A3C6C097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3901D-A8D3-41A1-9B22-0D066C1F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2C9E4-24ED-429B-B340-061134288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C71B07-DDE4-4D2C-9746-09BF9F75C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CEBCD-4091-46EC-9E90-C0911A3EFA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B47F1-69C1-4222-B4BE-B77DE47D07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55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1EA312-5950-4005-BC04-DBE9BF444A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8E8818-8255-4E21-AB20-DB9353029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6C2E68-3100-431D-9E07-5B404E821FE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8F99BA7-4FF0-41EC-B394-764C1CA99B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362A67-46FA-46D7-9540-D4DD592ED3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89085EEB-06A2-4209-8D99-786558AD75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8" descr="PPT封面(红)副本1">
            <a:extLst>
              <a:ext uri="{FF2B5EF4-FFF2-40B4-BE49-F238E27FC236}">
                <a16:creationId xmlns:a16="http://schemas.microsoft.com/office/drawing/2014/main" id="{0ED7C484-2C59-435A-9B4A-D67B3557F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5">
            <a:extLst>
              <a:ext uri="{FF2B5EF4-FFF2-40B4-BE49-F238E27FC236}">
                <a16:creationId xmlns:a16="http://schemas.microsoft.com/office/drawing/2014/main" id="{551F7E65-0582-4C18-A1FA-B9EEB73E1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69500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6600" b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66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2052" name="Text Box 7">
            <a:extLst>
              <a:ext uri="{FF2B5EF4-FFF2-40B4-BE49-F238E27FC236}">
                <a16:creationId xmlns:a16="http://schemas.microsoft.com/office/drawing/2014/main" id="{DC58A7FD-1109-418C-A0D8-60BE21503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562600"/>
            <a:ext cx="4876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2053" name="Rectangle 9">
            <a:extLst>
              <a:ext uri="{FF2B5EF4-FFF2-40B4-BE49-F238E27FC236}">
                <a16:creationId xmlns:a16="http://schemas.microsoft.com/office/drawing/2014/main" id="{59588A8C-FBC0-480C-9CD5-1175E1226F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endParaRPr lang="zh-CN" altLang="zh-CN" sz="4400"/>
          </a:p>
        </p:txBody>
      </p:sp>
      <p:sp>
        <p:nvSpPr>
          <p:cNvPr id="2054" name="Rectangle 10">
            <a:extLst>
              <a:ext uri="{FF2B5EF4-FFF2-40B4-BE49-F238E27FC236}">
                <a16:creationId xmlns:a16="http://schemas.microsoft.com/office/drawing/2014/main" id="{921CE4FB-F14E-457D-A05E-CF68326A37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638800"/>
            <a:ext cx="640080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zh-CN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PPT内页(红)副本1">
            <a:extLst>
              <a:ext uri="{FF2B5EF4-FFF2-40B4-BE49-F238E27FC236}">
                <a16:creationId xmlns:a16="http://schemas.microsoft.com/office/drawing/2014/main" id="{68D6BAB4-CDEE-43F9-AC08-089D76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5">
            <a:extLst>
              <a:ext uri="{FF2B5EF4-FFF2-40B4-BE49-F238E27FC236}">
                <a16:creationId xmlns:a16="http://schemas.microsoft.com/office/drawing/2014/main" id="{74AB7698-85EF-4A31-A0A7-631FEBF8C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76200"/>
            <a:ext cx="69500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3000" b="1">
              <a:solidFill>
                <a:schemeClr val="bg1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3000">
              <a:solidFill>
                <a:schemeClr val="bg1"/>
              </a:solidFill>
              <a:ea typeface="黑体" panose="02010609060101010101" pitchFamily="49" charset="-122"/>
            </a:endParaRPr>
          </a:p>
        </p:txBody>
      </p:sp>
      <p:sp>
        <p:nvSpPr>
          <p:cNvPr id="3076" name="Rectangle 11">
            <a:extLst>
              <a:ext uri="{FF2B5EF4-FFF2-40B4-BE49-F238E27FC236}">
                <a16:creationId xmlns:a16="http://schemas.microsoft.com/office/drawing/2014/main" id="{4282E674-271D-4DE2-AFB3-539792D9B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5029200" cy="563562"/>
          </a:xfrm>
        </p:spPr>
        <p:txBody>
          <a:bodyPr/>
          <a:lstStyle/>
          <a:p>
            <a:pPr eaLnBrk="1" hangingPunct="1"/>
            <a:endParaRPr lang="zh-CN" altLang="zh-CN" sz="4000"/>
          </a:p>
        </p:txBody>
      </p:sp>
      <p:sp>
        <p:nvSpPr>
          <p:cNvPr id="3077" name="Rectangle 12">
            <a:extLst>
              <a:ext uri="{FF2B5EF4-FFF2-40B4-BE49-F238E27FC236}">
                <a16:creationId xmlns:a16="http://schemas.microsoft.com/office/drawing/2014/main" id="{6BF278AD-0EB3-4316-8F14-2B34778DD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1</Words>
  <Application>Microsoft Office PowerPoint</Application>
  <PresentationFormat>全屏显示(4:3)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宋体</vt:lpstr>
      <vt:lpstr>等线</vt:lpstr>
      <vt:lpstr>黑体</vt:lpstr>
      <vt:lpstr>默认设计模板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cyf</dc:creator>
  <cp:lastModifiedBy>admin</cp:lastModifiedBy>
  <cp:revision>21</cp:revision>
  <cp:lastPrinted>1601-01-01T00:00:00Z</cp:lastPrinted>
  <dcterms:created xsi:type="dcterms:W3CDTF">1601-01-01T00:00:00Z</dcterms:created>
  <dcterms:modified xsi:type="dcterms:W3CDTF">2022-03-08T15:19:03Z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