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4" autoAdjust="0"/>
    <p:restoredTop sz="94660"/>
  </p:normalViewPr>
  <p:slideViewPr>
    <p:cSldViewPr>
      <p:cViewPr varScale="1">
        <p:scale>
          <a:sx n="108" d="100"/>
          <a:sy n="108" d="100"/>
        </p:scale>
        <p:origin x="187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3C1DAF-64C9-4A20-B7A1-B2BE82F17D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B366E1-395A-4089-A954-01811A3A61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2031A5-D1DD-47EC-BAF0-DB79AD8A5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106182-92C9-4CBB-A56A-FC5599F9B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7A99CF-5DE1-43A4-81B1-DECD34B33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180C76-3BCD-46D5-8B66-769C8A48E8B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5771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16FDBC-504C-41A8-8B2E-86F9F252F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1EE63F-523B-44A1-90C9-37CEB4AAD6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EBD07A-3280-4526-94A7-F02E089AE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A1D83A-5387-4991-8279-282F41E76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B1FC78-3463-44BD-8D69-89C1CCAE5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2BC161-0FF6-4675-B6F7-518B4F4304C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3291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AF99BC0-19B5-48C7-AF8B-4521DCD11A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3FF945-CB49-4FCD-B2F3-C9CC5CDC95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9A8DD-17AD-4B72-BBF0-604826A16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2414F-4BEC-4FFE-8665-E56B95BE6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1865C3-FF4A-410D-A757-B2E66276D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3CE07C-C980-454D-9D38-02D5CF55F7C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8775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0ED5CF-2920-4F16-8076-55E526348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7CFA4C-00D3-40BE-9714-F5389279F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3DEDC2-1F88-47C5-8C14-5209B8FB6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7E1617-5D3F-4B9A-AA49-88E4FD938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E4A163-F1E3-4C05-B8D2-717423342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390189-231B-4F83-B211-B105F2EF89D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4759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03D982-501C-422A-9C67-7211D463C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D0A97F-0AA6-41CA-B166-9B484A2C5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8AB88B-CF9A-46B7-AA89-A025E4CCD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9AA4D3-E911-4697-8E6D-2F495715E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69D3F0-116F-4BAD-8E5A-29458F86B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A1B145-2AB1-473E-9262-2A58B16A9D5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0987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D6F8FD-388E-45AE-81FA-A6F0C3543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2D3F0F-0D74-4097-9EDA-76086974A8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F65C2B-5ACB-42C0-AE12-55BD32D06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089160-F9C0-43CB-850B-5A901CFE8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EAB7A1-1ECF-46E0-BA44-8F35E8831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198F92-2172-4152-ACE8-C35B2FF1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2D8E59-D67B-466B-9F16-52641FD3EC3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7881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0BB66C-F704-49E0-8AC9-34AB34975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2E0B98-EDF6-478D-8540-DFEEE31DF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DABE83-8C79-4E39-A334-4D74461C5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C33A2C1-F1D1-469E-B48D-B7FAFAA0D9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AE97366-D3C8-474B-8A80-A5181A8090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BB4D580-4238-4EE2-BA34-504F20FD1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E94A6F-7138-4308-882D-00C28F94E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AE6286-D53E-42AD-8A11-C7C92A166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E66B9E-BE33-483B-BCEE-D98A60A1855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3441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F22CE8-3717-4AC3-97F7-C3A180A2A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AC0123-CB15-499A-9246-6098B8CE2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5F9A8CA-FD79-48B2-BD6B-736712370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DAF70CC-07ED-496B-A169-88D3D159D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36F5BB-10C9-4537-9424-824F0891F9A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980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F65E3E3-CA36-48A1-98B8-5A6AB5CE8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38E4DFA-DE5A-4B1E-A08F-25AD0156B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7E99C8-ABF7-4022-A07E-0B2586C32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B7112E-39EB-47ED-93C3-D1139054B2E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693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7234C6-1A0F-4E42-8C58-C6F244FA6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617FD1-152A-485B-89A3-660C54946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0139CE-A0FC-43F7-9F89-925F100F7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4578F5-DF89-4E00-A044-8CEED539E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9EB7D9-560A-41F3-AF4E-918F49B56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62DF58-DCF3-4A3E-8D14-7846BC975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11DC35-5D0A-487A-B711-71C35420A0A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6010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405D02-D089-4443-B1F5-DB4613B4A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56A0EA3-94BB-4F49-9829-84495A59F4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F778E7-88A8-4621-B579-434DB5D4DC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52C21F-AE0B-4E21-B130-29A33ABAD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8FBF84-9308-434D-9363-3EC37C0B0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2DB6CE-CF1D-4A9B-974F-5DB339B1D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469D0F-766A-4427-9165-18183D05019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1290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166E881-287E-40F2-B77E-F49FBD22F8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877CDF3-6F31-4C49-AF6E-C2A3615B7B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F6DA82D-B00D-4BD5-99FE-699A314C544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aseline="0"/>
            </a:lvl1pPr>
          </a:lstStyle>
          <a:p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5962877-53B0-46FC-9556-23356A04C31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aseline="0"/>
            </a:lvl1pPr>
          </a:lstStyle>
          <a:p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6B17324D-4FF8-49E1-8C31-CF3A0066761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aseline="0"/>
            </a:lvl1pPr>
          </a:lstStyle>
          <a:p>
            <a:fld id="{97E42924-3CCA-416D-9DFE-2C982C75BC4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4" name="Picture 10" descr="2">
            <a:extLst>
              <a:ext uri="{FF2B5EF4-FFF2-40B4-BE49-F238E27FC236}">
                <a16:creationId xmlns:a16="http://schemas.microsoft.com/office/drawing/2014/main" id="{FB2467FB-C962-4380-921A-A2EEEB9AA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5" name="Rectangle 11">
            <a:extLst>
              <a:ext uri="{FF2B5EF4-FFF2-40B4-BE49-F238E27FC236}">
                <a16:creationId xmlns:a16="http://schemas.microsoft.com/office/drawing/2014/main" id="{C071C71C-569E-43BB-ACC9-F6D6F67B4DC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62000" y="2362200"/>
            <a:ext cx="7772400" cy="1470025"/>
          </a:xfrm>
        </p:spPr>
        <p:txBody>
          <a:bodyPr anchor="ctr"/>
          <a:lstStyle/>
          <a:p>
            <a:endParaRPr lang="zh-CN" altLang="zh-CN" sz="4400"/>
          </a:p>
        </p:txBody>
      </p:sp>
      <p:sp>
        <p:nvSpPr>
          <p:cNvPr id="6156" name="Rectangle 12">
            <a:extLst>
              <a:ext uri="{FF2B5EF4-FFF2-40B4-BE49-F238E27FC236}">
                <a16:creationId xmlns:a16="http://schemas.microsoft.com/office/drawing/2014/main" id="{1E8711A5-5ECB-43BA-9FCA-E5650831274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5181600"/>
            <a:ext cx="6400800" cy="990600"/>
          </a:xfrm>
        </p:spPr>
        <p:txBody>
          <a:bodyPr/>
          <a:lstStyle/>
          <a:p>
            <a:endParaRPr lang="zh-CN" altLang="zh-CN"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6" name="Picture 8" descr="PPT内页副本1">
            <a:extLst>
              <a:ext uri="{FF2B5EF4-FFF2-40B4-BE49-F238E27FC236}">
                <a16:creationId xmlns:a16="http://schemas.microsoft.com/office/drawing/2014/main" id="{99B48BA9-280F-4495-B0B4-5E816490B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8" name="Rectangle 10">
            <a:extLst>
              <a:ext uri="{FF2B5EF4-FFF2-40B4-BE49-F238E27FC236}">
                <a16:creationId xmlns:a16="http://schemas.microsoft.com/office/drawing/2014/main" id="{E3160F3C-ADED-43FE-8E5C-8DFB4BE5C0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>
              <a:ea typeface="楷体_GB2312" pitchFamily="49" charset="-122"/>
            </a:endParaRPr>
          </a:p>
        </p:txBody>
      </p:sp>
      <p:sp>
        <p:nvSpPr>
          <p:cNvPr id="7179" name="Rectangle 11">
            <a:extLst>
              <a:ext uri="{FF2B5EF4-FFF2-40B4-BE49-F238E27FC236}">
                <a16:creationId xmlns:a16="http://schemas.microsoft.com/office/drawing/2014/main" id="{20FA6548-32FD-4070-BC68-2D9B6515FD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/>
          <a:lstStyle/>
          <a:p>
            <a:endParaRPr lang="zh-CN" altLang="zh-CN" sz="4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</TotalTime>
  <Words>0</Words>
  <Application>Microsoft Office PowerPoint</Application>
  <PresentationFormat>全屏显示(4:3)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Arial</vt:lpstr>
      <vt:lpstr>宋体</vt:lpstr>
      <vt:lpstr>黑体</vt:lpstr>
      <vt:lpstr>楷体_GB2312</vt:lpstr>
      <vt:lpstr>默认设计模板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cyf</dc:creator>
  <cp:lastModifiedBy>admin</cp:lastModifiedBy>
  <cp:revision>19</cp:revision>
  <cp:lastPrinted>1601-01-01T00:00:00Z</cp:lastPrinted>
  <dcterms:created xsi:type="dcterms:W3CDTF">1601-01-01T00:00:00Z</dcterms:created>
  <dcterms:modified xsi:type="dcterms:W3CDTF">2022-03-08T15:19:20Z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